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71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3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>
                <a:solidFill>
                  <a:srgbClr val="FFFFFF"/>
                </a:solidFill>
                <a:latin typeface="Constantia" pitchFamily="18" charset="0"/>
                <a:cs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  <a:latin typeface="Constantia" pitchFamily="18" charset="0"/>
                <a:cs typeface="Arial" charset="0"/>
              </a:endParaRPr>
            </a:p>
          </p:txBody>
        </p:sp>
      </p:grpSp>
      <p:sp>
        <p:nvSpPr>
          <p:cNvPr id="389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uk-UA" noProof="0" smtClean="0"/>
              <a:t>Образец заголовка</a:t>
            </a:r>
          </a:p>
        </p:txBody>
      </p:sp>
      <p:sp>
        <p:nvSpPr>
          <p:cNvPr id="389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uk-UA" noProof="0" smtClean="0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A4A45-06BC-4504-AB42-833A35655BB9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95F29-5DD4-4B12-AC5F-EAD573FF11E1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49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33F0C-638B-4E11-9538-6A9F369D377E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E3E64-6EC9-486B-9020-8FA8E6C13997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40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66F6-0B8A-47B5-BA6C-280E206982E9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221CF-0B59-4A84-8E11-A5235392A7D2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38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AA666-134C-42AF-B01D-F940B35656E8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EAF68-0BD7-477F-8D59-719FFDE499C5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787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1FFD8-AA01-422E-BA24-7A6D78BFE812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5FD63-A076-418A-B021-06C0E96635CD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60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F53EE-ACCC-42CB-9E41-59BF594C9546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C510E-BEF3-42C2-9E7F-AFF4CF35CA2A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984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8C5A6-B199-433E-8A0A-CE58D7CF87D2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4401A-4FB1-44DB-9DFC-48586F4B6B4D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97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302CE-DCAD-4321-AB1B-CAA0FE0E3F3E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3DF27-2718-4384-A112-58BAEE004AF6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338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43B81-3C5D-465F-BC56-8B1D37BAEFED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76900-188D-4F31-AA69-FC994EBACBFF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80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F7268-DD1A-4BBE-86CE-2082FB9FDDD2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62E73-19F2-4516-AFB2-9C54100BA5DD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48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2D2B6-E2A4-4AC2-B50E-18E8187227A5}" type="datetimeFigureOut">
              <a:rPr lang="uk-UA">
                <a:solidFill>
                  <a:srgbClr val="FFFFFF"/>
                </a:solidFill>
              </a:rPr>
              <a:pPr>
                <a:defRPr/>
              </a:pPr>
              <a:t>12.03.2017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5B330-2C3C-4724-80DB-2B99BA2FE556}" type="slidenum">
              <a:rPr 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uk-UA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66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285F71-2193-4401-9713-66F3F41CDFC0}" type="datetimeFigureOut">
              <a:rPr lang="uk-UA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12.03.2017</a:t>
            </a:fld>
            <a:endParaRPr lang="uk-U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FB9AFA-8679-48B0-92F5-E5E9A44DE3A2}" type="slidenum">
              <a:rPr lang="uk-UA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uk-UA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789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  <p:sp>
            <p:nvSpPr>
              <p:cNvPr id="3789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  <p:sp>
            <p:nvSpPr>
              <p:cNvPr id="3789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  <p:sp>
            <p:nvSpPr>
              <p:cNvPr id="3789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uk-UA">
                  <a:solidFill>
                    <a:srgbClr val="FFFFFF"/>
                  </a:solidFill>
                  <a:latin typeface="Constantia" pitchFamily="18" charset="0"/>
                  <a:cs typeface="Arial" charset="0"/>
                </a:endParaRPr>
              </a:p>
            </p:txBody>
          </p:sp>
        </p:grpSp>
        <p:sp>
          <p:nvSpPr>
            <p:cNvPr id="3789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>
                <a:solidFill>
                  <a:srgbClr val="FFFFFF"/>
                </a:solidFill>
                <a:latin typeface="Constantia" pitchFamily="18" charset="0"/>
                <a:cs typeface="Arial" charset="0"/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  <a:latin typeface="Constantia" pitchFamily="18" charset="0"/>
                <a:cs typeface="Arial" charset="0"/>
              </a:endParaRPr>
            </a:p>
          </p:txBody>
        </p:sp>
      </p:grpSp>
      <p:sp>
        <p:nvSpPr>
          <p:cNvPr id="3790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заголовка</a:t>
            </a:r>
          </a:p>
        </p:txBody>
      </p:sp>
      <p:sp>
        <p:nvSpPr>
          <p:cNvPr id="3790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uk-UA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79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3360887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1588" y="260350"/>
            <a:ext cx="9144000" cy="2889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tint val="44500"/>
                  <a:satMod val="160000"/>
                  <a:lumMod val="84000"/>
                  <a:alpha val="16000"/>
                </a:schemeClr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srgbClr val="FFFFFF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3" t="9512" r="7966" b="3177"/>
          <a:stretch/>
        </p:blipFill>
        <p:spPr>
          <a:xfrm>
            <a:off x="397171" y="345776"/>
            <a:ext cx="4295565" cy="29983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кутник 6"/>
          <p:cNvSpPr/>
          <p:nvPr/>
        </p:nvSpPr>
        <p:spPr>
          <a:xfrm rot="10800000">
            <a:off x="1588" y="6381750"/>
            <a:ext cx="9144000" cy="2873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tint val="44500"/>
                  <a:satMod val="160000"/>
                  <a:lumMod val="84000"/>
                  <a:alpha val="16000"/>
                </a:schemeClr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srgbClr val="FFFFFF"/>
              </a:solidFill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5004048" y="765175"/>
            <a:ext cx="381610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Синиця Андрій Володимирович</a:t>
            </a:r>
            <a:r>
              <a:rPr lang="uk-UA" b="1" dirty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 –  </a:t>
            </a:r>
            <a:r>
              <a:rPr lang="uk-UA" b="1" dirty="0" smtClean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завідуючий кафедрою </a:t>
            </a:r>
            <a:r>
              <a:rPr lang="uk-UA" b="1" dirty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спортивно-педагогічних </a:t>
            </a:r>
            <a:r>
              <a:rPr lang="uk-UA" b="1" dirty="0" smtClean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дисциплін, кандидат наук з фізичного виховання і </a:t>
            </a:r>
            <a:r>
              <a:rPr lang="uk-UA" b="1" dirty="0" smtClean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спорту, доцент.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b="1" dirty="0" smtClean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У </a:t>
            </a:r>
            <a:r>
              <a:rPr lang="uk-UA" b="1" dirty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2001 році закінчив Львівський державний інститут фізичної культури за спеціальністю "Фізичне виховання" і здобув кваліфікацію магістра фізичного виховання і спорту. У 2012 році захистив дисертацію на здобуття наукового ступеня кандидата наук з фізичного виховання і спорту.</a:t>
            </a:r>
          </a:p>
        </p:txBody>
      </p:sp>
      <p:pic>
        <p:nvPicPr>
          <p:cNvPr id="36870" name="Picture 8" descr="logoty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153" y="5717703"/>
            <a:ext cx="934195" cy="93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9" descr="DSC031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751" y="3676215"/>
            <a:ext cx="2721985" cy="20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10" descr="DSC0096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74" y="4852756"/>
            <a:ext cx="2231479" cy="167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591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1_Течение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Eduard Lapkovskiy</dc:creator>
  <cp:lastModifiedBy>Windows User</cp:lastModifiedBy>
  <cp:revision>16</cp:revision>
  <dcterms:created xsi:type="dcterms:W3CDTF">2013-04-01T20:30:38Z</dcterms:created>
  <dcterms:modified xsi:type="dcterms:W3CDTF">2017-03-12T12:54:53Z</dcterms:modified>
</cp:coreProperties>
</file>