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8" r:id="rId3"/>
    <p:sldId id="258" r:id="rId4"/>
    <p:sldId id="259" r:id="rId5"/>
    <p:sldId id="276" r:id="rId6"/>
    <p:sldId id="275" r:id="rId7"/>
    <p:sldId id="261" r:id="rId8"/>
    <p:sldId id="277" r:id="rId9"/>
    <p:sldId id="278" r:id="rId10"/>
    <p:sldId id="281" r:id="rId11"/>
  </p:sldIdLst>
  <p:sldSz cx="9144000" cy="6858000" type="screen4x3"/>
  <p:notesSz cx="6858000" cy="9144000"/>
  <p:embeddedFontLst>
    <p:embeddedFont>
      <p:font typeface="Tahoma" pitchFamily="34" charset="0"/>
      <p:regular r:id="rId12"/>
      <p:bold r:id="rId13"/>
    </p:embeddedFont>
    <p:embeddedFont>
      <p:font typeface="Calibri Light" pitchFamily="34" charset="0"/>
      <p:regular r:id="rId14"/>
      <p:italic r:id="rId15"/>
    </p:embeddedFont>
    <p:embeddedFont>
      <p:font typeface="Verdana" pitchFamily="34" charset="0"/>
      <p:regular r:id="rId16"/>
      <p:bold r:id="rId17"/>
      <p:italic r:id="rId18"/>
      <p:bold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Book Antiqua" pitchFamily="18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>
        <p:scale>
          <a:sx n="78" d="100"/>
          <a:sy n="78" d="100"/>
        </p:scale>
        <p:origin x="-10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3-25T13:52:54.625" idx="1">
    <p:pos x="10" y="10"/>
    <p:text/>
    <p:extLst>
      <p:ext uri="{C676402C-5697-4E1C-873F-D02D1690AC5C}">
        <p15:threadingInfo xmlns=""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1671EFB-8691-4657-B729-B4C6A75B3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14312" y="2611941"/>
            <a:ext cx="27142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err="1" smtClean="0">
                <a:ln w="28575">
                  <a:noFill/>
                </a:ln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Булінг</a:t>
            </a:r>
            <a:endParaRPr lang="ru-RU" sz="6000" b="1" dirty="0" smtClean="0">
              <a:ln w="28575">
                <a:noFill/>
              </a:ln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http://laginlib.org.ua/ynfo/garny/foto/1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1" y="0"/>
            <a:ext cx="21717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034" y="365126"/>
            <a:ext cx="5476315" cy="1325563"/>
          </a:xfrm>
        </p:spPr>
        <p:txBody>
          <a:bodyPr/>
          <a:lstStyle/>
          <a:p>
            <a:r>
              <a:rPr lang="uk-UA" b="1" dirty="0" smtClean="0"/>
              <a:t>Дякую за увагу!!!</a:t>
            </a:r>
            <a:endParaRPr lang="uk-UA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536" y="1374953"/>
            <a:ext cx="5463049" cy="5316231"/>
          </a:xfrm>
        </p:spPr>
      </p:pic>
    </p:spTree>
    <p:extLst>
      <p:ext uri="{BB962C8B-B14F-4D97-AF65-F5344CB8AC3E}">
        <p14:creationId xmlns:p14="http://schemas.microsoft.com/office/powerpoint/2010/main" val="190280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1" y="0"/>
            <a:ext cx="91358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5086" y="359229"/>
            <a:ext cx="578031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«Дитячий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 не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знає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b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Сміються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плаче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один,</a:t>
            </a:r>
            <a:b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камінець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кидає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Такого не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буває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хай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знає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слівце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жорстокість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роз’їдає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в першу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тих,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fontAlgn="t"/>
            <a:r>
              <a:rPr lang="uk-UA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Надія </a:t>
            </a:r>
            <a:r>
              <a:rPr lang="uk-UA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Красоткіна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4" name="Picture 4" descr="http://laginlib.org.ua/ynfo/garny/foto/1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1" y="0"/>
            <a:ext cx="21717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51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6EE9C10-0C91-434B-8CAB-249F54981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67151" y="343933"/>
            <a:ext cx="24978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 smtClean="0">
                <a:latin typeface="AnastasiaScript" panose="02000505070000020002" pitchFamily="2" charset="0"/>
                <a:ea typeface="Tahoma" panose="020B0604030504040204" pitchFamily="34" charset="0"/>
                <a:cs typeface="Tahoma" panose="020B0604030504040204" pitchFamily="34" charset="0"/>
              </a:rPr>
              <a:t>Булінг</a:t>
            </a:r>
            <a:r>
              <a:rPr lang="ru-RU" sz="4400" b="1" dirty="0" smtClean="0">
                <a:latin typeface="AnastasiaScript" panose="02000505070000020002" pitchFamily="2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ru-RU" sz="4400" b="1" dirty="0" err="1" smtClean="0">
                <a:latin typeface="AnastasiaScript" panose="02000505070000020002" pitchFamily="2" charset="0"/>
                <a:ea typeface="Tahoma" panose="020B0604030504040204" pitchFamily="34" charset="0"/>
                <a:cs typeface="Tahoma" panose="020B0604030504040204" pitchFamily="34" charset="0"/>
              </a:rPr>
              <a:t>це</a:t>
            </a:r>
            <a:endParaRPr lang="ru-RU" sz="4400" b="1" dirty="0">
              <a:latin typeface="AnastasiaScript" panose="02000505070000020002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84066" y="1113374"/>
            <a:ext cx="66020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404145"/>
                </a:solidFill>
                <a:latin typeface="Arial" panose="020B0604020202020204" pitchFamily="34" charset="0"/>
              </a:rPr>
              <a:t>«</a:t>
            </a:r>
            <a:r>
              <a:rPr lang="ru-RU" sz="2800" i="1" dirty="0" err="1" smtClean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2800" i="1" dirty="0" smtClean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800" i="1" dirty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800" i="1" dirty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800" i="1" dirty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i="1" dirty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полягають</a:t>
            </a:r>
            <a:r>
              <a:rPr lang="ru-RU" sz="2800" i="1" dirty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i="1" dirty="0" err="1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психологічному</a:t>
            </a:r>
            <a:r>
              <a:rPr lang="ru-RU" sz="2800" i="1" dirty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 smtClean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фізичному</a:t>
            </a:r>
            <a:r>
              <a:rPr lang="ru-RU" sz="2800" i="1" dirty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економічному</a:t>
            </a:r>
            <a:r>
              <a:rPr lang="ru-RU" sz="2800" i="1" dirty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сексуальному </a:t>
            </a:r>
            <a:r>
              <a:rPr lang="ru-RU" sz="2800" i="1" dirty="0" err="1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насильстві</a:t>
            </a:r>
            <a:r>
              <a:rPr lang="ru-RU" sz="2800" i="1" dirty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2800" i="1" dirty="0" err="1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800" i="1" dirty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i="1" dirty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sz="2800" i="1" dirty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800" i="1" dirty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</a:t>
            </a:r>
            <a:r>
              <a:rPr lang="ru-RU" sz="2800" i="1" dirty="0" smtClean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i="1" dirty="0" err="1" smtClean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тронних</a:t>
            </a:r>
            <a:r>
              <a:rPr lang="ru-RU" sz="2800" i="1" dirty="0" smtClean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</a:t>
            </a:r>
            <a:r>
              <a:rPr lang="ru-RU" sz="2800" i="1" dirty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i="1" dirty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вчиняються</a:t>
            </a:r>
            <a:r>
              <a:rPr lang="ru-RU" sz="2800" i="1" dirty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2800" i="1" dirty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малолітньої</a:t>
            </a:r>
            <a:r>
              <a:rPr lang="ru-RU" sz="2800" i="1" dirty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i="1" dirty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неповнолітньої</a:t>
            </a:r>
            <a:r>
              <a:rPr lang="ru-RU" sz="2800" i="1" dirty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2800" i="1" dirty="0" err="1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i="1" dirty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такою особою </a:t>
            </a:r>
            <a:r>
              <a:rPr lang="ru-RU" sz="2800" i="1" dirty="0" err="1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2800" i="1" dirty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i="1" dirty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800" i="1" dirty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800" i="1" dirty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800" i="1" dirty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800" i="1" dirty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800" i="1" dirty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могла бути </a:t>
            </a:r>
            <a:r>
              <a:rPr lang="ru-RU" sz="2800" i="1" dirty="0" err="1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i="1" dirty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800" i="1" dirty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заподіяна</a:t>
            </a:r>
            <a:r>
              <a:rPr lang="ru-RU" sz="2800" i="1" dirty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шкода </a:t>
            </a:r>
            <a:r>
              <a:rPr lang="ru-RU" sz="2800" i="1" dirty="0" err="1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психічному</a:t>
            </a:r>
            <a:r>
              <a:rPr lang="ru-RU" sz="2800" i="1" dirty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i="1" dirty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фізичному</a:t>
            </a:r>
            <a:r>
              <a:rPr lang="ru-RU" sz="2800" i="1" dirty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здоров’ю</a:t>
            </a:r>
            <a:r>
              <a:rPr lang="ru-RU" sz="2800" i="1" dirty="0" smtClean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- </a:t>
            </a:r>
            <a:r>
              <a:rPr lang="ru-RU" sz="2800" i="1" dirty="0" err="1" smtClean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терпілого</a:t>
            </a:r>
            <a:r>
              <a:rPr lang="ru-RU" sz="2800" i="1" dirty="0" smtClean="0">
                <a:solidFill>
                  <a:srgbClr val="4041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://laginlib.org.ua/ynfo/garny/foto/1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1" y="0"/>
            <a:ext cx="21717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91542" y="204078"/>
            <a:ext cx="5791201" cy="6696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atin typeface="AnastasiaScript" panose="02000505070000020002" pitchFamily="2" charset="0"/>
                <a:cs typeface="Times New Roman" panose="02020603050405020304" pitchFamily="18" charset="0"/>
              </a:rPr>
              <a:t>Типові ознаки </a:t>
            </a:r>
            <a:r>
              <a:rPr lang="uk-UA" sz="4400" b="1" dirty="0" err="1" smtClean="0">
                <a:latin typeface="AnastasiaScript" panose="02000505070000020002" pitchFamily="2" charset="0"/>
                <a:cs typeface="Times New Roman" panose="02020603050405020304" pitchFamily="18" charset="0"/>
              </a:rPr>
              <a:t>булінгу</a:t>
            </a:r>
            <a:r>
              <a:rPr lang="uk-UA" sz="4400" b="1" dirty="0" smtClean="0">
                <a:latin typeface="AnastasiaScript" panose="02000505070000020002" pitchFamily="2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систематичність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повторюваність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діяння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наявність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сторін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кривдник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булер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потерпілий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жертва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булінгу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спостерігачі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наслідки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вигляді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психічної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та/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фізичної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шкоди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приниження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страх,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тривога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підпорядкування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потерпіло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інтересам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кривдника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та/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чинення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соціальної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ізоляції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потерпі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лого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pic>
        <p:nvPicPr>
          <p:cNvPr id="8" name="Picture 4" descr="http://laginlib.org.ua/ynfo/garny/foto/1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1" y="0"/>
            <a:ext cx="21717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34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748" y="178419"/>
            <a:ext cx="8452624" cy="6164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3600" b="1" dirty="0" err="1">
                <a:latin typeface="AnastasiaScript" panose="02000505070000020002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Найпоширенішими</a:t>
            </a:r>
            <a:r>
              <a:rPr lang="ru-RU" sz="3600" b="1" dirty="0">
                <a:latin typeface="AnastasiaScript" panose="02000505070000020002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формами </a:t>
            </a:r>
            <a:r>
              <a:rPr lang="ru-RU" sz="3600" b="1" dirty="0" err="1">
                <a:latin typeface="AnastasiaScript" panose="02000505070000020002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булінґу</a:t>
            </a:r>
            <a:r>
              <a:rPr lang="ru-RU" sz="3600" b="1" dirty="0">
                <a:latin typeface="AnastasiaScript" panose="02000505070000020002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є:</a:t>
            </a:r>
            <a:endParaRPr lang="ru-RU" sz="3600" b="1" dirty="0">
              <a:latin typeface="AnastasiaScript" panose="02000505070000020002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Словесні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глузування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обзивання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погрози.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Образливі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жести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Залякування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загрозливих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інтонацій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змусити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жертву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Ігнорування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відмова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виключення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бойкот.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Вимагання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грошей,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їжі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речей,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умисного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пошкодження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особистого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майна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жертви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Фізичне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насилля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удари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щипки,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штовхання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підніжки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викручування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рук, будь-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заподіюють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тілесні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ушкодження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Приниження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мобільних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телефонів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Інтернету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(СМС-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електронні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листи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образливі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репліки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коментарі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чатах і т.д.),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розпускання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чуток і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пліток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88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312234"/>
            <a:ext cx="8396868" cy="598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err="1">
                <a:latin typeface="AnastasiaScript" panose="02000505070000020002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Найчастіше</a:t>
            </a:r>
            <a:r>
              <a:rPr lang="ru-RU" sz="3200" b="1" dirty="0">
                <a:latin typeface="AnastasiaScript" panose="02000505070000020002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жертвами </a:t>
            </a:r>
            <a:r>
              <a:rPr lang="ru-RU" sz="3200" b="1" dirty="0" err="1">
                <a:latin typeface="AnastasiaScript" panose="02000505070000020002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булінґу</a:t>
            </a:r>
            <a:r>
              <a:rPr lang="ru-RU" sz="3200" b="1" dirty="0">
                <a:latin typeface="AnastasiaScript" panose="02000505070000020002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AnastasiaScript" panose="02000505070000020002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стають</a:t>
            </a:r>
            <a:r>
              <a:rPr lang="ru-RU" sz="3200" b="1" dirty="0">
                <a:latin typeface="AnastasiaScript" panose="02000505070000020002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AnastasiaScript" panose="02000505070000020002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діти</a:t>
            </a:r>
            <a:r>
              <a:rPr lang="ru-RU" sz="3200" b="1" dirty="0">
                <a:latin typeface="AnastasiaScript" panose="02000505070000020002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AnastasiaScript" panose="02000505070000020002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3200" b="1" dirty="0">
                <a:latin typeface="AnastasiaScript" panose="02000505070000020002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AnastasiaScript" panose="02000505070000020002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r>
              <a:rPr lang="ru-RU" sz="3200" b="1" dirty="0">
                <a:latin typeface="AnastasiaScript" panose="02000505070000020002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3200" dirty="0">
              <a:latin typeface="AnastasiaScript" panose="02000505070000020002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Фізичні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вади 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носять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окуляри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погано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чують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рухового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апарату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фізично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слабкі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поведінки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замкнуті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імпульсивні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невпевнені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тривожні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руде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волосся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веснянки,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надмірну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худорлявість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повноту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Недостатньо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розвинені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навички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часто не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жодного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близького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друга,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краще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спілкуються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дорослими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однолітками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 перед школою: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неуспішність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часто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негативне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ставлення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страх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відвідування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певних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сприймається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оточуючими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підвищена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тривожність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невпевненість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провокуючи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агресію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Відсутність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досвіду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колективі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(так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звані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Деякі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захворювання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заїкання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дислалія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дисграфія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письма),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дислексія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Знижений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рівень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інтелекту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труднощі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Високий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інтелект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обдарованість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видатні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40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875" y="762640"/>
            <a:ext cx="8632370" cy="5757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40"/>
              </a:lnSpc>
              <a:spcBef>
                <a:spcPts val="720"/>
              </a:spcBef>
              <a:spcAft>
                <a:spcPts val="960"/>
              </a:spcAft>
            </a:pPr>
            <a:r>
              <a:rPr lang="ru-RU" sz="3200" b="1" dirty="0" err="1">
                <a:latin typeface="AnastasiaScript" panose="02000505070000020002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3200" b="1" dirty="0">
                <a:latin typeface="AnastasiaScript" panose="02000505070000020002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AnastasiaScript" panose="02000505070000020002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насилля</a:t>
            </a:r>
            <a:endParaRPr lang="ru-RU" sz="3200" dirty="0">
              <a:latin typeface="AnastasiaScript" panose="02000505070000020002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05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Жертви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булінґу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переживають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важкі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емоції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принижен-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ня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сором, страх,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розпач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злість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Булінґ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вкрай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негативно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впли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ває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соціалізацію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жертви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спричиняючи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неадекватне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себе –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занижену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самооцінку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 -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лекс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неповноцінності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беззахисність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негативне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однолітків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відсторонення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вання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самотність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прогули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неадекватне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реальності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підвищену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тривожність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фобії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неврози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девіантну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схильність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суїцида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льні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наміри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алкогольної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тютюнової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нарко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тичної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96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256" y="849085"/>
            <a:ext cx="8621486" cy="5473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цькування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неповнолітньої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мало- </a:t>
            </a: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літньої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особи буде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каратися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штрафом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850 до 1700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громадськими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роботами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 до 40 годин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вчинені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повторно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року,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групою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каратимуться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штрафом у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розмірі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1700 до 3400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громадськими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роботами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строк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40 до 60 годин.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цькування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неповнолітніми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 до 16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відповідатимуть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батьки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заміняють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До них </a:t>
            </a: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застосовуватимуть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штрафу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850 до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1700 </a:t>
            </a:r>
            <a:r>
              <a:rPr lang="ru-RU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громадські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строк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 до 40 годин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256" y="141199"/>
            <a:ext cx="8621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AnastasiaScript" panose="02000505070000020002" pitchFamily="2" charset="0"/>
              </a:rPr>
              <a:t>Відповідальність за вчинення </a:t>
            </a:r>
            <a:r>
              <a:rPr lang="uk-UA" sz="3600" b="1" dirty="0" err="1" smtClean="0">
                <a:latin typeface="AnastasiaScript" panose="02000505070000020002" pitchFamily="2" charset="0"/>
              </a:rPr>
              <a:t>булінгу</a:t>
            </a:r>
            <a:endParaRPr lang="ru-RU" sz="3600" b="1" dirty="0">
              <a:latin typeface="AnastasiaScript" panose="0200050507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46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799" y="163286"/>
            <a:ext cx="8534400" cy="5864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того, як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повідомлення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факт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вчинення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булінгу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цькування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надійшло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правопорядку,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підрозділи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ювенальної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превенції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Національної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поліції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складають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протокол про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вчинення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правопорушення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зазначенням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статті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Кодексу.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цього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справа про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адміністративне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правопорушення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передається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розгляд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відповідного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суду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судді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місцем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вчинення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правопорушення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Судді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районних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районних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місті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міських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міськрайонних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судів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розглядають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правопорушення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призначають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вид і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розмір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покарання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Строк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розгляду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судом – 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днів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дня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отримання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ним протоколу про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адміністративне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правопорушення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та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матеріалів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Доказами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справах про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вчинення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булінгу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цькування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поясненя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особи, яку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притягують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потерпілого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свідків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висновок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експерта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вчинення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правопорушення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фізична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психологічна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шкода),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речові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докази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вигляді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зіпсованих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особистих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речей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постраждалого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письмові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листування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тому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переписки в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соціальних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мережах,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відео-матеріали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зафіксовано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цькування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01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797</TotalTime>
  <Words>565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</vt:lpstr>
      <vt:lpstr>Tahoma</vt:lpstr>
      <vt:lpstr>Calibri Light</vt:lpstr>
      <vt:lpstr>Verdana</vt:lpstr>
      <vt:lpstr>Symbol</vt:lpstr>
      <vt:lpstr>Calibri</vt:lpstr>
      <vt:lpstr>Courier New</vt:lpstr>
      <vt:lpstr>AnastasiaScript</vt:lpstr>
      <vt:lpstr>Book Antiqua</vt:lpstr>
      <vt:lpstr>Wingdings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PC</cp:lastModifiedBy>
  <cp:revision>47</cp:revision>
  <dcterms:created xsi:type="dcterms:W3CDTF">2013-11-19T05:52:05Z</dcterms:created>
  <dcterms:modified xsi:type="dcterms:W3CDTF">2020-03-12T11:11:17Z</dcterms:modified>
</cp:coreProperties>
</file>