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58" r:id="rId2"/>
    <p:sldMasterId id="2147483666" r:id="rId3"/>
    <p:sldMasterId id="2147483674" r:id="rId4"/>
  </p:sldMasterIdLst>
  <p:notesMasterIdLst>
    <p:notesMasterId r:id="rId15"/>
  </p:notesMasterIdLst>
  <p:sldIdLst>
    <p:sldId id="258" r:id="rId5"/>
    <p:sldId id="305" r:id="rId6"/>
    <p:sldId id="300" r:id="rId7"/>
    <p:sldId id="301" r:id="rId8"/>
    <p:sldId id="299" r:id="rId9"/>
    <p:sldId id="303" r:id="rId10"/>
    <p:sldId id="308" r:id="rId11"/>
    <p:sldId id="306" r:id="rId12"/>
    <p:sldId id="307" r:id="rId13"/>
    <p:sldId id="27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57C"/>
    <a:srgbClr val="00A5E4"/>
    <a:srgbClr val="4A4A4A"/>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7" autoAdjust="0"/>
    <p:restoredTop sz="94655" autoAdjust="0"/>
  </p:normalViewPr>
  <p:slideViewPr>
    <p:cSldViewPr snapToGrid="0" showGuides="1">
      <p:cViewPr varScale="1">
        <p:scale>
          <a:sx n="109" d="100"/>
          <a:sy n="109" d="100"/>
        </p:scale>
        <p:origin x="1674"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4FDEF5-E3F4-49F5-BDD6-65CB4DE5129A}" type="datetimeFigureOut">
              <a:rPr lang="en-GB" smtClean="0"/>
              <a:pPr/>
              <a:t>29/10/2019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A51F13-2009-457E-92DA-320EB610546B}" type="slidenum">
              <a:rPr lang="en-GB" smtClean="0"/>
              <a:pPr/>
              <a:t>‹#›</a:t>
            </a:fld>
            <a:endParaRPr lang="en-GB"/>
          </a:p>
        </p:txBody>
      </p:sp>
    </p:spTree>
    <p:extLst>
      <p:ext uri="{BB962C8B-B14F-4D97-AF65-F5344CB8AC3E}">
        <p14:creationId xmlns:p14="http://schemas.microsoft.com/office/powerpoint/2010/main" val="1852120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77" name="Google Shape;77;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1543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77" name="Google Shape;77;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3489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77" name="Google Shape;77;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9101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spcBef>
                <a:spcPts val="0"/>
              </a:spcBef>
              <a:spcAft>
                <a:spcPts val="0"/>
              </a:spcAft>
              <a:buNone/>
            </a:pPr>
            <a:endParaRPr/>
          </a:p>
        </p:txBody>
      </p:sp>
      <p:sp>
        <p:nvSpPr>
          <p:cNvPr id="85" name="Google Shape;85;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74655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solidFill>
          <a:srgbClr val="00457C"/>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96000" y="1936800"/>
            <a:ext cx="8344800" cy="4203650"/>
          </a:xfrm>
        </p:spPr>
        <p:txBody>
          <a:bodyPr lIns="72000" tIns="36000" rIns="72000" bIns="72000" anchor="t" anchorCtr="0">
            <a:noAutofit/>
          </a:bodyPr>
          <a:lstStyle>
            <a:lvl1pPr algn="l">
              <a:lnSpc>
                <a:spcPts val="4800"/>
              </a:lnSpc>
              <a:defRPr sz="4800" kern="1200" spc="50">
                <a:solidFill>
                  <a:schemeClr val="bg1"/>
                </a:solidFill>
              </a:defRPr>
            </a:lvl1pPr>
          </a:lstStyle>
          <a:p>
            <a:r>
              <a:rPr lang="ru-RU"/>
              <a:t>Образец заголовка</a:t>
            </a:r>
            <a:endParaRPr lang="en-GB" dirty="0"/>
          </a:p>
        </p:txBody>
      </p:sp>
      <p:sp>
        <p:nvSpPr>
          <p:cNvPr id="3" name="Subtitle 2"/>
          <p:cNvSpPr>
            <a:spLocks noGrp="1"/>
          </p:cNvSpPr>
          <p:nvPr>
            <p:ph type="subTitle" idx="1"/>
          </p:nvPr>
        </p:nvSpPr>
        <p:spPr>
          <a:xfrm>
            <a:off x="396000" y="1332000"/>
            <a:ext cx="8352000" cy="258224"/>
          </a:xfrm>
        </p:spPr>
        <p:txBody>
          <a:bodyPr wrap="square" lIns="72000" tIns="72000" rIns="72000">
            <a:spAutoFit/>
          </a:bodyPr>
          <a:lstStyle>
            <a:lvl1pPr marL="0" indent="0" algn="l">
              <a:lnSpc>
                <a:spcPts val="1400"/>
              </a:lnSpc>
              <a:spcAft>
                <a:spcPts val="0"/>
              </a:spcAft>
              <a:buNone/>
              <a:defRPr sz="1400" b="1"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GB"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238" y="504001"/>
            <a:ext cx="1375200" cy="405025"/>
          </a:xfrm>
          <a:prstGeom prst="rect">
            <a:avLst/>
          </a:prstGeom>
        </p:spPr>
      </p:pic>
      <p:sp>
        <p:nvSpPr>
          <p:cNvPr id="10" name="Content Placeholder 9"/>
          <p:cNvSpPr>
            <a:spLocks noGrp="1"/>
          </p:cNvSpPr>
          <p:nvPr>
            <p:ph sz="quarter" idx="12"/>
          </p:nvPr>
        </p:nvSpPr>
        <p:spPr>
          <a:xfrm>
            <a:off x="396000" y="1587651"/>
            <a:ext cx="8352000" cy="258224"/>
          </a:xfrm>
        </p:spPr>
        <p:txBody>
          <a:bodyPr wrap="square" lIns="72000" rIns="72000" bIns="72000">
            <a:spAutoFit/>
          </a:bodyPr>
          <a:lstStyle>
            <a:lvl1pPr marL="0" indent="0">
              <a:lnSpc>
                <a:spcPts val="1400"/>
              </a:lnSpc>
              <a:spcAft>
                <a:spcPts val="0"/>
              </a:spcAft>
              <a:buFontTx/>
              <a:buNone/>
              <a:defRPr sz="1400" cap="all" baseline="0">
                <a:solidFill>
                  <a:schemeClr val="bg1"/>
                </a:solidFill>
              </a:defRPr>
            </a:lvl1pPr>
          </a:lstStyle>
          <a:p>
            <a:pPr lvl="0"/>
            <a:r>
              <a:rPr lang="ru-RU"/>
              <a:t>Образец текста</a:t>
            </a:r>
          </a:p>
        </p:txBody>
      </p:sp>
      <p:sp>
        <p:nvSpPr>
          <p:cNvPr id="12" name="Footer Placeholder 4"/>
          <p:cNvSpPr>
            <a:spLocks noGrp="1"/>
          </p:cNvSpPr>
          <p:nvPr>
            <p:ph type="ftr" sz="quarter" idx="3"/>
          </p:nvPr>
        </p:nvSpPr>
        <p:spPr>
          <a:xfrm>
            <a:off x="360000" y="6324594"/>
            <a:ext cx="8424000" cy="396000"/>
          </a:xfrm>
          <a:prstGeom prst="rect">
            <a:avLst/>
          </a:prstGeom>
          <a:ln w="12700">
            <a:solidFill>
              <a:schemeClr val="bg1"/>
            </a:solidFill>
          </a:ln>
        </p:spPr>
        <p:txBody>
          <a:bodyPr vert="horz" lIns="108000" tIns="108000" rIns="108000" bIns="108000" rtlCol="0" anchor="ctr"/>
          <a:lstStyle>
            <a:lvl1pPr algn="l">
              <a:defRPr sz="1100" b="0" i="0">
                <a:solidFill>
                  <a:schemeClr val="bg1"/>
                </a:solidFill>
                <a:latin typeface="Arial"/>
                <a:cs typeface="British Council Sans"/>
              </a:defRPr>
            </a:lvl1pPr>
          </a:lstStyle>
          <a:p>
            <a:r>
              <a:rPr lang="en-GB" dirty="0" err="1"/>
              <a:t>www.britishcouncil.org</a:t>
            </a:r>
            <a:endParaRPr lang="en-GB" dirty="0"/>
          </a:p>
        </p:txBody>
      </p:sp>
      <p:sp>
        <p:nvSpPr>
          <p:cNvPr id="13" name="Rectangle 12"/>
          <p:cNvSpPr/>
          <p:nvPr userDrawn="1"/>
        </p:nvSpPr>
        <p:spPr>
          <a:xfrm>
            <a:off x="360000" y="1296000"/>
            <a:ext cx="8424000" cy="5424594"/>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p:nvPr userDrawn="1"/>
        </p:nvCxnSpPr>
        <p:spPr>
          <a:xfrm>
            <a:off x="360000" y="1887704"/>
            <a:ext cx="8424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810719"/>
      </p:ext>
    </p:extLst>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Slide – No Subtitle">
  <p:cSld name="Title Slide – No Subtitle">
    <p:bg>
      <p:bgPr>
        <a:solidFill>
          <a:srgbClr val="00457C"/>
        </a:solidFill>
        <a:effectLst/>
      </p:bgPr>
    </p:bg>
    <p:spTree>
      <p:nvGrpSpPr>
        <p:cNvPr id="1" name="Shape 28"/>
        <p:cNvGrpSpPr/>
        <p:nvPr/>
      </p:nvGrpSpPr>
      <p:grpSpPr>
        <a:xfrm>
          <a:off x="0" y="0"/>
          <a:ext cx="0" cy="0"/>
          <a:chOff x="0" y="0"/>
          <a:chExt cx="0" cy="0"/>
        </a:xfrm>
      </p:grpSpPr>
      <p:sp>
        <p:nvSpPr>
          <p:cNvPr id="29" name="Google Shape;29;p4"/>
          <p:cNvSpPr txBox="1">
            <a:spLocks noGrp="1"/>
          </p:cNvSpPr>
          <p:nvPr>
            <p:ph type="ctrTitle"/>
          </p:nvPr>
        </p:nvSpPr>
        <p:spPr>
          <a:xfrm>
            <a:off x="396000" y="1332000"/>
            <a:ext cx="8344800" cy="4793659"/>
          </a:xfrm>
          <a:prstGeom prst="rect">
            <a:avLst/>
          </a:prstGeom>
          <a:noFill/>
          <a:ln w="12700" cap="flat" cmpd="sng">
            <a:solidFill>
              <a:srgbClr val="00457C"/>
            </a:solidFill>
            <a:prstDash val="solid"/>
            <a:round/>
            <a:headEnd type="none" w="sm" len="sm"/>
            <a:tailEnd type="none" w="sm" len="sm"/>
          </a:ln>
        </p:spPr>
        <p:txBody>
          <a:bodyPr spcFirstLastPara="1" wrap="square" lIns="72000" tIns="36000" rIns="72000" bIns="72000" anchor="t" anchorCtr="0"/>
          <a:lstStyle>
            <a:lvl1pPr marR="0" lvl="0" algn="l" rtl="0">
              <a:lnSpc>
                <a:spcPct val="100000"/>
              </a:lnSpc>
              <a:spcBef>
                <a:spcPts val="0"/>
              </a:spcBef>
              <a:spcAft>
                <a:spcPts val="0"/>
              </a:spcAft>
              <a:buClr>
                <a:schemeClr val="lt1"/>
              </a:buClr>
              <a:buSzPts val="4800"/>
              <a:buFont typeface="Arial Black"/>
              <a:buNone/>
              <a:defRPr sz="48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pic>
        <p:nvPicPr>
          <p:cNvPr id="30" name="Google Shape;30;p4"/>
          <p:cNvPicPr preferRelativeResize="0"/>
          <p:nvPr/>
        </p:nvPicPr>
        <p:blipFill rotWithShape="1">
          <a:blip r:embed="rId2">
            <a:alphaModFix/>
          </a:blip>
          <a:srcRect/>
          <a:stretch/>
        </p:blipFill>
        <p:spPr>
          <a:xfrm>
            <a:off x="503238" y="504001"/>
            <a:ext cx="1375200" cy="405025"/>
          </a:xfrm>
          <a:prstGeom prst="rect">
            <a:avLst/>
          </a:prstGeom>
          <a:noFill/>
          <a:ln>
            <a:noFill/>
          </a:ln>
        </p:spPr>
      </p:pic>
      <p:sp>
        <p:nvSpPr>
          <p:cNvPr id="31" name="Google Shape;31;p4"/>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
        <p:nvSpPr>
          <p:cNvPr id="32" name="Google Shape;32;p4"/>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spTree>
    <p:extLst>
      <p:ext uri="{BB962C8B-B14F-4D97-AF65-F5344CB8AC3E}">
        <p14:creationId xmlns:p14="http://schemas.microsoft.com/office/powerpoint/2010/main" val="249117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Divider">
  <p:cSld name="Divider">
    <p:bg>
      <p:bgPr>
        <a:solidFill>
          <a:srgbClr val="00457C"/>
        </a:solidFill>
        <a:effectLst/>
      </p:bgPr>
    </p:bg>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396000" y="1335600"/>
            <a:ext cx="8352000" cy="542951"/>
          </a:xfrm>
          <a:prstGeom prst="rect">
            <a:avLst/>
          </a:prstGeom>
          <a:noFill/>
          <a:ln w="12700" cap="flat" cmpd="sng">
            <a:solidFill>
              <a:srgbClr val="00457C"/>
            </a:solidFill>
            <a:prstDash val="solid"/>
            <a:round/>
            <a:headEnd type="none" w="sm" len="sm"/>
            <a:tailEnd type="none" w="sm" len="sm"/>
          </a:ln>
        </p:spPr>
        <p:txBody>
          <a:bodyPr spcFirstLastPara="1" wrap="square" lIns="72000" tIns="72000" rIns="72000" bIns="72000" anchor="t" anchorCtr="0"/>
          <a:lstStyle>
            <a:lvl1pPr marR="0" lvl="0" algn="l" rtl="0">
              <a:lnSpc>
                <a:spcPct val="100000"/>
              </a:lnSpc>
              <a:spcBef>
                <a:spcPts val="0"/>
              </a:spcBef>
              <a:spcAft>
                <a:spcPts val="0"/>
              </a:spcAft>
              <a:buClr>
                <a:schemeClr val="lt1"/>
              </a:buClr>
              <a:buSzPts val="3000"/>
              <a:buFont typeface="Arial Black"/>
              <a:buNone/>
              <a:defRPr sz="30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 name="Google Shape;35;p5"/>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36" name="Google Shape;36;p5"/>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Tree>
    <p:extLst>
      <p:ext uri="{BB962C8B-B14F-4D97-AF65-F5344CB8AC3E}">
        <p14:creationId xmlns:p14="http://schemas.microsoft.com/office/powerpoint/2010/main" val="17409527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Два объекта" type="twoObj">
  <p:cSld name="Два объекта">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 name="Google Shape;39;p6"/>
          <p:cNvSpPr txBox="1">
            <a:spLocks noGrp="1"/>
          </p:cNvSpPr>
          <p:nvPr>
            <p:ph type="body" idx="1"/>
          </p:nvPr>
        </p:nvSpPr>
        <p:spPr>
          <a:xfrm>
            <a:off x="468000" y="1566000"/>
            <a:ext cx="3960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40" name="Google Shape;40;p6"/>
          <p:cNvSpPr txBox="1">
            <a:spLocks noGrp="1"/>
          </p:cNvSpPr>
          <p:nvPr>
            <p:ph type="body" idx="2"/>
          </p:nvPr>
        </p:nvSpPr>
        <p:spPr>
          <a:xfrm>
            <a:off x="4680762" y="1566000"/>
            <a:ext cx="3960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41" name="Google Shape;41;p6"/>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2" name="Google Shape;42;p6"/>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8267390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Только заголовок">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5" name="Google Shape;45;p7"/>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6" name="Google Shape;46;p7"/>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32033195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Пустой слайд" type="blank">
  <p:cSld name="Пустой слайд">
    <p:spTree>
      <p:nvGrpSpPr>
        <p:cNvPr id="1" name="Shape 47"/>
        <p:cNvGrpSpPr/>
        <p:nvPr/>
      </p:nvGrpSpPr>
      <p:grpSpPr>
        <a:xfrm>
          <a:off x="0" y="0"/>
          <a:ext cx="0" cy="0"/>
          <a:chOff x="0" y="0"/>
          <a:chExt cx="0" cy="0"/>
        </a:xfrm>
      </p:grpSpPr>
      <p:sp>
        <p:nvSpPr>
          <p:cNvPr id="48" name="Google Shape;48;p8"/>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9" name="Google Shape;49;p8"/>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38172145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Титульный слайд">
  <p:cSld name="Титульный слайд">
    <p:bg>
      <p:bgPr>
        <a:solidFill>
          <a:srgbClr val="00457C"/>
        </a:solidFill>
        <a:effectLst/>
      </p:bgPr>
    </p:bg>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396000" y="1936800"/>
            <a:ext cx="8344800" cy="4203650"/>
          </a:xfrm>
          <a:prstGeom prst="rect">
            <a:avLst/>
          </a:prstGeom>
          <a:noFill/>
          <a:ln w="12700" cap="flat" cmpd="sng">
            <a:solidFill>
              <a:srgbClr val="00457C"/>
            </a:solidFill>
            <a:prstDash val="solid"/>
            <a:round/>
            <a:headEnd type="none" w="sm" len="sm"/>
            <a:tailEnd type="none" w="sm" len="sm"/>
          </a:ln>
        </p:spPr>
        <p:txBody>
          <a:bodyPr spcFirstLastPara="1" wrap="square" lIns="72000" tIns="36000" rIns="72000" bIns="72000" anchor="t" anchorCtr="0"/>
          <a:lstStyle>
            <a:lvl1pPr marR="0" lvl="0" algn="l" rtl="0">
              <a:lnSpc>
                <a:spcPct val="100000"/>
              </a:lnSpc>
              <a:spcBef>
                <a:spcPts val="0"/>
              </a:spcBef>
              <a:spcAft>
                <a:spcPts val="0"/>
              </a:spcAft>
              <a:buClr>
                <a:schemeClr val="lt1"/>
              </a:buClr>
              <a:buSzPts val="4800"/>
              <a:buFont typeface="Arial Black"/>
              <a:buNone/>
              <a:defRPr sz="48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2"/>
          <p:cNvSpPr txBox="1">
            <a:spLocks noGrp="1"/>
          </p:cNvSpPr>
          <p:nvPr>
            <p:ph type="subTitle" idx="1"/>
          </p:nvPr>
        </p:nvSpPr>
        <p:spPr>
          <a:xfrm>
            <a:off x="396000" y="1332000"/>
            <a:ext cx="8352000" cy="258224"/>
          </a:xfrm>
          <a:prstGeom prst="rect">
            <a:avLst/>
          </a:prstGeom>
          <a:noFill/>
          <a:ln>
            <a:noFill/>
          </a:ln>
        </p:spPr>
        <p:txBody>
          <a:bodyPr spcFirstLastPara="1" wrap="square" lIns="72000" tIns="72000" rIns="72000" bIns="0" anchor="t" anchorCtr="0"/>
          <a:lstStyle>
            <a:lvl1pPr marR="0" lvl="0" algn="l" rtl="0">
              <a:lnSpc>
                <a:spcPct val="100000"/>
              </a:lnSpc>
              <a:spcBef>
                <a:spcPts val="0"/>
              </a:spcBef>
              <a:spcAft>
                <a:spcPts val="0"/>
              </a:spcAft>
              <a:buClr>
                <a:schemeClr val="lt1"/>
              </a:buClr>
              <a:buSzPts val="1400"/>
              <a:buFont typeface="Arial"/>
              <a:buNone/>
              <a:defRPr sz="1400" b="1" i="0" u="none" strike="noStrike" cap="none">
                <a:solidFill>
                  <a:schemeClr val="lt1"/>
                </a:solidFill>
                <a:latin typeface="Arial"/>
                <a:ea typeface="Arial"/>
                <a:cs typeface="Arial"/>
                <a:sym typeface="Arial"/>
              </a:defRPr>
            </a:lvl1pPr>
            <a:lvl2pPr marR="0" lvl="1" algn="ctr" rtl="0">
              <a:lnSpc>
                <a:spcPct val="140000"/>
              </a:lnSpc>
              <a:spcBef>
                <a:spcPts val="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2pPr>
            <a:lvl3pPr marR="0" lvl="2" algn="ctr" rtl="0">
              <a:lnSpc>
                <a:spcPct val="155555"/>
              </a:lnSpc>
              <a:spcBef>
                <a:spcPts val="1050"/>
              </a:spcBef>
              <a:spcAft>
                <a:spcPts val="0"/>
              </a:spcAft>
              <a:buClr>
                <a:schemeClr val="dk1"/>
              </a:buClr>
              <a:buSzPts val="1350"/>
              <a:buFont typeface="Arial"/>
              <a:buNone/>
              <a:defRPr sz="1350" b="0" i="0" u="none" strike="noStrike" cap="none">
                <a:solidFill>
                  <a:schemeClr val="dk1"/>
                </a:solidFill>
                <a:latin typeface="Arial"/>
                <a:ea typeface="Arial"/>
                <a:cs typeface="Arial"/>
                <a:sym typeface="Arial"/>
              </a:defRPr>
            </a:lvl3pPr>
            <a:lvl4pPr marR="0" lvl="3" algn="ctr" rtl="0">
              <a:lnSpc>
                <a:spcPct val="175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R="0" lvl="4" algn="ctr" rtl="0">
              <a:lnSpc>
                <a:spcPct val="175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R="0" lvl="5" algn="ctr" rtl="0">
              <a:lnSpc>
                <a:spcPct val="90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R="0" lvl="6"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R="0" lvl="7"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R="0" lvl="8"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pic>
        <p:nvPicPr>
          <p:cNvPr id="18" name="Google Shape;18;p2"/>
          <p:cNvPicPr preferRelativeResize="0"/>
          <p:nvPr/>
        </p:nvPicPr>
        <p:blipFill rotWithShape="1">
          <a:blip r:embed="rId2">
            <a:alphaModFix/>
          </a:blip>
          <a:srcRect/>
          <a:stretch/>
        </p:blipFill>
        <p:spPr>
          <a:xfrm>
            <a:off x="503238" y="504001"/>
            <a:ext cx="1375200" cy="405025"/>
          </a:xfrm>
          <a:prstGeom prst="rect">
            <a:avLst/>
          </a:prstGeom>
          <a:noFill/>
          <a:ln>
            <a:noFill/>
          </a:ln>
        </p:spPr>
      </p:pic>
      <p:sp>
        <p:nvSpPr>
          <p:cNvPr id="19" name="Google Shape;19;p2"/>
          <p:cNvSpPr txBox="1">
            <a:spLocks noGrp="1"/>
          </p:cNvSpPr>
          <p:nvPr>
            <p:ph type="body" idx="2"/>
          </p:nvPr>
        </p:nvSpPr>
        <p:spPr>
          <a:xfrm>
            <a:off x="396000" y="1587651"/>
            <a:ext cx="8352000" cy="258224"/>
          </a:xfrm>
          <a:prstGeom prst="rect">
            <a:avLst/>
          </a:prstGeom>
          <a:noFill/>
          <a:ln>
            <a:noFill/>
          </a:ln>
        </p:spPr>
        <p:txBody>
          <a:bodyPr spcFirstLastPara="1" wrap="square" lIns="72000" tIns="0" rIns="72000" bIns="72000" anchor="t" anchorCtr="0"/>
          <a:lstStyle>
            <a:lvl1pPr marL="457200" marR="0" lvl="0" indent="-22860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1pPr>
            <a:lvl2pPr marL="914400" marR="0" lvl="1"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20" name="Google Shape;20;p2"/>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
        <p:nvSpPr>
          <p:cNvPr id="21" name="Google Shape;21;p2"/>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cxnSp>
        <p:nvCxnSpPr>
          <p:cNvPr id="22" name="Google Shape;22;p2"/>
          <p:cNvCxnSpPr/>
          <p:nvPr/>
        </p:nvCxnSpPr>
        <p:spPr>
          <a:xfrm>
            <a:off x="360000" y="1887704"/>
            <a:ext cx="8424000" cy="0"/>
          </a:xfrm>
          <a:prstGeom prst="straightConnector1">
            <a:avLst/>
          </a:prstGeom>
          <a:noFill/>
          <a:ln w="12700" cap="flat" cmpd="sng">
            <a:solidFill>
              <a:schemeClr val="lt1"/>
            </a:solidFill>
            <a:prstDash val="solid"/>
            <a:miter lim="800000"/>
            <a:headEnd type="none" w="sm" len="sm"/>
            <a:tailEnd type="none" w="sm" len="sm"/>
          </a:ln>
        </p:spPr>
      </p:cxnSp>
    </p:spTree>
    <p:extLst>
      <p:ext uri="{BB962C8B-B14F-4D97-AF65-F5344CB8AC3E}">
        <p14:creationId xmlns:p14="http://schemas.microsoft.com/office/powerpoint/2010/main" val="38523390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Заголовок и объект">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Google Shape;25;p3"/>
          <p:cNvSpPr txBox="1">
            <a:spLocks noGrp="1"/>
          </p:cNvSpPr>
          <p:nvPr>
            <p:ph type="body" idx="1"/>
          </p:nvPr>
        </p:nvSpPr>
        <p:spPr>
          <a:xfrm>
            <a:off x="467999" y="1566001"/>
            <a:ext cx="8208000" cy="4572000"/>
          </a:xfrm>
          <a:prstGeom prst="rect">
            <a:avLst/>
          </a:prstGeom>
          <a:noFill/>
          <a:ln>
            <a:noFill/>
          </a:ln>
        </p:spPr>
        <p:txBody>
          <a:bodyPr spcFirstLastPara="1" wrap="square" lIns="0" tIns="0" rIns="0" bIns="0" anchor="t" anchorCtr="0"/>
          <a:lstStyle>
            <a:lvl1pPr marL="457200" marR="0" lvl="0" indent="-228600" algn="l" rtl="0">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L="914400" marR="0" lvl="1"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26" name="Google Shape;26;p3"/>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27" name="Google Shape;27;p3"/>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18874055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 No Subtitle">
  <p:cSld name="Title Slide – No Subtitle">
    <p:bg>
      <p:bgPr>
        <a:solidFill>
          <a:srgbClr val="00457C"/>
        </a:solidFill>
        <a:effectLst/>
      </p:bgPr>
    </p:bg>
    <p:spTree>
      <p:nvGrpSpPr>
        <p:cNvPr id="1" name="Shape 28"/>
        <p:cNvGrpSpPr/>
        <p:nvPr/>
      </p:nvGrpSpPr>
      <p:grpSpPr>
        <a:xfrm>
          <a:off x="0" y="0"/>
          <a:ext cx="0" cy="0"/>
          <a:chOff x="0" y="0"/>
          <a:chExt cx="0" cy="0"/>
        </a:xfrm>
      </p:grpSpPr>
      <p:sp>
        <p:nvSpPr>
          <p:cNvPr id="29" name="Google Shape;29;p4"/>
          <p:cNvSpPr txBox="1">
            <a:spLocks noGrp="1"/>
          </p:cNvSpPr>
          <p:nvPr>
            <p:ph type="ctrTitle"/>
          </p:nvPr>
        </p:nvSpPr>
        <p:spPr>
          <a:xfrm>
            <a:off x="396000" y="1332000"/>
            <a:ext cx="8344800" cy="4793659"/>
          </a:xfrm>
          <a:prstGeom prst="rect">
            <a:avLst/>
          </a:prstGeom>
          <a:noFill/>
          <a:ln w="12700" cap="flat" cmpd="sng">
            <a:solidFill>
              <a:srgbClr val="00457C"/>
            </a:solidFill>
            <a:prstDash val="solid"/>
            <a:round/>
            <a:headEnd type="none" w="sm" len="sm"/>
            <a:tailEnd type="none" w="sm" len="sm"/>
          </a:ln>
        </p:spPr>
        <p:txBody>
          <a:bodyPr spcFirstLastPara="1" wrap="square" lIns="72000" tIns="36000" rIns="72000" bIns="72000" anchor="t" anchorCtr="0"/>
          <a:lstStyle>
            <a:lvl1pPr marR="0" lvl="0" algn="l" rtl="0">
              <a:lnSpc>
                <a:spcPct val="100000"/>
              </a:lnSpc>
              <a:spcBef>
                <a:spcPts val="0"/>
              </a:spcBef>
              <a:spcAft>
                <a:spcPts val="0"/>
              </a:spcAft>
              <a:buClr>
                <a:schemeClr val="lt1"/>
              </a:buClr>
              <a:buSzPts val="4800"/>
              <a:buFont typeface="Arial Black"/>
              <a:buNone/>
              <a:defRPr sz="48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pic>
        <p:nvPicPr>
          <p:cNvPr id="30" name="Google Shape;30;p4"/>
          <p:cNvPicPr preferRelativeResize="0"/>
          <p:nvPr/>
        </p:nvPicPr>
        <p:blipFill rotWithShape="1">
          <a:blip r:embed="rId2">
            <a:alphaModFix/>
          </a:blip>
          <a:srcRect/>
          <a:stretch/>
        </p:blipFill>
        <p:spPr>
          <a:xfrm>
            <a:off x="503238" y="504001"/>
            <a:ext cx="1375200" cy="405025"/>
          </a:xfrm>
          <a:prstGeom prst="rect">
            <a:avLst/>
          </a:prstGeom>
          <a:noFill/>
          <a:ln>
            <a:noFill/>
          </a:ln>
        </p:spPr>
      </p:pic>
      <p:sp>
        <p:nvSpPr>
          <p:cNvPr id="31" name="Google Shape;31;p4"/>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
        <p:nvSpPr>
          <p:cNvPr id="32" name="Google Shape;32;p4"/>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spTree>
    <p:extLst>
      <p:ext uri="{BB962C8B-B14F-4D97-AF65-F5344CB8AC3E}">
        <p14:creationId xmlns:p14="http://schemas.microsoft.com/office/powerpoint/2010/main" val="37062308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Divider">
  <p:cSld name="Divider">
    <p:bg>
      <p:bgPr>
        <a:solidFill>
          <a:srgbClr val="00457C"/>
        </a:solidFill>
        <a:effectLst/>
      </p:bgPr>
    </p:bg>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396000" y="1335600"/>
            <a:ext cx="8352000" cy="542951"/>
          </a:xfrm>
          <a:prstGeom prst="rect">
            <a:avLst/>
          </a:prstGeom>
          <a:noFill/>
          <a:ln w="12700" cap="flat" cmpd="sng">
            <a:solidFill>
              <a:srgbClr val="00457C"/>
            </a:solidFill>
            <a:prstDash val="solid"/>
            <a:round/>
            <a:headEnd type="none" w="sm" len="sm"/>
            <a:tailEnd type="none" w="sm" len="sm"/>
          </a:ln>
        </p:spPr>
        <p:txBody>
          <a:bodyPr spcFirstLastPara="1" wrap="square" lIns="72000" tIns="72000" rIns="72000" bIns="72000" anchor="t" anchorCtr="0"/>
          <a:lstStyle>
            <a:lvl1pPr marR="0" lvl="0" algn="l" rtl="0">
              <a:lnSpc>
                <a:spcPct val="100000"/>
              </a:lnSpc>
              <a:spcBef>
                <a:spcPts val="0"/>
              </a:spcBef>
              <a:spcAft>
                <a:spcPts val="0"/>
              </a:spcAft>
              <a:buClr>
                <a:schemeClr val="lt1"/>
              </a:buClr>
              <a:buSzPts val="3000"/>
              <a:buFont typeface="Arial Black"/>
              <a:buNone/>
              <a:defRPr sz="30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 name="Google Shape;35;p5"/>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36" name="Google Shape;36;p5"/>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Tree>
    <p:extLst>
      <p:ext uri="{BB962C8B-B14F-4D97-AF65-F5344CB8AC3E}">
        <p14:creationId xmlns:p14="http://schemas.microsoft.com/office/powerpoint/2010/main" val="12296317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Два объекта" type="twoObj">
  <p:cSld name="Два объекта">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 name="Google Shape;39;p6"/>
          <p:cNvSpPr txBox="1">
            <a:spLocks noGrp="1"/>
          </p:cNvSpPr>
          <p:nvPr>
            <p:ph type="body" idx="1"/>
          </p:nvPr>
        </p:nvSpPr>
        <p:spPr>
          <a:xfrm>
            <a:off x="468000" y="1566000"/>
            <a:ext cx="3960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40" name="Google Shape;40;p6"/>
          <p:cNvSpPr txBox="1">
            <a:spLocks noGrp="1"/>
          </p:cNvSpPr>
          <p:nvPr>
            <p:ph type="body" idx="2"/>
          </p:nvPr>
        </p:nvSpPr>
        <p:spPr>
          <a:xfrm>
            <a:off x="4680762" y="1566000"/>
            <a:ext cx="3960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41" name="Google Shape;41;p6"/>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2" name="Google Shape;42;p6"/>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16027789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No Subtitle">
    <p:bg>
      <p:bgPr>
        <a:solidFill>
          <a:srgbClr val="00457C"/>
        </a:solid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396000" y="1332000"/>
            <a:ext cx="8344800" cy="4793659"/>
          </a:xfrm>
        </p:spPr>
        <p:txBody>
          <a:bodyPr lIns="72000" tIns="36000" rIns="72000" bIns="72000" anchor="t" anchorCtr="0">
            <a:noAutofit/>
          </a:bodyPr>
          <a:lstStyle>
            <a:lvl1pPr algn="l">
              <a:lnSpc>
                <a:spcPts val="4800"/>
              </a:lnSpc>
              <a:defRPr sz="4800" kern="1200" spc="50">
                <a:solidFill>
                  <a:schemeClr val="bg1"/>
                </a:solidFill>
              </a:defRPr>
            </a:lvl1pPr>
          </a:lstStyle>
          <a:p>
            <a:r>
              <a:rPr lang="ru-RU"/>
              <a:t>Образец заголовка</a:t>
            </a:r>
            <a:endParaRPr lang="en-GB"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238" y="504001"/>
            <a:ext cx="1375200" cy="405025"/>
          </a:xfrm>
          <a:prstGeom prst="rect">
            <a:avLst/>
          </a:prstGeom>
        </p:spPr>
      </p:pic>
      <p:sp>
        <p:nvSpPr>
          <p:cNvPr id="9" name="Footer Placeholder 4"/>
          <p:cNvSpPr>
            <a:spLocks noGrp="1"/>
          </p:cNvSpPr>
          <p:nvPr>
            <p:ph type="ftr" sz="quarter" idx="3"/>
          </p:nvPr>
        </p:nvSpPr>
        <p:spPr>
          <a:xfrm>
            <a:off x="360000" y="6324594"/>
            <a:ext cx="8424000" cy="396000"/>
          </a:xfrm>
          <a:prstGeom prst="rect">
            <a:avLst/>
          </a:prstGeom>
          <a:ln w="12700">
            <a:solidFill>
              <a:schemeClr val="bg1"/>
            </a:solidFill>
          </a:ln>
        </p:spPr>
        <p:txBody>
          <a:bodyPr vert="horz" lIns="108000" tIns="108000" rIns="108000" bIns="108000" rtlCol="0" anchor="ctr"/>
          <a:lstStyle>
            <a:lvl1pPr algn="l">
              <a:defRPr sz="1100" b="0" i="0">
                <a:solidFill>
                  <a:schemeClr val="bg1"/>
                </a:solidFill>
                <a:latin typeface="Arial"/>
                <a:cs typeface="British Council Sans"/>
              </a:defRPr>
            </a:lvl1pPr>
          </a:lstStyle>
          <a:p>
            <a:r>
              <a:rPr lang="en-GB" dirty="0" err="1"/>
              <a:t>www.britishcouncil.org</a:t>
            </a:r>
            <a:endParaRPr lang="en-GB" dirty="0"/>
          </a:p>
        </p:txBody>
      </p:sp>
      <p:sp>
        <p:nvSpPr>
          <p:cNvPr id="10" name="Rectangle 9"/>
          <p:cNvSpPr/>
          <p:nvPr userDrawn="1"/>
        </p:nvSpPr>
        <p:spPr>
          <a:xfrm>
            <a:off x="360000" y="1296000"/>
            <a:ext cx="8424000" cy="5424594"/>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11014253"/>
      </p:ext>
    </p:extLst>
  </p:cSld>
  <p:clrMapOvr>
    <a:masterClrMapping/>
  </p:clrMapOvr>
  <p:transition spd="slow">
    <p:push/>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Только заголовок">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5" name="Google Shape;45;p7"/>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6" name="Google Shape;46;p7"/>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39610087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Пустой слайд" type="blank">
  <p:cSld name="Пустой слайд">
    <p:spTree>
      <p:nvGrpSpPr>
        <p:cNvPr id="1" name="Shape 47"/>
        <p:cNvGrpSpPr/>
        <p:nvPr/>
      </p:nvGrpSpPr>
      <p:grpSpPr>
        <a:xfrm>
          <a:off x="0" y="0"/>
          <a:ext cx="0" cy="0"/>
          <a:chOff x="0" y="0"/>
          <a:chExt cx="0" cy="0"/>
        </a:xfrm>
      </p:grpSpPr>
      <p:sp>
        <p:nvSpPr>
          <p:cNvPr id="48" name="Google Shape;48;p8"/>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9" name="Google Shape;49;p8"/>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10296788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Титульный слайд">
  <p:cSld name="Титульный слайд">
    <p:bg>
      <p:bgPr>
        <a:solidFill>
          <a:srgbClr val="00457C"/>
        </a:solidFill>
        <a:effectLst/>
      </p:bgPr>
    </p:bg>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396000" y="1936800"/>
            <a:ext cx="8344800" cy="4203650"/>
          </a:xfrm>
          <a:prstGeom prst="rect">
            <a:avLst/>
          </a:prstGeom>
          <a:noFill/>
          <a:ln w="12700" cap="flat" cmpd="sng">
            <a:solidFill>
              <a:srgbClr val="00457C"/>
            </a:solidFill>
            <a:prstDash val="solid"/>
            <a:round/>
            <a:headEnd type="none" w="sm" len="sm"/>
            <a:tailEnd type="none" w="sm" len="sm"/>
          </a:ln>
        </p:spPr>
        <p:txBody>
          <a:bodyPr spcFirstLastPara="1" wrap="square" lIns="72000" tIns="36000" rIns="72000" bIns="72000" anchor="t" anchorCtr="0"/>
          <a:lstStyle>
            <a:lvl1pPr marR="0" lvl="0" algn="l" rtl="0">
              <a:lnSpc>
                <a:spcPct val="100000"/>
              </a:lnSpc>
              <a:spcBef>
                <a:spcPts val="0"/>
              </a:spcBef>
              <a:spcAft>
                <a:spcPts val="0"/>
              </a:spcAft>
              <a:buClr>
                <a:schemeClr val="lt1"/>
              </a:buClr>
              <a:buSzPts val="4800"/>
              <a:buFont typeface="Arial Black"/>
              <a:buNone/>
              <a:defRPr sz="48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2"/>
          <p:cNvSpPr txBox="1">
            <a:spLocks noGrp="1"/>
          </p:cNvSpPr>
          <p:nvPr>
            <p:ph type="subTitle" idx="1"/>
          </p:nvPr>
        </p:nvSpPr>
        <p:spPr>
          <a:xfrm>
            <a:off x="396000" y="1332000"/>
            <a:ext cx="8352000" cy="258224"/>
          </a:xfrm>
          <a:prstGeom prst="rect">
            <a:avLst/>
          </a:prstGeom>
          <a:noFill/>
          <a:ln>
            <a:noFill/>
          </a:ln>
        </p:spPr>
        <p:txBody>
          <a:bodyPr spcFirstLastPara="1" wrap="square" lIns="72000" tIns="72000" rIns="72000" bIns="0" anchor="t" anchorCtr="0"/>
          <a:lstStyle>
            <a:lvl1pPr marR="0" lvl="0" algn="l" rtl="0">
              <a:lnSpc>
                <a:spcPct val="100000"/>
              </a:lnSpc>
              <a:spcBef>
                <a:spcPts val="0"/>
              </a:spcBef>
              <a:spcAft>
                <a:spcPts val="0"/>
              </a:spcAft>
              <a:buClr>
                <a:schemeClr val="lt1"/>
              </a:buClr>
              <a:buSzPts val="1400"/>
              <a:buFont typeface="Arial"/>
              <a:buNone/>
              <a:defRPr sz="1400" b="1" i="0" u="none" strike="noStrike" cap="none">
                <a:solidFill>
                  <a:schemeClr val="lt1"/>
                </a:solidFill>
                <a:latin typeface="Arial"/>
                <a:ea typeface="Arial"/>
                <a:cs typeface="Arial"/>
                <a:sym typeface="Arial"/>
              </a:defRPr>
            </a:lvl1pPr>
            <a:lvl2pPr marR="0" lvl="1" algn="ctr" rtl="0">
              <a:lnSpc>
                <a:spcPct val="140000"/>
              </a:lnSpc>
              <a:spcBef>
                <a:spcPts val="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2pPr>
            <a:lvl3pPr marR="0" lvl="2" algn="ctr" rtl="0">
              <a:lnSpc>
                <a:spcPct val="155555"/>
              </a:lnSpc>
              <a:spcBef>
                <a:spcPts val="1050"/>
              </a:spcBef>
              <a:spcAft>
                <a:spcPts val="0"/>
              </a:spcAft>
              <a:buClr>
                <a:schemeClr val="dk1"/>
              </a:buClr>
              <a:buSzPts val="1350"/>
              <a:buFont typeface="Arial"/>
              <a:buNone/>
              <a:defRPr sz="1350" b="0" i="0" u="none" strike="noStrike" cap="none">
                <a:solidFill>
                  <a:schemeClr val="dk1"/>
                </a:solidFill>
                <a:latin typeface="Arial"/>
                <a:ea typeface="Arial"/>
                <a:cs typeface="Arial"/>
                <a:sym typeface="Arial"/>
              </a:defRPr>
            </a:lvl3pPr>
            <a:lvl4pPr marR="0" lvl="3" algn="ctr" rtl="0">
              <a:lnSpc>
                <a:spcPct val="175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R="0" lvl="4" algn="ctr" rtl="0">
              <a:lnSpc>
                <a:spcPct val="175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R="0" lvl="5" algn="ctr" rtl="0">
              <a:lnSpc>
                <a:spcPct val="90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R="0" lvl="6"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R="0" lvl="7"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R="0" lvl="8"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pic>
        <p:nvPicPr>
          <p:cNvPr id="18" name="Google Shape;18;p2"/>
          <p:cNvPicPr preferRelativeResize="0"/>
          <p:nvPr/>
        </p:nvPicPr>
        <p:blipFill rotWithShape="1">
          <a:blip r:embed="rId2">
            <a:alphaModFix/>
          </a:blip>
          <a:srcRect/>
          <a:stretch/>
        </p:blipFill>
        <p:spPr>
          <a:xfrm>
            <a:off x="503238" y="504001"/>
            <a:ext cx="1375200" cy="405025"/>
          </a:xfrm>
          <a:prstGeom prst="rect">
            <a:avLst/>
          </a:prstGeom>
          <a:noFill/>
          <a:ln>
            <a:noFill/>
          </a:ln>
        </p:spPr>
      </p:pic>
      <p:sp>
        <p:nvSpPr>
          <p:cNvPr id="19" name="Google Shape;19;p2"/>
          <p:cNvSpPr txBox="1">
            <a:spLocks noGrp="1"/>
          </p:cNvSpPr>
          <p:nvPr>
            <p:ph type="body" idx="2"/>
          </p:nvPr>
        </p:nvSpPr>
        <p:spPr>
          <a:xfrm>
            <a:off x="396000" y="1587651"/>
            <a:ext cx="8352000" cy="258224"/>
          </a:xfrm>
          <a:prstGeom prst="rect">
            <a:avLst/>
          </a:prstGeom>
          <a:noFill/>
          <a:ln>
            <a:noFill/>
          </a:ln>
        </p:spPr>
        <p:txBody>
          <a:bodyPr spcFirstLastPara="1" wrap="square" lIns="72000" tIns="0" rIns="72000" bIns="72000" anchor="t" anchorCtr="0"/>
          <a:lstStyle>
            <a:lvl1pPr marL="457200" marR="0" lvl="0" indent="-22860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1pPr>
            <a:lvl2pPr marL="914400" marR="0" lvl="1"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20" name="Google Shape;20;p2"/>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
        <p:nvSpPr>
          <p:cNvPr id="21" name="Google Shape;21;p2"/>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cxnSp>
        <p:nvCxnSpPr>
          <p:cNvPr id="22" name="Google Shape;22;p2"/>
          <p:cNvCxnSpPr/>
          <p:nvPr/>
        </p:nvCxnSpPr>
        <p:spPr>
          <a:xfrm>
            <a:off x="360000" y="1887704"/>
            <a:ext cx="8424000" cy="0"/>
          </a:xfrm>
          <a:prstGeom prst="straightConnector1">
            <a:avLst/>
          </a:prstGeom>
          <a:noFill/>
          <a:ln w="12700" cap="flat" cmpd="sng">
            <a:solidFill>
              <a:schemeClr val="lt1"/>
            </a:solidFill>
            <a:prstDash val="solid"/>
            <a:miter lim="800000"/>
            <a:headEnd type="none" w="sm" len="sm"/>
            <a:tailEnd type="none" w="sm" len="sm"/>
          </a:ln>
        </p:spPr>
      </p:cxnSp>
    </p:spTree>
    <p:extLst>
      <p:ext uri="{BB962C8B-B14F-4D97-AF65-F5344CB8AC3E}">
        <p14:creationId xmlns:p14="http://schemas.microsoft.com/office/powerpoint/2010/main" val="31768026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Заголовок и объект">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Google Shape;25;p3"/>
          <p:cNvSpPr txBox="1">
            <a:spLocks noGrp="1"/>
          </p:cNvSpPr>
          <p:nvPr>
            <p:ph type="body" idx="1"/>
          </p:nvPr>
        </p:nvSpPr>
        <p:spPr>
          <a:xfrm>
            <a:off x="467999" y="1566001"/>
            <a:ext cx="8208000" cy="4572000"/>
          </a:xfrm>
          <a:prstGeom prst="rect">
            <a:avLst/>
          </a:prstGeom>
          <a:noFill/>
          <a:ln>
            <a:noFill/>
          </a:ln>
        </p:spPr>
        <p:txBody>
          <a:bodyPr spcFirstLastPara="1" wrap="square" lIns="0" tIns="0" rIns="0" bIns="0" anchor="t" anchorCtr="0"/>
          <a:lstStyle>
            <a:lvl1pPr marL="457200" marR="0" lvl="0" indent="-228600" algn="l" rtl="0">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L="914400" marR="0" lvl="1"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26" name="Google Shape;26;p3"/>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27" name="Google Shape;27;p3"/>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17939184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Slide – No Subtitle">
  <p:cSld name="Title Slide – No Subtitle">
    <p:bg>
      <p:bgPr>
        <a:solidFill>
          <a:srgbClr val="00457C"/>
        </a:solidFill>
        <a:effectLst/>
      </p:bgPr>
    </p:bg>
    <p:spTree>
      <p:nvGrpSpPr>
        <p:cNvPr id="1" name="Shape 28"/>
        <p:cNvGrpSpPr/>
        <p:nvPr/>
      </p:nvGrpSpPr>
      <p:grpSpPr>
        <a:xfrm>
          <a:off x="0" y="0"/>
          <a:ext cx="0" cy="0"/>
          <a:chOff x="0" y="0"/>
          <a:chExt cx="0" cy="0"/>
        </a:xfrm>
      </p:grpSpPr>
      <p:sp>
        <p:nvSpPr>
          <p:cNvPr id="29" name="Google Shape;29;p4"/>
          <p:cNvSpPr txBox="1">
            <a:spLocks noGrp="1"/>
          </p:cNvSpPr>
          <p:nvPr>
            <p:ph type="ctrTitle"/>
          </p:nvPr>
        </p:nvSpPr>
        <p:spPr>
          <a:xfrm>
            <a:off x="396000" y="1332000"/>
            <a:ext cx="8344800" cy="4793659"/>
          </a:xfrm>
          <a:prstGeom prst="rect">
            <a:avLst/>
          </a:prstGeom>
          <a:noFill/>
          <a:ln w="12700" cap="flat" cmpd="sng">
            <a:solidFill>
              <a:srgbClr val="00457C"/>
            </a:solidFill>
            <a:prstDash val="solid"/>
            <a:round/>
            <a:headEnd type="none" w="sm" len="sm"/>
            <a:tailEnd type="none" w="sm" len="sm"/>
          </a:ln>
        </p:spPr>
        <p:txBody>
          <a:bodyPr spcFirstLastPara="1" wrap="square" lIns="72000" tIns="36000" rIns="72000" bIns="72000" anchor="t" anchorCtr="0"/>
          <a:lstStyle>
            <a:lvl1pPr marR="0" lvl="0" algn="l" rtl="0">
              <a:lnSpc>
                <a:spcPct val="100000"/>
              </a:lnSpc>
              <a:spcBef>
                <a:spcPts val="0"/>
              </a:spcBef>
              <a:spcAft>
                <a:spcPts val="0"/>
              </a:spcAft>
              <a:buClr>
                <a:schemeClr val="lt1"/>
              </a:buClr>
              <a:buSzPts val="4800"/>
              <a:buFont typeface="Arial Black"/>
              <a:buNone/>
              <a:defRPr sz="48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pic>
        <p:nvPicPr>
          <p:cNvPr id="30" name="Google Shape;30;p4"/>
          <p:cNvPicPr preferRelativeResize="0"/>
          <p:nvPr/>
        </p:nvPicPr>
        <p:blipFill rotWithShape="1">
          <a:blip r:embed="rId2">
            <a:alphaModFix/>
          </a:blip>
          <a:srcRect/>
          <a:stretch/>
        </p:blipFill>
        <p:spPr>
          <a:xfrm>
            <a:off x="503238" y="504001"/>
            <a:ext cx="1375200" cy="405025"/>
          </a:xfrm>
          <a:prstGeom prst="rect">
            <a:avLst/>
          </a:prstGeom>
          <a:noFill/>
          <a:ln>
            <a:noFill/>
          </a:ln>
        </p:spPr>
      </p:pic>
      <p:sp>
        <p:nvSpPr>
          <p:cNvPr id="31" name="Google Shape;31;p4"/>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
        <p:nvSpPr>
          <p:cNvPr id="32" name="Google Shape;32;p4"/>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spTree>
    <p:extLst>
      <p:ext uri="{BB962C8B-B14F-4D97-AF65-F5344CB8AC3E}">
        <p14:creationId xmlns:p14="http://schemas.microsoft.com/office/powerpoint/2010/main" val="1005335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Divider">
  <p:cSld name="Divider">
    <p:bg>
      <p:bgPr>
        <a:solidFill>
          <a:srgbClr val="00457C"/>
        </a:solidFill>
        <a:effectLst/>
      </p:bgPr>
    </p:bg>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396000" y="1335600"/>
            <a:ext cx="8352000" cy="542951"/>
          </a:xfrm>
          <a:prstGeom prst="rect">
            <a:avLst/>
          </a:prstGeom>
          <a:noFill/>
          <a:ln w="12700" cap="flat" cmpd="sng">
            <a:solidFill>
              <a:srgbClr val="00457C"/>
            </a:solidFill>
            <a:prstDash val="solid"/>
            <a:round/>
            <a:headEnd type="none" w="sm" len="sm"/>
            <a:tailEnd type="none" w="sm" len="sm"/>
          </a:ln>
        </p:spPr>
        <p:txBody>
          <a:bodyPr spcFirstLastPara="1" wrap="square" lIns="72000" tIns="72000" rIns="72000" bIns="72000" anchor="t" anchorCtr="0"/>
          <a:lstStyle>
            <a:lvl1pPr marR="0" lvl="0" algn="l" rtl="0">
              <a:lnSpc>
                <a:spcPct val="100000"/>
              </a:lnSpc>
              <a:spcBef>
                <a:spcPts val="0"/>
              </a:spcBef>
              <a:spcAft>
                <a:spcPts val="0"/>
              </a:spcAft>
              <a:buClr>
                <a:schemeClr val="lt1"/>
              </a:buClr>
              <a:buSzPts val="3000"/>
              <a:buFont typeface="Arial Black"/>
              <a:buNone/>
              <a:defRPr sz="30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 name="Google Shape;35;p5"/>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36" name="Google Shape;36;p5"/>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Tree>
    <p:extLst>
      <p:ext uri="{BB962C8B-B14F-4D97-AF65-F5344CB8AC3E}">
        <p14:creationId xmlns:p14="http://schemas.microsoft.com/office/powerpoint/2010/main" val="30533795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Два объекта" type="twoObj">
  <p:cSld name="Два объекта">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 name="Google Shape;39;p6"/>
          <p:cNvSpPr txBox="1">
            <a:spLocks noGrp="1"/>
          </p:cNvSpPr>
          <p:nvPr>
            <p:ph type="body" idx="1"/>
          </p:nvPr>
        </p:nvSpPr>
        <p:spPr>
          <a:xfrm>
            <a:off x="468000" y="1566000"/>
            <a:ext cx="3960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40" name="Google Shape;40;p6"/>
          <p:cNvSpPr txBox="1">
            <a:spLocks noGrp="1"/>
          </p:cNvSpPr>
          <p:nvPr>
            <p:ph type="body" idx="2"/>
          </p:nvPr>
        </p:nvSpPr>
        <p:spPr>
          <a:xfrm>
            <a:off x="4680762" y="1566000"/>
            <a:ext cx="3960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41" name="Google Shape;41;p6"/>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2" name="Google Shape;42;p6"/>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17490695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Только заголовок">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5" name="Google Shape;45;p7"/>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6" name="Google Shape;46;p7"/>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24031118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Пустой слайд" type="blank">
  <p:cSld name="Пустой слайд">
    <p:spTree>
      <p:nvGrpSpPr>
        <p:cNvPr id="1" name="Shape 47"/>
        <p:cNvGrpSpPr/>
        <p:nvPr/>
      </p:nvGrpSpPr>
      <p:grpSpPr>
        <a:xfrm>
          <a:off x="0" y="0"/>
          <a:ext cx="0" cy="0"/>
          <a:chOff x="0" y="0"/>
          <a:chExt cx="0" cy="0"/>
        </a:xfrm>
      </p:grpSpPr>
      <p:sp>
        <p:nvSpPr>
          <p:cNvPr id="48" name="Google Shape;48;p8"/>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49" name="Google Shape;49;p8"/>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1230896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vider">
    <p:bg>
      <p:bgPr>
        <a:solidFill>
          <a:srgbClr val="00457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6000" y="1335600"/>
            <a:ext cx="8352000" cy="542951"/>
          </a:xfrm>
        </p:spPr>
        <p:txBody>
          <a:bodyPr lIns="72000" tIns="72000" rIns="72000" bIns="72000"/>
          <a:lstStyle>
            <a:lvl1pPr>
              <a:defRPr>
                <a:solidFill>
                  <a:schemeClr val="bg1"/>
                </a:solidFill>
              </a:defRPr>
            </a:lvl1pPr>
          </a:lstStyle>
          <a:p>
            <a:r>
              <a:rPr lang="ru-RU"/>
              <a:t>Образец заголовка</a:t>
            </a:r>
            <a:endParaRPr lang="en-US" dirty="0"/>
          </a:p>
        </p:txBody>
      </p:sp>
      <p:sp>
        <p:nvSpPr>
          <p:cNvPr id="5" name="Rectangle 4"/>
          <p:cNvSpPr/>
          <p:nvPr userDrawn="1"/>
        </p:nvSpPr>
        <p:spPr>
          <a:xfrm>
            <a:off x="360000" y="1296000"/>
            <a:ext cx="8424000" cy="5424594"/>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ooter Placeholder 4"/>
          <p:cNvSpPr>
            <a:spLocks noGrp="1"/>
          </p:cNvSpPr>
          <p:nvPr>
            <p:ph type="ftr" sz="quarter" idx="3"/>
          </p:nvPr>
        </p:nvSpPr>
        <p:spPr>
          <a:xfrm>
            <a:off x="360000" y="6324594"/>
            <a:ext cx="8424000" cy="396000"/>
          </a:xfrm>
          <a:prstGeom prst="rect">
            <a:avLst/>
          </a:prstGeom>
          <a:ln w="12700">
            <a:solidFill>
              <a:schemeClr val="bg1"/>
            </a:solidFill>
          </a:ln>
        </p:spPr>
        <p:txBody>
          <a:bodyPr vert="horz" lIns="108000" tIns="108000" rIns="108000" bIns="108000" rtlCol="0" anchor="ctr"/>
          <a:lstStyle>
            <a:lvl1pPr algn="l">
              <a:defRPr sz="1100" b="0" i="0">
                <a:solidFill>
                  <a:schemeClr val="bg1"/>
                </a:solidFill>
                <a:latin typeface="Arial"/>
                <a:cs typeface="British Council Sans"/>
              </a:defRPr>
            </a:lvl1pPr>
          </a:lstStyle>
          <a:p>
            <a:r>
              <a:rPr lang="en-GB" dirty="0" err="1"/>
              <a:t>www.britishcouncil.org</a:t>
            </a:r>
            <a:endParaRPr lang="en-GB" dirty="0"/>
          </a:p>
        </p:txBody>
      </p:sp>
    </p:spTree>
    <p:extLst>
      <p:ext uri="{BB962C8B-B14F-4D97-AF65-F5344CB8AC3E}">
        <p14:creationId xmlns:p14="http://schemas.microsoft.com/office/powerpoint/2010/main" val="417512934"/>
      </p:ext>
    </p:extLst>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GB" dirty="0"/>
          </a:p>
        </p:txBody>
      </p:sp>
      <p:sp>
        <p:nvSpPr>
          <p:cNvPr id="3" name="Content Placeholder 2"/>
          <p:cNvSpPr>
            <a:spLocks noGrp="1"/>
          </p:cNvSpPr>
          <p:nvPr>
            <p:ph idx="1"/>
          </p:nvPr>
        </p:nvSpPr>
        <p:spPr>
          <a:xfrm>
            <a:off x="467999" y="1566001"/>
            <a:ext cx="8208000" cy="4572000"/>
          </a:xfrm>
        </p:spPr>
        <p:txBody>
          <a:bodyPr/>
          <a:lstStyle>
            <a:lvl1pPr marL="0" indent="0">
              <a:lnSpc>
                <a:spcPct val="100000"/>
              </a:lnSpc>
              <a:spcAft>
                <a:spcPts val="0"/>
              </a:spcAft>
              <a:buFont typeface="Arial"/>
              <a:buNone/>
              <a:defRPr sz="2400">
                <a:solidFill>
                  <a:schemeClr val="tx1"/>
                </a:solidFill>
              </a:defRPr>
            </a:lvl1pPr>
            <a:lvl2pPr>
              <a:lnSpc>
                <a:spcPct val="100000"/>
              </a:lnSpc>
              <a:spcAft>
                <a:spcPts val="0"/>
              </a:spcAft>
              <a:defRPr sz="2400">
                <a:solidFill>
                  <a:schemeClr val="tx1"/>
                </a:solidFill>
              </a:defRPr>
            </a:lvl2pPr>
            <a:lvl3pPr>
              <a:lnSpc>
                <a:spcPct val="100000"/>
              </a:lnSpc>
              <a:spcAft>
                <a:spcPts val="0"/>
              </a:spcAft>
              <a:defRPr sz="2400">
                <a:solidFill>
                  <a:schemeClr val="tx1"/>
                </a:solidFill>
              </a:defRPr>
            </a:lvl3pPr>
            <a:lvl4pPr>
              <a:lnSpc>
                <a:spcPct val="100000"/>
              </a:lnSpc>
              <a:spcAft>
                <a:spcPts val="0"/>
              </a:spcAft>
              <a:defRPr sz="2400">
                <a:solidFill>
                  <a:schemeClr val="tx1"/>
                </a:solidFill>
              </a:defRPr>
            </a:lvl4pPr>
            <a:lvl5pPr>
              <a:lnSpc>
                <a:spcPct val="100000"/>
              </a:lnSpc>
              <a:spcAft>
                <a:spcPts val="0"/>
              </a:spcAft>
              <a:defRPr sz="2400">
                <a:solidFill>
                  <a:schemeClr val="tx1"/>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endParaRPr lang="en-GB" dirty="0"/>
          </a:p>
        </p:txBody>
      </p:sp>
      <p:sp>
        <p:nvSpPr>
          <p:cNvPr id="7" name="Footer Placeholder 6"/>
          <p:cNvSpPr>
            <a:spLocks noGrp="1"/>
          </p:cNvSpPr>
          <p:nvPr>
            <p:ph type="ftr" sz="quarter" idx="10"/>
          </p:nvPr>
        </p:nvSpPr>
        <p:spPr/>
        <p:txBody>
          <a:bodyPr/>
          <a:lstStyle/>
          <a:p>
            <a:r>
              <a:rPr lang="en-GB" dirty="0" err="1"/>
              <a:t>www.britishcouncil.org</a:t>
            </a:r>
            <a:endParaRPr lang="en-GB" dirty="0"/>
          </a:p>
        </p:txBody>
      </p:sp>
      <p:sp>
        <p:nvSpPr>
          <p:cNvPr id="8" name="Slide Number Placeholder 7"/>
          <p:cNvSpPr>
            <a:spLocks noGrp="1"/>
          </p:cNvSpPr>
          <p:nvPr>
            <p:ph type="sldNum" sz="quarter" idx="11"/>
          </p:nvPr>
        </p:nvSpPr>
        <p:spPr/>
        <p:txBody>
          <a:bodyPr/>
          <a:lstStyle/>
          <a:p>
            <a:fld id="{A1049D63-565D-48E4-9173-0B172111DC54}" type="slidenum">
              <a:rPr lang="en-GB" smtClean="0"/>
              <a:pPr/>
              <a:t>‹#›</a:t>
            </a:fld>
            <a:endParaRPr lang="en-GB" dirty="0"/>
          </a:p>
        </p:txBody>
      </p:sp>
    </p:spTree>
    <p:extLst>
      <p:ext uri="{BB962C8B-B14F-4D97-AF65-F5344CB8AC3E}">
        <p14:creationId xmlns:p14="http://schemas.microsoft.com/office/powerpoint/2010/main" val="722457821"/>
      </p:ext>
    </p:extLst>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GB"/>
          </a:p>
        </p:txBody>
      </p:sp>
      <p:sp>
        <p:nvSpPr>
          <p:cNvPr id="3" name="Content Placeholder 2"/>
          <p:cNvSpPr>
            <a:spLocks noGrp="1"/>
          </p:cNvSpPr>
          <p:nvPr>
            <p:ph sz="half" idx="1"/>
          </p:nvPr>
        </p:nvSpPr>
        <p:spPr>
          <a:xfrm>
            <a:off x="468000" y="1566000"/>
            <a:ext cx="3960000" cy="4572000"/>
          </a:xfrm>
        </p:spPr>
        <p:txBody>
          <a:bodyPr/>
          <a:lstStyle>
            <a:lvl1pPr>
              <a:defRPr sz="2400">
                <a:solidFill>
                  <a:schemeClr val="tx1"/>
                </a:solidFill>
              </a:defRPr>
            </a:lvl1pPr>
            <a:lvl2pPr>
              <a:defRPr sz="2400">
                <a:solidFill>
                  <a:schemeClr val="tx1"/>
                </a:solidFill>
              </a:defRPr>
            </a:lvl2pPr>
            <a:lvl3pPr>
              <a:defRPr sz="2400">
                <a:solidFill>
                  <a:schemeClr val="tx1"/>
                </a:solidFill>
              </a:defRPr>
            </a:lvl3pPr>
            <a:lvl4pPr>
              <a:defRPr sz="2400">
                <a:solidFill>
                  <a:schemeClr val="tx1"/>
                </a:solidFill>
              </a:defRPr>
            </a:lvl4pPr>
            <a:lvl5pPr>
              <a:defRPr sz="2400">
                <a:solidFill>
                  <a:schemeClr val="tx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GB" dirty="0"/>
          </a:p>
        </p:txBody>
      </p:sp>
      <p:sp>
        <p:nvSpPr>
          <p:cNvPr id="4" name="Content Placeholder 3"/>
          <p:cNvSpPr>
            <a:spLocks noGrp="1"/>
          </p:cNvSpPr>
          <p:nvPr>
            <p:ph sz="half" idx="2"/>
          </p:nvPr>
        </p:nvSpPr>
        <p:spPr>
          <a:xfrm>
            <a:off x="4680762" y="1566000"/>
            <a:ext cx="3960000" cy="4572000"/>
          </a:xfrm>
        </p:spPr>
        <p:txBody>
          <a:bodyPr/>
          <a:lstStyle>
            <a:lvl1pPr>
              <a:defRPr sz="2400">
                <a:solidFill>
                  <a:schemeClr val="tx1"/>
                </a:solidFill>
              </a:defRPr>
            </a:lvl1pPr>
            <a:lvl2pPr>
              <a:defRPr sz="2400">
                <a:solidFill>
                  <a:schemeClr val="tx1"/>
                </a:solidFill>
              </a:defRPr>
            </a:lvl2pPr>
            <a:lvl3pPr>
              <a:defRPr sz="2400">
                <a:solidFill>
                  <a:schemeClr val="tx1"/>
                </a:solidFill>
              </a:defRPr>
            </a:lvl3pPr>
            <a:lvl4pPr>
              <a:defRPr sz="2400">
                <a:solidFill>
                  <a:schemeClr val="tx1"/>
                </a:solidFill>
              </a:defRPr>
            </a:lvl4pPr>
            <a:lvl5pPr>
              <a:defRPr sz="2400">
                <a:solidFill>
                  <a:schemeClr val="tx1"/>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GB" dirty="0"/>
          </a:p>
        </p:txBody>
      </p:sp>
      <p:sp>
        <p:nvSpPr>
          <p:cNvPr id="8" name="Footer Placeholder 4"/>
          <p:cNvSpPr>
            <a:spLocks noGrp="1"/>
          </p:cNvSpPr>
          <p:nvPr>
            <p:ph type="ftr" sz="quarter" idx="3"/>
          </p:nvPr>
        </p:nvSpPr>
        <p:spPr>
          <a:xfrm>
            <a:off x="360000" y="6324594"/>
            <a:ext cx="8424000" cy="396000"/>
          </a:xfrm>
          <a:prstGeom prst="rect">
            <a:avLst/>
          </a:prstGeom>
          <a:ln w="12700">
            <a:solidFill>
              <a:srgbClr val="00457C"/>
            </a:solidFill>
          </a:ln>
        </p:spPr>
        <p:txBody>
          <a:bodyPr vert="horz" lIns="108000" tIns="108000" rIns="108000" bIns="108000" rtlCol="0" anchor="ctr"/>
          <a:lstStyle>
            <a:lvl1pPr algn="l">
              <a:defRPr sz="1100" b="0" i="0">
                <a:solidFill>
                  <a:srgbClr val="00457C"/>
                </a:solidFill>
                <a:latin typeface="Arial"/>
                <a:cs typeface="British Council Sans"/>
              </a:defRPr>
            </a:lvl1pPr>
          </a:lstStyle>
          <a:p>
            <a:r>
              <a:rPr lang="en-GB"/>
              <a:t>www.britishcouncil.org</a:t>
            </a:r>
            <a:endParaRPr lang="en-GB" dirty="0"/>
          </a:p>
        </p:txBody>
      </p:sp>
      <p:sp>
        <p:nvSpPr>
          <p:cNvPr id="9" name="Slide Number Placeholder 5"/>
          <p:cNvSpPr>
            <a:spLocks noGrp="1"/>
          </p:cNvSpPr>
          <p:nvPr>
            <p:ph type="sldNum" sz="quarter" idx="4"/>
          </p:nvPr>
        </p:nvSpPr>
        <p:spPr>
          <a:xfrm>
            <a:off x="6583362" y="6324594"/>
            <a:ext cx="2057400" cy="396000"/>
          </a:xfrm>
          <a:prstGeom prst="rect">
            <a:avLst/>
          </a:prstGeom>
        </p:spPr>
        <p:txBody>
          <a:bodyPr vert="horz" lIns="0" tIns="0" rIns="0" bIns="0" rtlCol="0" anchor="ctr"/>
          <a:lstStyle>
            <a:lvl1pPr algn="r">
              <a:defRPr sz="1100" b="0" i="0">
                <a:solidFill>
                  <a:srgbClr val="00457C"/>
                </a:solidFill>
                <a:latin typeface="Arial"/>
                <a:cs typeface="British Council Sans"/>
              </a:defRPr>
            </a:lvl1pPr>
          </a:lstStyle>
          <a:p>
            <a:fld id="{A1049D63-565D-48E4-9173-0B172111DC54}" type="slidenum">
              <a:rPr lang="en-GB" smtClean="0"/>
              <a:pPr/>
              <a:t>‹#›</a:t>
            </a:fld>
            <a:endParaRPr lang="en-GB" dirty="0"/>
          </a:p>
        </p:txBody>
      </p:sp>
    </p:spTree>
    <p:extLst>
      <p:ext uri="{BB962C8B-B14F-4D97-AF65-F5344CB8AC3E}">
        <p14:creationId xmlns:p14="http://schemas.microsoft.com/office/powerpoint/2010/main" val="3986801963"/>
      </p:ext>
    </p:extLst>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GB" dirty="0"/>
          </a:p>
        </p:txBody>
      </p:sp>
      <p:sp>
        <p:nvSpPr>
          <p:cNvPr id="4" name="Footer Placeholder 3"/>
          <p:cNvSpPr>
            <a:spLocks noGrp="1"/>
          </p:cNvSpPr>
          <p:nvPr>
            <p:ph type="ftr" sz="quarter" idx="11"/>
          </p:nvPr>
        </p:nvSpPr>
        <p:spPr/>
        <p:txBody>
          <a:bodyPr/>
          <a:lstStyle/>
          <a:p>
            <a:r>
              <a:rPr lang="en-GB" dirty="0" err="1"/>
              <a:t>www.britishcouncil.org</a:t>
            </a:r>
            <a:endParaRPr lang="en-GB" dirty="0"/>
          </a:p>
        </p:txBody>
      </p:sp>
      <p:sp>
        <p:nvSpPr>
          <p:cNvPr id="5" name="Slide Number Placeholder 4"/>
          <p:cNvSpPr>
            <a:spLocks noGrp="1"/>
          </p:cNvSpPr>
          <p:nvPr>
            <p:ph type="sldNum" sz="quarter" idx="12"/>
          </p:nvPr>
        </p:nvSpPr>
        <p:spPr/>
        <p:txBody>
          <a:bodyPr/>
          <a:lstStyle/>
          <a:p>
            <a:fld id="{A1049D63-565D-48E4-9173-0B172111DC54}" type="slidenum">
              <a:rPr lang="en-GB" smtClean="0"/>
              <a:pPr/>
              <a:t>‹#›</a:t>
            </a:fld>
            <a:endParaRPr lang="en-GB" dirty="0"/>
          </a:p>
        </p:txBody>
      </p:sp>
    </p:spTree>
    <p:extLst>
      <p:ext uri="{BB962C8B-B14F-4D97-AF65-F5344CB8AC3E}">
        <p14:creationId xmlns:p14="http://schemas.microsoft.com/office/powerpoint/2010/main" val="2980834503"/>
      </p:ext>
    </p:extLst>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0000" y="6324594"/>
            <a:ext cx="8424000" cy="396000"/>
          </a:xfrm>
          <a:prstGeom prst="rect">
            <a:avLst/>
          </a:prstGeom>
          <a:ln w="12700">
            <a:solidFill>
              <a:srgbClr val="00457C"/>
            </a:solidFill>
          </a:ln>
        </p:spPr>
        <p:txBody>
          <a:bodyPr vert="horz" lIns="108000" tIns="108000" rIns="108000" bIns="108000" rtlCol="0" anchor="ctr"/>
          <a:lstStyle>
            <a:lvl1pPr algn="l">
              <a:defRPr sz="1100" b="0" i="0">
                <a:solidFill>
                  <a:srgbClr val="00457C"/>
                </a:solidFill>
                <a:latin typeface="Arial"/>
                <a:cs typeface="British Council Sans"/>
              </a:defRPr>
            </a:lvl1pPr>
          </a:lstStyle>
          <a:p>
            <a:r>
              <a:rPr lang="en-GB"/>
              <a:t>www.britishcouncil.org</a:t>
            </a:r>
            <a:endParaRPr lang="en-GB" dirty="0"/>
          </a:p>
        </p:txBody>
      </p:sp>
      <p:sp>
        <p:nvSpPr>
          <p:cNvPr id="6" name="Slide Number Placeholder 5"/>
          <p:cNvSpPr>
            <a:spLocks noGrp="1"/>
          </p:cNvSpPr>
          <p:nvPr>
            <p:ph type="sldNum" sz="quarter" idx="4"/>
          </p:nvPr>
        </p:nvSpPr>
        <p:spPr>
          <a:xfrm>
            <a:off x="6583362" y="6324594"/>
            <a:ext cx="2057400" cy="396000"/>
          </a:xfrm>
          <a:prstGeom prst="rect">
            <a:avLst/>
          </a:prstGeom>
        </p:spPr>
        <p:txBody>
          <a:bodyPr vert="horz" lIns="0" tIns="0" rIns="0" bIns="0" rtlCol="0" anchor="ctr"/>
          <a:lstStyle>
            <a:lvl1pPr algn="r">
              <a:defRPr sz="1100" b="0" i="0">
                <a:solidFill>
                  <a:srgbClr val="00457C"/>
                </a:solidFill>
                <a:latin typeface="Arial"/>
                <a:cs typeface="British Council Sans"/>
              </a:defRPr>
            </a:lvl1pPr>
          </a:lstStyle>
          <a:p>
            <a:fld id="{A1049D63-565D-48E4-9173-0B172111DC54}" type="slidenum">
              <a:rPr lang="en-GB" smtClean="0"/>
              <a:pPr/>
              <a:t>‹#›</a:t>
            </a:fld>
            <a:endParaRPr lang="en-GB" dirty="0"/>
          </a:p>
        </p:txBody>
      </p:sp>
    </p:spTree>
    <p:extLst>
      <p:ext uri="{BB962C8B-B14F-4D97-AF65-F5344CB8AC3E}">
        <p14:creationId xmlns:p14="http://schemas.microsoft.com/office/powerpoint/2010/main" val="1778938837"/>
      </p:ext>
    </p:extLst>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Титульный слайд">
  <p:cSld name="Титульный слайд">
    <p:bg>
      <p:bgPr>
        <a:solidFill>
          <a:srgbClr val="00457C"/>
        </a:solidFill>
        <a:effectLst/>
      </p:bgPr>
    </p:bg>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396000" y="1936800"/>
            <a:ext cx="8344800" cy="4203650"/>
          </a:xfrm>
          <a:prstGeom prst="rect">
            <a:avLst/>
          </a:prstGeom>
          <a:noFill/>
          <a:ln w="12700" cap="flat" cmpd="sng">
            <a:solidFill>
              <a:srgbClr val="00457C"/>
            </a:solidFill>
            <a:prstDash val="solid"/>
            <a:round/>
            <a:headEnd type="none" w="sm" len="sm"/>
            <a:tailEnd type="none" w="sm" len="sm"/>
          </a:ln>
        </p:spPr>
        <p:txBody>
          <a:bodyPr spcFirstLastPara="1" wrap="square" lIns="72000" tIns="36000" rIns="72000" bIns="72000" anchor="t" anchorCtr="0"/>
          <a:lstStyle>
            <a:lvl1pPr marR="0" lvl="0" algn="l" rtl="0">
              <a:lnSpc>
                <a:spcPct val="100000"/>
              </a:lnSpc>
              <a:spcBef>
                <a:spcPts val="0"/>
              </a:spcBef>
              <a:spcAft>
                <a:spcPts val="0"/>
              </a:spcAft>
              <a:buClr>
                <a:schemeClr val="lt1"/>
              </a:buClr>
              <a:buSzPts val="4800"/>
              <a:buFont typeface="Arial Black"/>
              <a:buNone/>
              <a:defRPr sz="48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2"/>
          <p:cNvSpPr txBox="1">
            <a:spLocks noGrp="1"/>
          </p:cNvSpPr>
          <p:nvPr>
            <p:ph type="subTitle" idx="1"/>
          </p:nvPr>
        </p:nvSpPr>
        <p:spPr>
          <a:xfrm>
            <a:off x="396000" y="1332000"/>
            <a:ext cx="8352000" cy="258224"/>
          </a:xfrm>
          <a:prstGeom prst="rect">
            <a:avLst/>
          </a:prstGeom>
          <a:noFill/>
          <a:ln>
            <a:noFill/>
          </a:ln>
        </p:spPr>
        <p:txBody>
          <a:bodyPr spcFirstLastPara="1" wrap="square" lIns="72000" tIns="72000" rIns="72000" bIns="0" anchor="t" anchorCtr="0"/>
          <a:lstStyle>
            <a:lvl1pPr marR="0" lvl="0" algn="l" rtl="0">
              <a:lnSpc>
                <a:spcPct val="100000"/>
              </a:lnSpc>
              <a:spcBef>
                <a:spcPts val="0"/>
              </a:spcBef>
              <a:spcAft>
                <a:spcPts val="0"/>
              </a:spcAft>
              <a:buClr>
                <a:schemeClr val="lt1"/>
              </a:buClr>
              <a:buSzPts val="1400"/>
              <a:buFont typeface="Arial"/>
              <a:buNone/>
              <a:defRPr sz="1400" b="1" i="0" u="none" strike="noStrike" cap="none">
                <a:solidFill>
                  <a:schemeClr val="lt1"/>
                </a:solidFill>
                <a:latin typeface="Arial"/>
                <a:ea typeface="Arial"/>
                <a:cs typeface="Arial"/>
                <a:sym typeface="Arial"/>
              </a:defRPr>
            </a:lvl1pPr>
            <a:lvl2pPr marR="0" lvl="1" algn="ctr" rtl="0">
              <a:lnSpc>
                <a:spcPct val="140000"/>
              </a:lnSpc>
              <a:spcBef>
                <a:spcPts val="0"/>
              </a:spcBef>
              <a:spcAft>
                <a:spcPts val="0"/>
              </a:spcAft>
              <a:buClr>
                <a:schemeClr val="dk1"/>
              </a:buClr>
              <a:buSzPts val="1500"/>
              <a:buFont typeface="Arial"/>
              <a:buNone/>
              <a:defRPr sz="1500" b="0" i="0" u="none" strike="noStrike" cap="none">
                <a:solidFill>
                  <a:schemeClr val="dk1"/>
                </a:solidFill>
                <a:latin typeface="Arial"/>
                <a:ea typeface="Arial"/>
                <a:cs typeface="Arial"/>
                <a:sym typeface="Arial"/>
              </a:defRPr>
            </a:lvl2pPr>
            <a:lvl3pPr marR="0" lvl="2" algn="ctr" rtl="0">
              <a:lnSpc>
                <a:spcPct val="155555"/>
              </a:lnSpc>
              <a:spcBef>
                <a:spcPts val="1050"/>
              </a:spcBef>
              <a:spcAft>
                <a:spcPts val="0"/>
              </a:spcAft>
              <a:buClr>
                <a:schemeClr val="dk1"/>
              </a:buClr>
              <a:buSzPts val="1350"/>
              <a:buFont typeface="Arial"/>
              <a:buNone/>
              <a:defRPr sz="1350" b="0" i="0" u="none" strike="noStrike" cap="none">
                <a:solidFill>
                  <a:schemeClr val="dk1"/>
                </a:solidFill>
                <a:latin typeface="Arial"/>
                <a:ea typeface="Arial"/>
                <a:cs typeface="Arial"/>
                <a:sym typeface="Arial"/>
              </a:defRPr>
            </a:lvl3pPr>
            <a:lvl4pPr marR="0" lvl="3" algn="ctr" rtl="0">
              <a:lnSpc>
                <a:spcPct val="175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4pPr>
            <a:lvl5pPr marR="0" lvl="4" algn="ctr" rtl="0">
              <a:lnSpc>
                <a:spcPct val="175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5pPr>
            <a:lvl6pPr marR="0" lvl="5" algn="ctr" rtl="0">
              <a:lnSpc>
                <a:spcPct val="90000"/>
              </a:lnSpc>
              <a:spcBef>
                <a:spcPts val="105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6pPr>
            <a:lvl7pPr marR="0" lvl="6"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7pPr>
            <a:lvl8pPr marR="0" lvl="7"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8pPr>
            <a:lvl9pPr marR="0" lvl="8"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9pPr>
          </a:lstStyle>
          <a:p>
            <a:endParaRPr/>
          </a:p>
        </p:txBody>
      </p:sp>
      <p:pic>
        <p:nvPicPr>
          <p:cNvPr id="18" name="Google Shape;18;p2"/>
          <p:cNvPicPr preferRelativeResize="0"/>
          <p:nvPr/>
        </p:nvPicPr>
        <p:blipFill rotWithShape="1">
          <a:blip r:embed="rId2">
            <a:alphaModFix/>
          </a:blip>
          <a:srcRect/>
          <a:stretch/>
        </p:blipFill>
        <p:spPr>
          <a:xfrm>
            <a:off x="503238" y="504001"/>
            <a:ext cx="1375200" cy="405025"/>
          </a:xfrm>
          <a:prstGeom prst="rect">
            <a:avLst/>
          </a:prstGeom>
          <a:noFill/>
          <a:ln>
            <a:noFill/>
          </a:ln>
        </p:spPr>
      </p:pic>
      <p:sp>
        <p:nvSpPr>
          <p:cNvPr id="19" name="Google Shape;19;p2"/>
          <p:cNvSpPr txBox="1">
            <a:spLocks noGrp="1"/>
          </p:cNvSpPr>
          <p:nvPr>
            <p:ph type="body" idx="2"/>
          </p:nvPr>
        </p:nvSpPr>
        <p:spPr>
          <a:xfrm>
            <a:off x="396000" y="1587651"/>
            <a:ext cx="8352000" cy="258224"/>
          </a:xfrm>
          <a:prstGeom prst="rect">
            <a:avLst/>
          </a:prstGeom>
          <a:noFill/>
          <a:ln>
            <a:noFill/>
          </a:ln>
        </p:spPr>
        <p:txBody>
          <a:bodyPr spcFirstLastPara="1" wrap="square" lIns="72000" tIns="0" rIns="72000" bIns="72000" anchor="t" anchorCtr="0"/>
          <a:lstStyle>
            <a:lvl1pPr marL="457200" marR="0" lvl="0" indent="-228600" algn="l" rtl="0">
              <a:lnSpc>
                <a:spcPct val="100000"/>
              </a:lnSpc>
              <a:spcBef>
                <a:spcPts val="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1pPr>
            <a:lvl2pPr marL="914400" marR="0" lvl="1"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20" name="Google Shape;20;p2"/>
          <p:cNvSpPr txBox="1">
            <a:spLocks noGrp="1"/>
          </p:cNvSpPr>
          <p:nvPr>
            <p:ph type="ftr" idx="11"/>
          </p:nvPr>
        </p:nvSpPr>
        <p:spPr>
          <a:xfrm>
            <a:off x="360000" y="6324594"/>
            <a:ext cx="8424000" cy="396000"/>
          </a:xfrm>
          <a:prstGeom prst="rect">
            <a:avLst/>
          </a:prstGeom>
          <a:noFill/>
          <a:ln w="12700" cap="flat" cmpd="sng">
            <a:solidFill>
              <a:schemeClr val="lt1"/>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FFFFFF"/>
              </a:solidFill>
              <a:effectLst/>
              <a:uLnTx/>
              <a:uFillTx/>
              <a:latin typeface="Arial"/>
              <a:cs typeface="Arial"/>
              <a:sym typeface="Arial"/>
            </a:endParaRPr>
          </a:p>
        </p:txBody>
      </p:sp>
      <p:sp>
        <p:nvSpPr>
          <p:cNvPr id="21" name="Google Shape;21;p2"/>
          <p:cNvSpPr/>
          <p:nvPr/>
        </p:nvSpPr>
        <p:spPr>
          <a:xfrm>
            <a:off x="360000" y="1296000"/>
            <a:ext cx="8424000" cy="5424594"/>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Arial"/>
              <a:ea typeface="Arial"/>
              <a:cs typeface="Arial"/>
              <a:sym typeface="Arial"/>
            </a:endParaRPr>
          </a:p>
        </p:txBody>
      </p:sp>
      <p:cxnSp>
        <p:nvCxnSpPr>
          <p:cNvPr id="22" name="Google Shape;22;p2"/>
          <p:cNvCxnSpPr/>
          <p:nvPr/>
        </p:nvCxnSpPr>
        <p:spPr>
          <a:xfrm>
            <a:off x="360000" y="1887704"/>
            <a:ext cx="8424000" cy="0"/>
          </a:xfrm>
          <a:prstGeom prst="straightConnector1">
            <a:avLst/>
          </a:prstGeom>
          <a:noFill/>
          <a:ln w="12700" cap="flat" cmpd="sng">
            <a:solidFill>
              <a:schemeClr val="lt1"/>
            </a:solidFill>
            <a:prstDash val="solid"/>
            <a:miter lim="800000"/>
            <a:headEnd type="none" w="sm" len="sm"/>
            <a:tailEnd type="none" w="sm" len="sm"/>
          </a:ln>
        </p:spPr>
      </p:cxnSp>
    </p:spTree>
    <p:extLst>
      <p:ext uri="{BB962C8B-B14F-4D97-AF65-F5344CB8AC3E}">
        <p14:creationId xmlns:p14="http://schemas.microsoft.com/office/powerpoint/2010/main" val="41626774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Заголовок и объект">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Google Shape;25;p3"/>
          <p:cNvSpPr txBox="1">
            <a:spLocks noGrp="1"/>
          </p:cNvSpPr>
          <p:nvPr>
            <p:ph type="body" idx="1"/>
          </p:nvPr>
        </p:nvSpPr>
        <p:spPr>
          <a:xfrm>
            <a:off x="467999" y="1566001"/>
            <a:ext cx="8208000" cy="4572000"/>
          </a:xfrm>
          <a:prstGeom prst="rect">
            <a:avLst/>
          </a:prstGeom>
          <a:noFill/>
          <a:ln>
            <a:noFill/>
          </a:ln>
        </p:spPr>
        <p:txBody>
          <a:bodyPr spcFirstLastPara="1" wrap="square" lIns="0" tIns="0" rIns="0" bIns="0" anchor="t" anchorCtr="0"/>
          <a:lstStyle>
            <a:lvl1pPr marL="457200" marR="0" lvl="0" indent="-228600" algn="l" rtl="0">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L="914400" marR="0" lvl="1"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1000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26" name="Google Shape;26;p3"/>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27" name="Google Shape;27;p3"/>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a:solidFill>
                  <a:srgbClr val="00457C"/>
                </a:solidFill>
                <a:latin typeface="Arial"/>
                <a:ea typeface="Arial"/>
                <a:cs typeface="Arial"/>
                <a:sym typeface="Arial"/>
              </a:defRPr>
            </a:lvl1pPr>
            <a:lvl2pPr marL="0" marR="0" lvl="1" indent="0" algn="r" rtl="0">
              <a:spcBef>
                <a:spcPts val="0"/>
              </a:spcBef>
              <a:buNone/>
              <a:defRPr sz="1100" b="0" i="0">
                <a:solidFill>
                  <a:srgbClr val="00457C"/>
                </a:solidFill>
                <a:latin typeface="Arial"/>
                <a:ea typeface="Arial"/>
                <a:cs typeface="Arial"/>
                <a:sym typeface="Arial"/>
              </a:defRPr>
            </a:lvl2pPr>
            <a:lvl3pPr marL="0" marR="0" lvl="2" indent="0" algn="r" rtl="0">
              <a:spcBef>
                <a:spcPts val="0"/>
              </a:spcBef>
              <a:buNone/>
              <a:defRPr sz="1100" b="0" i="0">
                <a:solidFill>
                  <a:srgbClr val="00457C"/>
                </a:solidFill>
                <a:latin typeface="Arial"/>
                <a:ea typeface="Arial"/>
                <a:cs typeface="Arial"/>
                <a:sym typeface="Arial"/>
              </a:defRPr>
            </a:lvl3pPr>
            <a:lvl4pPr marL="0" marR="0" lvl="3" indent="0" algn="r" rtl="0">
              <a:spcBef>
                <a:spcPts val="0"/>
              </a:spcBef>
              <a:buNone/>
              <a:defRPr sz="1100" b="0" i="0">
                <a:solidFill>
                  <a:srgbClr val="00457C"/>
                </a:solidFill>
                <a:latin typeface="Arial"/>
                <a:ea typeface="Arial"/>
                <a:cs typeface="Arial"/>
                <a:sym typeface="Arial"/>
              </a:defRPr>
            </a:lvl4pPr>
            <a:lvl5pPr marL="0" marR="0" lvl="4" indent="0" algn="r" rtl="0">
              <a:spcBef>
                <a:spcPts val="0"/>
              </a:spcBef>
              <a:buNone/>
              <a:defRPr sz="1100" b="0" i="0">
                <a:solidFill>
                  <a:srgbClr val="00457C"/>
                </a:solidFill>
                <a:latin typeface="Arial"/>
                <a:ea typeface="Arial"/>
                <a:cs typeface="Arial"/>
                <a:sym typeface="Arial"/>
              </a:defRPr>
            </a:lvl5pPr>
            <a:lvl6pPr marL="0" marR="0" lvl="5" indent="0" algn="r" rtl="0">
              <a:spcBef>
                <a:spcPts val="0"/>
              </a:spcBef>
              <a:buNone/>
              <a:defRPr sz="1100" b="0" i="0">
                <a:solidFill>
                  <a:srgbClr val="00457C"/>
                </a:solidFill>
                <a:latin typeface="Arial"/>
                <a:ea typeface="Arial"/>
                <a:cs typeface="Arial"/>
                <a:sym typeface="Arial"/>
              </a:defRPr>
            </a:lvl6pPr>
            <a:lvl7pPr marL="0" marR="0" lvl="6" indent="0" algn="r" rtl="0">
              <a:spcBef>
                <a:spcPts val="0"/>
              </a:spcBef>
              <a:buNone/>
              <a:defRPr sz="1100" b="0" i="0">
                <a:solidFill>
                  <a:srgbClr val="00457C"/>
                </a:solidFill>
                <a:latin typeface="Arial"/>
                <a:ea typeface="Arial"/>
                <a:cs typeface="Arial"/>
                <a:sym typeface="Arial"/>
              </a:defRPr>
            </a:lvl7pPr>
            <a:lvl8pPr marL="0" marR="0" lvl="7" indent="0" algn="r" rtl="0">
              <a:spcBef>
                <a:spcPts val="0"/>
              </a:spcBef>
              <a:buNone/>
              <a:defRPr sz="1100" b="0" i="0">
                <a:solidFill>
                  <a:srgbClr val="00457C"/>
                </a:solidFill>
                <a:latin typeface="Arial"/>
                <a:ea typeface="Arial"/>
                <a:cs typeface="Arial"/>
                <a:sym typeface="Arial"/>
              </a:defRPr>
            </a:lvl8pPr>
            <a:lvl9pPr marL="0" marR="0" lvl="8" indent="0" algn="r" rtl="0">
              <a:spcBef>
                <a:spcPts val="0"/>
              </a:spcBef>
              <a:buNone/>
              <a:defRPr sz="1100" b="0" i="0">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31430866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0000" y="6324594"/>
            <a:ext cx="8424000" cy="396000"/>
          </a:xfrm>
          <a:prstGeom prst="rect">
            <a:avLst/>
          </a:prstGeom>
          <a:ln w="12700">
            <a:solidFill>
              <a:srgbClr val="00457C"/>
            </a:solidFill>
          </a:ln>
        </p:spPr>
        <p:txBody>
          <a:bodyPr vert="horz" lIns="108000" tIns="108000" rIns="108000" bIns="108000" rtlCol="0" anchor="ctr"/>
          <a:lstStyle>
            <a:lvl1pPr algn="l">
              <a:defRPr sz="1100" b="0" i="0">
                <a:solidFill>
                  <a:srgbClr val="00457C"/>
                </a:solidFill>
                <a:latin typeface="Arial"/>
                <a:cs typeface="British Council Sans"/>
              </a:defRPr>
            </a:lvl1pPr>
          </a:lstStyle>
          <a:p>
            <a:r>
              <a:rPr lang="en-GB"/>
              <a:t>www.britishcouncil.org</a:t>
            </a:r>
            <a:endParaRPr lang="en-GB" dirty="0"/>
          </a:p>
        </p:txBody>
      </p:sp>
      <p:sp>
        <p:nvSpPr>
          <p:cNvPr id="2" name="Title Placeholder 1"/>
          <p:cNvSpPr>
            <a:spLocks noGrp="1"/>
          </p:cNvSpPr>
          <p:nvPr>
            <p:ph type="title"/>
          </p:nvPr>
        </p:nvSpPr>
        <p:spPr>
          <a:xfrm>
            <a:off x="359999" y="360000"/>
            <a:ext cx="8424000" cy="579303"/>
          </a:xfrm>
          <a:prstGeom prst="rect">
            <a:avLst/>
          </a:prstGeom>
          <a:ln w="12700">
            <a:solidFill>
              <a:srgbClr val="00457C"/>
            </a:solidFill>
          </a:ln>
        </p:spPr>
        <p:txBody>
          <a:bodyPr vert="horz" lIns="108000" tIns="108000" rIns="108000" bIns="72000" rtlCol="0" anchor="t" anchorCtr="0">
            <a:spAutoFit/>
          </a:bodyPr>
          <a:lstStyle/>
          <a:p>
            <a:r>
              <a:rPr lang="ru-RU"/>
              <a:t>Образец заголовка</a:t>
            </a:r>
            <a:endParaRPr lang="en-GB" dirty="0"/>
          </a:p>
        </p:txBody>
      </p:sp>
      <p:sp>
        <p:nvSpPr>
          <p:cNvPr id="3" name="Text Placeholder 2"/>
          <p:cNvSpPr>
            <a:spLocks noGrp="1"/>
          </p:cNvSpPr>
          <p:nvPr>
            <p:ph type="body" idx="1"/>
          </p:nvPr>
        </p:nvSpPr>
        <p:spPr>
          <a:xfrm>
            <a:off x="467999" y="1566001"/>
            <a:ext cx="8208000" cy="4572000"/>
          </a:xfrm>
          <a:prstGeom prst="rect">
            <a:avLst/>
          </a:prstGeom>
        </p:spPr>
        <p:txBody>
          <a:bodyPr vert="horz" lIns="0" tIns="0" rIns="0" bIns="0" rtlCol="0">
            <a:noAutofit/>
          </a:body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endParaRPr lang="en-GB" dirty="0"/>
          </a:p>
        </p:txBody>
      </p:sp>
      <p:sp>
        <p:nvSpPr>
          <p:cNvPr id="4" name="TextBox 3"/>
          <p:cNvSpPr txBox="1"/>
          <p:nvPr userDrawn="1"/>
        </p:nvSpPr>
        <p:spPr>
          <a:xfrm>
            <a:off x="508000" y="990600"/>
            <a:ext cx="3403600" cy="369332"/>
          </a:xfrm>
          <a:prstGeom prst="rect">
            <a:avLst/>
          </a:prstGeom>
          <a:noFill/>
        </p:spPr>
        <p:txBody>
          <a:bodyPr wrap="square" rtlCol="0">
            <a:spAutoFit/>
          </a:bodyPr>
          <a:lstStyle/>
          <a:p>
            <a:endParaRPr lang="en-US" dirty="0"/>
          </a:p>
        </p:txBody>
      </p:sp>
      <p:sp>
        <p:nvSpPr>
          <p:cNvPr id="6" name="Slide Number Placeholder 5"/>
          <p:cNvSpPr>
            <a:spLocks noGrp="1"/>
          </p:cNvSpPr>
          <p:nvPr>
            <p:ph type="sldNum" sz="quarter" idx="4"/>
          </p:nvPr>
        </p:nvSpPr>
        <p:spPr>
          <a:xfrm>
            <a:off x="6583362" y="6324594"/>
            <a:ext cx="2057400" cy="396000"/>
          </a:xfrm>
          <a:prstGeom prst="rect">
            <a:avLst/>
          </a:prstGeom>
        </p:spPr>
        <p:txBody>
          <a:bodyPr vert="horz" lIns="0" tIns="0" rIns="0" bIns="0" rtlCol="0" anchor="ctr"/>
          <a:lstStyle>
            <a:lvl1pPr algn="r">
              <a:defRPr sz="1100" b="0" i="0">
                <a:solidFill>
                  <a:srgbClr val="00457C"/>
                </a:solidFill>
                <a:latin typeface="Arial"/>
                <a:cs typeface="British Council Sans"/>
              </a:defRPr>
            </a:lvl1pPr>
          </a:lstStyle>
          <a:p>
            <a:fld id="{A1049D63-565D-48E4-9173-0B172111DC54}" type="slidenum">
              <a:rPr lang="en-GB" smtClean="0"/>
              <a:pPr/>
              <a:t>‹#›</a:t>
            </a:fld>
            <a:endParaRPr lang="en-GB" dirty="0"/>
          </a:p>
        </p:txBody>
      </p:sp>
    </p:spTree>
    <p:extLst>
      <p:ext uri="{BB962C8B-B14F-4D97-AF65-F5344CB8AC3E}">
        <p14:creationId xmlns:p14="http://schemas.microsoft.com/office/powerpoint/2010/main" val="3633385829"/>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2" r:id="rId5"/>
    <p:sldLayoutId id="2147483654" r:id="rId6"/>
    <p:sldLayoutId id="2147483655" r:id="rId7"/>
  </p:sldLayoutIdLst>
  <p:transition spd="slow">
    <p:push/>
  </p:transition>
  <p:hf hdr="0" dt="0"/>
  <p:txStyles>
    <p:titleStyle>
      <a:lvl1pPr algn="l" defTabSz="685800" rtl="0" eaLnBrk="1" latinLnBrk="0" hangingPunct="1">
        <a:lnSpc>
          <a:spcPts val="3000"/>
        </a:lnSpc>
        <a:spcBef>
          <a:spcPct val="0"/>
        </a:spcBef>
        <a:buNone/>
        <a:defRPr sz="3000" b="0" i="0" kern="1200" cap="all" baseline="0">
          <a:solidFill>
            <a:srgbClr val="00457C"/>
          </a:solidFill>
          <a:latin typeface="Arial Black"/>
          <a:ea typeface="+mj-ea"/>
          <a:cs typeface="British Council Sans Black"/>
        </a:defRPr>
      </a:lvl1pPr>
    </p:titleStyle>
    <p:bodyStyle>
      <a:lvl1pPr marL="171450" indent="-171450" algn="l" defTabSz="685800" rtl="0" eaLnBrk="1" latinLnBrk="0" hangingPunct="1">
        <a:lnSpc>
          <a:spcPts val="2100"/>
        </a:lnSpc>
        <a:spcBef>
          <a:spcPts val="0"/>
        </a:spcBef>
        <a:spcAft>
          <a:spcPts val="1050"/>
        </a:spcAft>
        <a:buFont typeface="Arial" panose="020B0604020202020204" pitchFamily="34" charset="0"/>
        <a:buChar char="•"/>
        <a:defRPr sz="2400" b="0" i="0" kern="1200">
          <a:solidFill>
            <a:schemeClr val="tx1"/>
          </a:solidFill>
          <a:latin typeface="Arial"/>
          <a:ea typeface="+mn-ea"/>
          <a:cs typeface="British Council Sans"/>
        </a:defRPr>
      </a:lvl1pPr>
      <a:lvl2pPr marL="514350" indent="-171450" algn="l" defTabSz="685800" rtl="0" eaLnBrk="1" latinLnBrk="0" hangingPunct="1">
        <a:lnSpc>
          <a:spcPts val="2100"/>
        </a:lnSpc>
        <a:spcBef>
          <a:spcPts val="0"/>
        </a:spcBef>
        <a:spcAft>
          <a:spcPts val="1050"/>
        </a:spcAft>
        <a:buFont typeface="Arial" panose="020B0604020202020204" pitchFamily="34" charset="0"/>
        <a:buChar char="•"/>
        <a:defRPr sz="2400" b="0" i="0" kern="1200">
          <a:solidFill>
            <a:schemeClr val="tx1"/>
          </a:solidFill>
          <a:latin typeface="Arial"/>
          <a:ea typeface="+mn-ea"/>
          <a:cs typeface="British Council Sans"/>
        </a:defRPr>
      </a:lvl2pPr>
      <a:lvl3pPr marL="857250" indent="-171450" algn="l" defTabSz="685800" rtl="0" eaLnBrk="1" latinLnBrk="0" hangingPunct="1">
        <a:lnSpc>
          <a:spcPts val="2100"/>
        </a:lnSpc>
        <a:spcBef>
          <a:spcPts val="0"/>
        </a:spcBef>
        <a:spcAft>
          <a:spcPts val="1050"/>
        </a:spcAft>
        <a:buFont typeface="Arial" panose="020B0604020202020204" pitchFamily="34" charset="0"/>
        <a:buChar char="•"/>
        <a:defRPr sz="2400" b="0" i="0" kern="1200">
          <a:solidFill>
            <a:schemeClr val="tx1"/>
          </a:solidFill>
          <a:latin typeface="Arial"/>
          <a:ea typeface="+mn-ea"/>
          <a:cs typeface="British Council Sans"/>
        </a:defRPr>
      </a:lvl3pPr>
      <a:lvl4pPr marL="1200150" indent="-171450" algn="l" defTabSz="685800" rtl="0" eaLnBrk="1" latinLnBrk="0" hangingPunct="1">
        <a:lnSpc>
          <a:spcPts val="2100"/>
        </a:lnSpc>
        <a:spcBef>
          <a:spcPts val="0"/>
        </a:spcBef>
        <a:spcAft>
          <a:spcPts val="1050"/>
        </a:spcAft>
        <a:buFont typeface="Arial" panose="020B0604020202020204" pitchFamily="34" charset="0"/>
        <a:buChar char="•"/>
        <a:defRPr sz="2400" b="0" i="0" kern="1200">
          <a:solidFill>
            <a:schemeClr val="tx1"/>
          </a:solidFill>
          <a:latin typeface="Arial"/>
          <a:ea typeface="+mn-ea"/>
          <a:cs typeface="British Council Sans"/>
        </a:defRPr>
      </a:lvl4pPr>
      <a:lvl5pPr marL="1543050" indent="-171450" algn="l" defTabSz="685800" rtl="0" eaLnBrk="1" latinLnBrk="0" hangingPunct="1">
        <a:lnSpc>
          <a:spcPts val="2100"/>
        </a:lnSpc>
        <a:spcBef>
          <a:spcPts val="0"/>
        </a:spcBef>
        <a:spcAft>
          <a:spcPts val="1050"/>
        </a:spcAft>
        <a:buFont typeface="Arial" panose="020B0604020202020204" pitchFamily="34" charset="0"/>
        <a:buChar char="•"/>
        <a:defRPr sz="2400" b="0" i="0" kern="1200">
          <a:solidFill>
            <a:schemeClr val="tx1"/>
          </a:solidFill>
          <a:latin typeface="Arial"/>
          <a:ea typeface="+mn-ea"/>
          <a:cs typeface="British Council San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915" userDrawn="1">
          <p15:clr>
            <a:srgbClr val="F26B43"/>
          </p15:clr>
        </p15:guide>
        <p15:guide id="2" pos="317" userDrawn="1">
          <p15:clr>
            <a:srgbClr val="F26B43"/>
          </p15:clr>
        </p15:guide>
        <p15:guide id="3" pos="5443" userDrawn="1">
          <p15:clr>
            <a:srgbClr val="F26B43"/>
          </p15:clr>
        </p15:guide>
        <p15:guide id="4" orient="horz" pos="640" userDrawn="1">
          <p15:clr>
            <a:srgbClr val="F26B43"/>
          </p15:clr>
        </p15:guide>
        <p15:guide id="5"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u="none" strike="noStrike" cap="none">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11" name="Google Shape;11;p1"/>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467999" y="1566001"/>
            <a:ext cx="8208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13" name="Google Shape;13;p1"/>
          <p:cNvSpPr txBox="1"/>
          <p:nvPr/>
        </p:nvSpPr>
        <p:spPr>
          <a:xfrm>
            <a:off x="508000" y="990600"/>
            <a:ext cx="3403600" cy="369332"/>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Arial"/>
              <a:ea typeface="Arial"/>
              <a:cs typeface="Arial"/>
              <a:sym typeface="Arial"/>
            </a:endParaRPr>
          </a:p>
        </p:txBody>
      </p:sp>
      <p:sp>
        <p:nvSpPr>
          <p:cNvPr id="14" name="Google Shape;14;p1"/>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u="none">
                <a:solidFill>
                  <a:srgbClr val="00457C"/>
                </a:solidFill>
                <a:latin typeface="Arial"/>
                <a:ea typeface="Arial"/>
                <a:cs typeface="Arial"/>
                <a:sym typeface="Arial"/>
              </a:defRPr>
            </a:lvl1pPr>
            <a:lvl2pPr marL="0" marR="0" lvl="1" indent="0" algn="r" rtl="0">
              <a:spcBef>
                <a:spcPts val="0"/>
              </a:spcBef>
              <a:buNone/>
              <a:defRPr sz="1100" b="0" i="0" u="none">
                <a:solidFill>
                  <a:srgbClr val="00457C"/>
                </a:solidFill>
                <a:latin typeface="Arial"/>
                <a:ea typeface="Arial"/>
                <a:cs typeface="Arial"/>
                <a:sym typeface="Arial"/>
              </a:defRPr>
            </a:lvl2pPr>
            <a:lvl3pPr marL="0" marR="0" lvl="2" indent="0" algn="r" rtl="0">
              <a:spcBef>
                <a:spcPts val="0"/>
              </a:spcBef>
              <a:buNone/>
              <a:defRPr sz="1100" b="0" i="0" u="none">
                <a:solidFill>
                  <a:srgbClr val="00457C"/>
                </a:solidFill>
                <a:latin typeface="Arial"/>
                <a:ea typeface="Arial"/>
                <a:cs typeface="Arial"/>
                <a:sym typeface="Arial"/>
              </a:defRPr>
            </a:lvl3pPr>
            <a:lvl4pPr marL="0" marR="0" lvl="3" indent="0" algn="r" rtl="0">
              <a:spcBef>
                <a:spcPts val="0"/>
              </a:spcBef>
              <a:buNone/>
              <a:defRPr sz="1100" b="0" i="0" u="none">
                <a:solidFill>
                  <a:srgbClr val="00457C"/>
                </a:solidFill>
                <a:latin typeface="Arial"/>
                <a:ea typeface="Arial"/>
                <a:cs typeface="Arial"/>
                <a:sym typeface="Arial"/>
              </a:defRPr>
            </a:lvl4pPr>
            <a:lvl5pPr marL="0" marR="0" lvl="4" indent="0" algn="r" rtl="0">
              <a:spcBef>
                <a:spcPts val="0"/>
              </a:spcBef>
              <a:buNone/>
              <a:defRPr sz="1100" b="0" i="0" u="none">
                <a:solidFill>
                  <a:srgbClr val="00457C"/>
                </a:solidFill>
                <a:latin typeface="Arial"/>
                <a:ea typeface="Arial"/>
                <a:cs typeface="Arial"/>
                <a:sym typeface="Arial"/>
              </a:defRPr>
            </a:lvl5pPr>
            <a:lvl6pPr marL="0" marR="0" lvl="5" indent="0" algn="r" rtl="0">
              <a:spcBef>
                <a:spcPts val="0"/>
              </a:spcBef>
              <a:buNone/>
              <a:defRPr sz="1100" b="0" i="0" u="none">
                <a:solidFill>
                  <a:srgbClr val="00457C"/>
                </a:solidFill>
                <a:latin typeface="Arial"/>
                <a:ea typeface="Arial"/>
                <a:cs typeface="Arial"/>
                <a:sym typeface="Arial"/>
              </a:defRPr>
            </a:lvl6pPr>
            <a:lvl7pPr marL="0" marR="0" lvl="6" indent="0" algn="r" rtl="0">
              <a:spcBef>
                <a:spcPts val="0"/>
              </a:spcBef>
              <a:buNone/>
              <a:defRPr sz="1100" b="0" i="0" u="none">
                <a:solidFill>
                  <a:srgbClr val="00457C"/>
                </a:solidFill>
                <a:latin typeface="Arial"/>
                <a:ea typeface="Arial"/>
                <a:cs typeface="Arial"/>
                <a:sym typeface="Arial"/>
              </a:defRPr>
            </a:lvl7pPr>
            <a:lvl8pPr marL="0" marR="0" lvl="7" indent="0" algn="r" rtl="0">
              <a:spcBef>
                <a:spcPts val="0"/>
              </a:spcBef>
              <a:buNone/>
              <a:defRPr sz="1100" b="0" i="0" u="none">
                <a:solidFill>
                  <a:srgbClr val="00457C"/>
                </a:solidFill>
                <a:latin typeface="Arial"/>
                <a:ea typeface="Arial"/>
                <a:cs typeface="Arial"/>
                <a:sym typeface="Arial"/>
              </a:defRPr>
            </a:lvl8pPr>
            <a:lvl9pPr marL="0" marR="0" lvl="8" indent="0" algn="r" rtl="0">
              <a:spcBef>
                <a:spcPts val="0"/>
              </a:spcBef>
              <a:buNone/>
              <a:defRPr sz="1100" b="0" i="0" u="none">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915645597"/>
      </p:ext>
    </p:extLst>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915">
          <p15:clr>
            <a:srgbClr val="F26B43"/>
          </p15:clr>
        </p15:guide>
        <p15:guide id="2" pos="317">
          <p15:clr>
            <a:srgbClr val="F26B43"/>
          </p15:clr>
        </p15:guide>
        <p15:guide id="3" pos="5443">
          <p15:clr>
            <a:srgbClr val="F26B43"/>
          </p15:clr>
        </p15:guide>
        <p15:guide id="4" orient="horz" pos="640">
          <p15:clr>
            <a:srgbClr val="F26B43"/>
          </p15:clr>
        </p15:guide>
        <p15:guide id="5" pos="288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u="none" strike="noStrike" cap="none">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11" name="Google Shape;11;p1"/>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467999" y="1566001"/>
            <a:ext cx="8208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13" name="Google Shape;13;p1"/>
          <p:cNvSpPr txBox="1"/>
          <p:nvPr/>
        </p:nvSpPr>
        <p:spPr>
          <a:xfrm>
            <a:off x="508000" y="990600"/>
            <a:ext cx="3403600" cy="369332"/>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Arial"/>
              <a:ea typeface="Arial"/>
              <a:cs typeface="Arial"/>
              <a:sym typeface="Arial"/>
            </a:endParaRPr>
          </a:p>
        </p:txBody>
      </p:sp>
      <p:sp>
        <p:nvSpPr>
          <p:cNvPr id="14" name="Google Shape;14;p1"/>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u="none">
                <a:solidFill>
                  <a:srgbClr val="00457C"/>
                </a:solidFill>
                <a:latin typeface="Arial"/>
                <a:ea typeface="Arial"/>
                <a:cs typeface="Arial"/>
                <a:sym typeface="Arial"/>
              </a:defRPr>
            </a:lvl1pPr>
            <a:lvl2pPr marL="0" marR="0" lvl="1" indent="0" algn="r" rtl="0">
              <a:spcBef>
                <a:spcPts val="0"/>
              </a:spcBef>
              <a:buNone/>
              <a:defRPr sz="1100" b="0" i="0" u="none">
                <a:solidFill>
                  <a:srgbClr val="00457C"/>
                </a:solidFill>
                <a:latin typeface="Arial"/>
                <a:ea typeface="Arial"/>
                <a:cs typeface="Arial"/>
                <a:sym typeface="Arial"/>
              </a:defRPr>
            </a:lvl2pPr>
            <a:lvl3pPr marL="0" marR="0" lvl="2" indent="0" algn="r" rtl="0">
              <a:spcBef>
                <a:spcPts val="0"/>
              </a:spcBef>
              <a:buNone/>
              <a:defRPr sz="1100" b="0" i="0" u="none">
                <a:solidFill>
                  <a:srgbClr val="00457C"/>
                </a:solidFill>
                <a:latin typeface="Arial"/>
                <a:ea typeface="Arial"/>
                <a:cs typeface="Arial"/>
                <a:sym typeface="Arial"/>
              </a:defRPr>
            </a:lvl3pPr>
            <a:lvl4pPr marL="0" marR="0" lvl="3" indent="0" algn="r" rtl="0">
              <a:spcBef>
                <a:spcPts val="0"/>
              </a:spcBef>
              <a:buNone/>
              <a:defRPr sz="1100" b="0" i="0" u="none">
                <a:solidFill>
                  <a:srgbClr val="00457C"/>
                </a:solidFill>
                <a:latin typeface="Arial"/>
                <a:ea typeface="Arial"/>
                <a:cs typeface="Arial"/>
                <a:sym typeface="Arial"/>
              </a:defRPr>
            </a:lvl4pPr>
            <a:lvl5pPr marL="0" marR="0" lvl="4" indent="0" algn="r" rtl="0">
              <a:spcBef>
                <a:spcPts val="0"/>
              </a:spcBef>
              <a:buNone/>
              <a:defRPr sz="1100" b="0" i="0" u="none">
                <a:solidFill>
                  <a:srgbClr val="00457C"/>
                </a:solidFill>
                <a:latin typeface="Arial"/>
                <a:ea typeface="Arial"/>
                <a:cs typeface="Arial"/>
                <a:sym typeface="Arial"/>
              </a:defRPr>
            </a:lvl5pPr>
            <a:lvl6pPr marL="0" marR="0" lvl="5" indent="0" algn="r" rtl="0">
              <a:spcBef>
                <a:spcPts val="0"/>
              </a:spcBef>
              <a:buNone/>
              <a:defRPr sz="1100" b="0" i="0" u="none">
                <a:solidFill>
                  <a:srgbClr val="00457C"/>
                </a:solidFill>
                <a:latin typeface="Arial"/>
                <a:ea typeface="Arial"/>
                <a:cs typeface="Arial"/>
                <a:sym typeface="Arial"/>
              </a:defRPr>
            </a:lvl6pPr>
            <a:lvl7pPr marL="0" marR="0" lvl="6" indent="0" algn="r" rtl="0">
              <a:spcBef>
                <a:spcPts val="0"/>
              </a:spcBef>
              <a:buNone/>
              <a:defRPr sz="1100" b="0" i="0" u="none">
                <a:solidFill>
                  <a:srgbClr val="00457C"/>
                </a:solidFill>
                <a:latin typeface="Arial"/>
                <a:ea typeface="Arial"/>
                <a:cs typeface="Arial"/>
                <a:sym typeface="Arial"/>
              </a:defRPr>
            </a:lvl7pPr>
            <a:lvl8pPr marL="0" marR="0" lvl="7" indent="0" algn="r" rtl="0">
              <a:spcBef>
                <a:spcPts val="0"/>
              </a:spcBef>
              <a:buNone/>
              <a:defRPr sz="1100" b="0" i="0" u="none">
                <a:solidFill>
                  <a:srgbClr val="00457C"/>
                </a:solidFill>
                <a:latin typeface="Arial"/>
                <a:ea typeface="Arial"/>
                <a:cs typeface="Arial"/>
                <a:sym typeface="Arial"/>
              </a:defRPr>
            </a:lvl8pPr>
            <a:lvl9pPr marL="0" marR="0" lvl="8" indent="0" algn="r" rtl="0">
              <a:spcBef>
                <a:spcPts val="0"/>
              </a:spcBef>
              <a:buNone/>
              <a:defRPr sz="1100" b="0" i="0" u="none">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3823233535"/>
      </p:ext>
    </p:extLst>
  </p:cSld>
  <p:clrMap bg1="lt1" tx1="dk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915">
          <p15:clr>
            <a:srgbClr val="F26B43"/>
          </p15:clr>
        </p15:guide>
        <p15:guide id="2" pos="317">
          <p15:clr>
            <a:srgbClr val="F26B43"/>
          </p15:clr>
        </p15:guide>
        <p15:guide id="3" pos="5443">
          <p15:clr>
            <a:srgbClr val="F26B43"/>
          </p15:clr>
        </p15:guide>
        <p15:guide id="4" orient="horz" pos="640">
          <p15:clr>
            <a:srgbClr val="F26B43"/>
          </p15:clr>
        </p15:guide>
        <p15:guide id="5" pos="288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lstStyle>
            <a:lvl1pPr marR="0" lvl="0" algn="l" rtl="0">
              <a:spcBef>
                <a:spcPts val="0"/>
              </a:spcBef>
              <a:spcAft>
                <a:spcPts val="0"/>
              </a:spcAft>
              <a:buSzPts val="1400"/>
              <a:buNone/>
              <a:defRPr sz="1100" b="0" i="0" u="none" strike="noStrike" cap="none">
                <a:solidFill>
                  <a:srgbClr val="00457C"/>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100" b="0" i="0" u="none" strike="noStrike" kern="0" cap="none" spc="0" normalizeH="0" baseline="0" noProof="0">
              <a:ln>
                <a:noFill/>
              </a:ln>
              <a:solidFill>
                <a:srgbClr val="00457C"/>
              </a:solidFill>
              <a:effectLst/>
              <a:uLnTx/>
              <a:uFillTx/>
              <a:latin typeface="Arial"/>
              <a:cs typeface="Arial"/>
              <a:sym typeface="Arial"/>
            </a:endParaRPr>
          </a:p>
        </p:txBody>
      </p:sp>
      <p:sp>
        <p:nvSpPr>
          <p:cNvPr id="11" name="Google Shape;11;p1"/>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lstStyle>
            <a:lvl1pPr marR="0" lvl="0" algn="l" rtl="0">
              <a:lnSpc>
                <a:spcPct val="100000"/>
              </a:lnSpc>
              <a:spcBef>
                <a:spcPts val="0"/>
              </a:spcBef>
              <a:spcAft>
                <a:spcPts val="0"/>
              </a:spcAft>
              <a:buClr>
                <a:srgbClr val="00457C"/>
              </a:buClr>
              <a:buSzPts val="3000"/>
              <a:buFont typeface="Arial Black"/>
              <a:buNone/>
              <a:defRPr sz="3000" b="0" i="0" u="none" strike="noStrike" cap="none">
                <a:solidFill>
                  <a:srgbClr val="00457C"/>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467999" y="1566001"/>
            <a:ext cx="8208000" cy="4572000"/>
          </a:xfrm>
          <a:prstGeom prst="rect">
            <a:avLst/>
          </a:prstGeom>
          <a:noFill/>
          <a:ln>
            <a:noFill/>
          </a:ln>
        </p:spPr>
        <p:txBody>
          <a:bodyPr spcFirstLastPara="1" wrap="square" lIns="0" tIns="0" rIns="0" bIns="0" anchor="t" anchorCtr="0"/>
          <a:lstStyle>
            <a:lvl1pPr marL="457200" marR="0" lvl="0" indent="-381000" algn="l" rtl="0">
              <a:lnSpc>
                <a:spcPct val="87500"/>
              </a:lnSpc>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4pPr>
            <a:lvl5pPr marL="2286000" marR="0" lvl="4" indent="-381000" algn="l" rtl="0">
              <a:lnSpc>
                <a:spcPct val="87500"/>
              </a:lnSpc>
              <a:spcBef>
                <a:spcPts val="105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5pPr>
            <a:lvl6pPr marL="2743200" marR="0" lvl="5" indent="-314325" algn="l" rtl="0">
              <a:lnSpc>
                <a:spcPct val="90000"/>
              </a:lnSpc>
              <a:spcBef>
                <a:spcPts val="1050"/>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13" name="Google Shape;13;p1"/>
          <p:cNvSpPr txBox="1"/>
          <p:nvPr/>
        </p:nvSpPr>
        <p:spPr>
          <a:xfrm>
            <a:off x="508000" y="990600"/>
            <a:ext cx="3403600" cy="369332"/>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Arial"/>
              <a:ea typeface="Arial"/>
              <a:cs typeface="Arial"/>
              <a:sym typeface="Arial"/>
            </a:endParaRPr>
          </a:p>
        </p:txBody>
      </p:sp>
      <p:sp>
        <p:nvSpPr>
          <p:cNvPr id="14" name="Google Shape;14;p1"/>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100" b="0" i="0" u="none">
                <a:solidFill>
                  <a:srgbClr val="00457C"/>
                </a:solidFill>
                <a:latin typeface="Arial"/>
                <a:ea typeface="Arial"/>
                <a:cs typeface="Arial"/>
                <a:sym typeface="Arial"/>
              </a:defRPr>
            </a:lvl1pPr>
            <a:lvl2pPr marL="0" marR="0" lvl="1" indent="0" algn="r" rtl="0">
              <a:spcBef>
                <a:spcPts val="0"/>
              </a:spcBef>
              <a:buNone/>
              <a:defRPr sz="1100" b="0" i="0" u="none">
                <a:solidFill>
                  <a:srgbClr val="00457C"/>
                </a:solidFill>
                <a:latin typeface="Arial"/>
                <a:ea typeface="Arial"/>
                <a:cs typeface="Arial"/>
                <a:sym typeface="Arial"/>
              </a:defRPr>
            </a:lvl2pPr>
            <a:lvl3pPr marL="0" marR="0" lvl="2" indent="0" algn="r" rtl="0">
              <a:spcBef>
                <a:spcPts val="0"/>
              </a:spcBef>
              <a:buNone/>
              <a:defRPr sz="1100" b="0" i="0" u="none">
                <a:solidFill>
                  <a:srgbClr val="00457C"/>
                </a:solidFill>
                <a:latin typeface="Arial"/>
                <a:ea typeface="Arial"/>
                <a:cs typeface="Arial"/>
                <a:sym typeface="Arial"/>
              </a:defRPr>
            </a:lvl3pPr>
            <a:lvl4pPr marL="0" marR="0" lvl="3" indent="0" algn="r" rtl="0">
              <a:spcBef>
                <a:spcPts val="0"/>
              </a:spcBef>
              <a:buNone/>
              <a:defRPr sz="1100" b="0" i="0" u="none">
                <a:solidFill>
                  <a:srgbClr val="00457C"/>
                </a:solidFill>
                <a:latin typeface="Arial"/>
                <a:ea typeface="Arial"/>
                <a:cs typeface="Arial"/>
                <a:sym typeface="Arial"/>
              </a:defRPr>
            </a:lvl4pPr>
            <a:lvl5pPr marL="0" marR="0" lvl="4" indent="0" algn="r" rtl="0">
              <a:spcBef>
                <a:spcPts val="0"/>
              </a:spcBef>
              <a:buNone/>
              <a:defRPr sz="1100" b="0" i="0" u="none">
                <a:solidFill>
                  <a:srgbClr val="00457C"/>
                </a:solidFill>
                <a:latin typeface="Arial"/>
                <a:ea typeface="Arial"/>
                <a:cs typeface="Arial"/>
                <a:sym typeface="Arial"/>
              </a:defRPr>
            </a:lvl5pPr>
            <a:lvl6pPr marL="0" marR="0" lvl="5" indent="0" algn="r" rtl="0">
              <a:spcBef>
                <a:spcPts val="0"/>
              </a:spcBef>
              <a:buNone/>
              <a:defRPr sz="1100" b="0" i="0" u="none">
                <a:solidFill>
                  <a:srgbClr val="00457C"/>
                </a:solidFill>
                <a:latin typeface="Arial"/>
                <a:ea typeface="Arial"/>
                <a:cs typeface="Arial"/>
                <a:sym typeface="Arial"/>
              </a:defRPr>
            </a:lvl6pPr>
            <a:lvl7pPr marL="0" marR="0" lvl="6" indent="0" algn="r" rtl="0">
              <a:spcBef>
                <a:spcPts val="0"/>
              </a:spcBef>
              <a:buNone/>
              <a:defRPr sz="1100" b="0" i="0" u="none">
                <a:solidFill>
                  <a:srgbClr val="00457C"/>
                </a:solidFill>
                <a:latin typeface="Arial"/>
                <a:ea typeface="Arial"/>
                <a:cs typeface="Arial"/>
                <a:sym typeface="Arial"/>
              </a:defRPr>
            </a:lvl7pPr>
            <a:lvl8pPr marL="0" marR="0" lvl="7" indent="0" algn="r" rtl="0">
              <a:spcBef>
                <a:spcPts val="0"/>
              </a:spcBef>
              <a:buNone/>
              <a:defRPr sz="1100" b="0" i="0" u="none">
                <a:solidFill>
                  <a:srgbClr val="00457C"/>
                </a:solidFill>
                <a:latin typeface="Arial"/>
                <a:ea typeface="Arial"/>
                <a:cs typeface="Arial"/>
                <a:sym typeface="Arial"/>
              </a:defRPr>
            </a:lvl8pPr>
            <a:lvl9pPr marL="0" marR="0" lvl="8" indent="0" algn="r" rtl="0">
              <a:spcBef>
                <a:spcPts val="0"/>
              </a:spcBef>
              <a:buNone/>
              <a:defRPr sz="1100" b="0" i="0" u="none">
                <a:solidFill>
                  <a:srgbClr val="00457C"/>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sz="1100" b="0" i="0" u="none" strike="noStrike" kern="0" cap="none" spc="0" normalizeH="0" baseline="0" noProof="0">
              <a:ln>
                <a:noFill/>
              </a:ln>
              <a:solidFill>
                <a:srgbClr val="00457C"/>
              </a:solidFill>
              <a:effectLst/>
              <a:uLnTx/>
              <a:uFillTx/>
              <a:latin typeface="Arial"/>
              <a:cs typeface="Arial"/>
              <a:sym typeface="Arial"/>
            </a:endParaRPr>
          </a:p>
        </p:txBody>
      </p:sp>
    </p:spTree>
    <p:extLst>
      <p:ext uri="{BB962C8B-B14F-4D97-AF65-F5344CB8AC3E}">
        <p14:creationId xmlns:p14="http://schemas.microsoft.com/office/powerpoint/2010/main" val="1981720231"/>
      </p:ext>
    </p:extLst>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915">
          <p15:clr>
            <a:srgbClr val="F26B43"/>
          </p15:clr>
        </p15:guide>
        <p15:guide id="2" pos="317">
          <p15:clr>
            <a:srgbClr val="F26B43"/>
          </p15:clr>
        </p15:guide>
        <p15:guide id="3" pos="5443">
          <p15:clr>
            <a:srgbClr val="F26B43"/>
          </p15:clr>
        </p15:guide>
        <p15:guide id="4" orient="horz" pos="640">
          <p15:clr>
            <a:srgbClr val="F26B43"/>
          </p15:clr>
        </p15:guide>
        <p15:guide id="5"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understanding </a:t>
            </a:r>
            <a:r>
              <a:rPr lang="en-US" dirty="0" smtClean="0"/>
              <a:t>action </a:t>
            </a:r>
            <a:r>
              <a:rPr lang="en-US" dirty="0"/>
              <a:t>research  </a:t>
            </a:r>
          </a:p>
        </p:txBody>
      </p:sp>
      <p:sp>
        <p:nvSpPr>
          <p:cNvPr id="3" name="Subtitle 2"/>
          <p:cNvSpPr>
            <a:spLocks noGrp="1"/>
          </p:cNvSpPr>
          <p:nvPr>
            <p:ph type="subTitle" idx="1"/>
          </p:nvPr>
        </p:nvSpPr>
        <p:spPr/>
        <p:txBody>
          <a:bodyPr/>
          <a:lstStyle/>
          <a:p>
            <a:r>
              <a:rPr lang="en-US" dirty="0"/>
              <a:t>New generation school teacher project: preset curriculum reform</a:t>
            </a:r>
          </a:p>
        </p:txBody>
      </p:sp>
      <p:sp>
        <p:nvSpPr>
          <p:cNvPr id="4" name="Footer Placeholder 3"/>
          <p:cNvSpPr>
            <a:spLocks noGrp="1"/>
          </p:cNvSpPr>
          <p:nvPr>
            <p:ph type="ftr" sz="quarter" idx="3"/>
          </p:nvPr>
        </p:nvSpPr>
        <p:spPr>
          <a:xfrm>
            <a:off x="360000" y="6324594"/>
            <a:ext cx="8424000" cy="396000"/>
          </a:xfrm>
        </p:spPr>
        <p:txBody>
          <a:bodyPr/>
          <a:lstStyle/>
          <a:p>
            <a:r>
              <a:rPr lang="en-GB"/>
              <a:t>www.britishcouncil.org</a:t>
            </a:r>
            <a:endParaRPr lang="en-GB" dirty="0"/>
          </a:p>
        </p:txBody>
      </p:sp>
    </p:spTree>
    <p:extLst>
      <p:ext uri="{BB962C8B-B14F-4D97-AF65-F5344CB8AC3E}">
        <p14:creationId xmlns:p14="http://schemas.microsoft.com/office/powerpoint/2010/main" val="4002083921"/>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000" y="1335600"/>
            <a:ext cx="8352000" cy="535257"/>
          </a:xfrm>
        </p:spPr>
        <p:txBody>
          <a:bodyPr/>
          <a:lstStyle/>
          <a:p>
            <a:endParaRPr lang="en-US" dirty="0"/>
          </a:p>
        </p:txBody>
      </p:sp>
      <p:sp>
        <p:nvSpPr>
          <p:cNvPr id="3" name="Footer Placeholder 2"/>
          <p:cNvSpPr>
            <a:spLocks noGrp="1"/>
          </p:cNvSpPr>
          <p:nvPr>
            <p:ph type="ftr" sz="quarter" idx="3"/>
          </p:nvPr>
        </p:nvSpPr>
        <p:spPr>
          <a:xfrm>
            <a:off x="360000" y="6324594"/>
            <a:ext cx="8424000" cy="396000"/>
          </a:xfrm>
        </p:spPr>
        <p:txBody>
          <a:bodyPr/>
          <a:lstStyle/>
          <a:p>
            <a:r>
              <a:rPr lang="en-GB"/>
              <a:t>www.britishcouncil.org</a:t>
            </a:r>
            <a:endParaRPr lang="en-GB" dirty="0"/>
          </a:p>
        </p:txBody>
      </p:sp>
      <p:pic>
        <p:nvPicPr>
          <p:cNvPr id="7" name="Рисунок 6" descr="2e87a3a78a4a202004ed2b1239150bd3.jpg"/>
          <p:cNvPicPr>
            <a:picLocks noChangeAspect="1"/>
          </p:cNvPicPr>
          <p:nvPr/>
        </p:nvPicPr>
        <p:blipFill>
          <a:blip r:embed="rId2"/>
          <a:stretch>
            <a:fillRect/>
          </a:stretch>
        </p:blipFill>
        <p:spPr>
          <a:xfrm>
            <a:off x="389745" y="269823"/>
            <a:ext cx="8409482" cy="6145325"/>
          </a:xfrm>
          <a:prstGeom prst="rect">
            <a:avLst/>
          </a:prstGeom>
        </p:spPr>
      </p:pic>
    </p:spTree>
    <p:extLst>
      <p:ext uri="{BB962C8B-B14F-4D97-AF65-F5344CB8AC3E}">
        <p14:creationId xmlns:p14="http://schemas.microsoft.com/office/powerpoint/2010/main" val="2236420352"/>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noAutofit/>
          </a:bodyPr>
          <a:lstStyle/>
          <a:p>
            <a:pPr marL="0" marR="0" lvl="0" indent="0" rtl="0">
              <a:lnSpc>
                <a:spcPct val="100000"/>
              </a:lnSpc>
              <a:spcBef>
                <a:spcPts val="0"/>
              </a:spcBef>
              <a:spcAft>
                <a:spcPts val="0"/>
              </a:spcAft>
              <a:buClr>
                <a:srgbClr val="00457C"/>
              </a:buClr>
              <a:buSzPts val="3000"/>
              <a:buFont typeface="Arial Black"/>
              <a:buNone/>
            </a:pPr>
            <a:r>
              <a:rPr lang="en-US" dirty="0" smtClean="0"/>
              <a:t>OBJECTIVES</a:t>
            </a:r>
            <a:endParaRPr dirty="0"/>
          </a:p>
        </p:txBody>
      </p:sp>
      <p:sp>
        <p:nvSpPr>
          <p:cNvPr id="80" name="Google Shape;80;p12"/>
          <p:cNvSpPr txBox="1">
            <a:spLocks noGrp="1"/>
          </p:cNvSpPr>
          <p:nvPr>
            <p:ph type="body" idx="1"/>
          </p:nvPr>
        </p:nvSpPr>
        <p:spPr>
          <a:xfrm>
            <a:off x="467999" y="1230923"/>
            <a:ext cx="8208000" cy="4907078"/>
          </a:xfrm>
          <a:prstGeom prst="rect">
            <a:avLst/>
          </a:prstGeom>
          <a:noFill/>
          <a:ln>
            <a:noFill/>
          </a:ln>
        </p:spPr>
        <p:txBody>
          <a:bodyPr spcFirstLastPara="1" wrap="square" lIns="0" tIns="0" rIns="0" bIns="0" anchor="t" anchorCtr="0">
            <a:noAutofit/>
          </a:bodyPr>
          <a:lstStyle/>
          <a:p>
            <a:pPr marL="228600" indent="0"/>
            <a:r>
              <a:rPr lang="en-US" sz="3200" dirty="0"/>
              <a:t>to enable students to: </a:t>
            </a:r>
            <a:endParaRPr lang="en-US" sz="3200" dirty="0" smtClean="0"/>
          </a:p>
          <a:p>
            <a:pPr marL="685800" lvl="0" indent="-457200">
              <a:buFont typeface="Wingdings" panose="05000000000000000000" pitchFamily="2" charset="2"/>
              <a:buChar char="ü"/>
            </a:pPr>
            <a:r>
              <a:rPr lang="en-US" sz="3200" dirty="0" smtClean="0"/>
              <a:t>identify </a:t>
            </a:r>
            <a:r>
              <a:rPr lang="en-US" sz="3200" dirty="0"/>
              <a:t>the role of research in learning and </a:t>
            </a:r>
            <a:r>
              <a:rPr lang="en-US" sz="3200" dirty="0" smtClean="0"/>
              <a:t>teaching;</a:t>
            </a:r>
            <a:endParaRPr lang="ru-RU" sz="3200" dirty="0"/>
          </a:p>
          <a:p>
            <a:pPr marL="685800" lvl="0" indent="-457200">
              <a:buFont typeface="Wingdings" panose="05000000000000000000" pitchFamily="2" charset="2"/>
              <a:buChar char="ü"/>
            </a:pPr>
            <a:r>
              <a:rPr lang="en-GB" sz="3200" dirty="0"/>
              <a:t>explore teacher research and its </a:t>
            </a:r>
            <a:r>
              <a:rPr lang="en-GB" sz="3200" dirty="0" smtClean="0"/>
              <a:t>varieties;</a:t>
            </a:r>
            <a:endParaRPr lang="ru-RU" sz="3200" dirty="0"/>
          </a:p>
          <a:p>
            <a:pPr marL="685800" indent="-457200">
              <a:buFont typeface="Wingdings" panose="05000000000000000000" pitchFamily="2" charset="2"/>
              <a:buChar char="ü"/>
            </a:pPr>
            <a:r>
              <a:rPr lang="en-GB" sz="3200" dirty="0"/>
              <a:t>identify the notion steps and stages of action </a:t>
            </a:r>
            <a:r>
              <a:rPr lang="en-GB" sz="3200" dirty="0" smtClean="0"/>
              <a:t>research;</a:t>
            </a:r>
          </a:p>
          <a:p>
            <a:pPr marL="685800" lvl="0" indent="-457200">
              <a:buFont typeface="Wingdings" panose="05000000000000000000" pitchFamily="2" charset="2"/>
              <a:buChar char="ü"/>
            </a:pPr>
            <a:r>
              <a:rPr lang="en-GB" sz="3200" dirty="0"/>
              <a:t>define the focus of the </a:t>
            </a:r>
            <a:r>
              <a:rPr lang="en-GB" sz="3200" dirty="0" smtClean="0"/>
              <a:t>study;</a:t>
            </a:r>
            <a:endParaRPr lang="ru-RU" sz="3200" dirty="0"/>
          </a:p>
          <a:p>
            <a:pPr marL="685800" indent="-457200">
              <a:buFont typeface="Wingdings" panose="05000000000000000000" pitchFamily="2" charset="2"/>
              <a:buChar char="ü"/>
            </a:pPr>
            <a:r>
              <a:rPr lang="en-GB" sz="3200" dirty="0"/>
              <a:t>formulate a research </a:t>
            </a:r>
            <a:r>
              <a:rPr lang="en-GB" sz="3200" dirty="0" smtClean="0"/>
              <a:t>question</a:t>
            </a:r>
            <a:r>
              <a:rPr lang="en-US" sz="3200" dirty="0" smtClean="0"/>
              <a:t>.</a:t>
            </a:r>
            <a:endParaRPr lang="en-US" sz="3200" dirty="0" smtClean="0"/>
          </a:p>
          <a:p>
            <a:pPr marL="342900" marR="0" lvl="0" indent="-342900" algn="l" rtl="0">
              <a:lnSpc>
                <a:spcPct val="150000"/>
              </a:lnSpc>
              <a:spcBef>
                <a:spcPts val="0"/>
              </a:spcBef>
              <a:spcAft>
                <a:spcPts val="0"/>
              </a:spcAft>
              <a:buClr>
                <a:schemeClr val="dk1"/>
              </a:buClr>
              <a:buSzPts val="2800"/>
              <a:buFont typeface="Wingdings" pitchFamily="2" charset="2"/>
              <a:buChar char="ü"/>
            </a:pPr>
            <a:endParaRPr sz="2800" b="0" i="0" u="none" strike="noStrike" cap="none" dirty="0">
              <a:solidFill>
                <a:schemeClr val="dk1"/>
              </a:solidFill>
              <a:latin typeface="Arial"/>
              <a:ea typeface="Arial"/>
              <a:cs typeface="Arial"/>
              <a:sym typeface="Arial"/>
            </a:endParaRPr>
          </a:p>
        </p:txBody>
      </p:sp>
      <p:sp>
        <p:nvSpPr>
          <p:cNvPr id="81" name="Google Shape;81;p12"/>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100" b="0" i="0" u="none" strike="noStrike" kern="0" cap="none" spc="0" normalizeH="0" baseline="0" noProof="0">
                <a:ln>
                  <a:noFill/>
                </a:ln>
                <a:solidFill>
                  <a:srgbClr val="00457C"/>
                </a:solidFill>
                <a:effectLst/>
                <a:uLnTx/>
                <a:uFillTx/>
                <a:latin typeface="Arial"/>
                <a:ea typeface="Arial"/>
                <a:cs typeface="Arial"/>
                <a:sym typeface="Arial"/>
              </a:rPr>
              <a:t>www.britishcouncil.org</a:t>
            </a:r>
            <a:endParaRPr kumimoji="0" sz="1100" b="0" i="0" u="none" strike="noStrike" kern="0" cap="none" spc="0" normalizeH="0" baseline="0" noProof="0">
              <a:ln>
                <a:noFill/>
              </a:ln>
              <a:solidFill>
                <a:srgbClr val="00457C"/>
              </a:solidFill>
              <a:effectLst/>
              <a:uLnTx/>
              <a:uFillTx/>
              <a:latin typeface="Arial"/>
              <a:ea typeface="Arial"/>
              <a:cs typeface="Arial"/>
              <a:sym typeface="Arial"/>
            </a:endParaRPr>
          </a:p>
        </p:txBody>
      </p:sp>
      <p:sp>
        <p:nvSpPr>
          <p:cNvPr id="82" name="Google Shape;82;p12"/>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100" b="0" i="0" u="none" strike="noStrike" kern="0" cap="none" spc="0" normalizeH="0" baseline="0" noProof="0">
              <a:ln>
                <a:noFill/>
              </a:ln>
              <a:solidFill>
                <a:srgbClr val="00457C"/>
              </a:solidFill>
              <a:effectLst/>
              <a:uLnTx/>
              <a:uFillTx/>
              <a:latin typeface="Arial"/>
              <a:ea typeface="Arial"/>
              <a:cs typeface="Arial"/>
              <a:sym typeface="Arial"/>
            </a:endParaRPr>
          </a:p>
        </p:txBody>
      </p:sp>
    </p:spTree>
    <p:extLst>
      <p:ext uri="{BB962C8B-B14F-4D97-AF65-F5344CB8AC3E}">
        <p14:creationId xmlns:p14="http://schemas.microsoft.com/office/powerpoint/2010/main" val="909383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Содержимое 5" descr="ILRN.png"/>
          <p:cNvPicPr>
            <a:picLocks noGrp="1" noChangeAspect="1"/>
          </p:cNvPicPr>
          <p:nvPr>
            <p:ph idx="1"/>
          </p:nvPr>
        </p:nvPicPr>
        <p:blipFill>
          <a:blip r:embed="rId2"/>
          <a:stretch>
            <a:fillRect/>
          </a:stretch>
        </p:blipFill>
        <p:spPr>
          <a:xfrm>
            <a:off x="0" y="-1"/>
            <a:ext cx="9144000" cy="6280879"/>
          </a:xfrm>
        </p:spPr>
      </p:pic>
      <p:sp>
        <p:nvSpPr>
          <p:cNvPr id="4" name="Нижний колонтитул 3"/>
          <p:cNvSpPr>
            <a:spLocks noGrp="1"/>
          </p:cNvSpPr>
          <p:nvPr>
            <p:ph type="ftr" sz="quarter" idx="10"/>
          </p:nvPr>
        </p:nvSpPr>
        <p:spPr/>
        <p:txBody>
          <a:bodyPr/>
          <a:lstStyle/>
          <a:p>
            <a:r>
              <a:rPr lang="en-GB"/>
              <a:t>www.britishcouncil.org</a:t>
            </a:r>
            <a:endParaRPr lang="en-GB" dirty="0"/>
          </a:p>
        </p:txBody>
      </p:sp>
      <p:sp>
        <p:nvSpPr>
          <p:cNvPr id="5" name="Номер слайда 4"/>
          <p:cNvSpPr>
            <a:spLocks noGrp="1"/>
          </p:cNvSpPr>
          <p:nvPr>
            <p:ph type="sldNum" sz="quarter" idx="11"/>
          </p:nvPr>
        </p:nvSpPr>
        <p:spPr/>
        <p:txBody>
          <a:bodyPr/>
          <a:lstStyle/>
          <a:p>
            <a:fld id="{A1049D63-565D-48E4-9173-0B172111DC54}" type="slidenum">
              <a:rPr lang="en-GB" smtClean="0"/>
              <a:pPr/>
              <a:t>2</a:t>
            </a:fld>
            <a:endParaRPr lang="en-GB" dirty="0"/>
          </a:p>
        </p:txBody>
      </p:sp>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9999" y="360000"/>
            <a:ext cx="8424000" cy="4798406"/>
          </a:xfrm>
        </p:spPr>
        <p:txBody>
          <a:bodyPr/>
          <a:lstStyle/>
          <a:p>
            <a:pPr lvl="0"/>
            <a:r>
              <a:rPr lang="en-GB" dirty="0">
                <a:latin typeface="Arial Narrow" panose="020B0606020202030204" pitchFamily="34" charset="0"/>
              </a:rPr>
              <a:t>What </a:t>
            </a:r>
            <a:r>
              <a:rPr lang="en-US" dirty="0">
                <a:latin typeface="Arial Narrow" panose="020B0606020202030204" pitchFamily="34" charset="0"/>
              </a:rPr>
              <a:t>problems and challenges </a:t>
            </a:r>
            <a:r>
              <a:rPr lang="en-GB" dirty="0">
                <a:latin typeface="Arial Narrow" panose="020B0606020202030204" pitchFamily="34" charset="0"/>
              </a:rPr>
              <a:t>did you have during your teacher assistantship? </a:t>
            </a:r>
            <a:r>
              <a:rPr lang="en-GB" dirty="0" smtClean="0">
                <a:latin typeface="Arial Narrow" panose="020B0606020202030204" pitchFamily="34" charset="0"/>
              </a:rPr>
              <a:t/>
            </a:r>
            <a:br>
              <a:rPr lang="en-GB" dirty="0" smtClean="0">
                <a:latin typeface="Arial Narrow" panose="020B0606020202030204" pitchFamily="34" charset="0"/>
              </a:rPr>
            </a:br>
            <a:r>
              <a:rPr lang="en-GB" dirty="0" smtClean="0">
                <a:latin typeface="Arial Narrow" panose="020B0606020202030204" pitchFamily="34" charset="0"/>
              </a:rPr>
              <a:t/>
            </a:r>
            <a:br>
              <a:rPr lang="en-GB" dirty="0" smtClean="0">
                <a:latin typeface="Arial Narrow" panose="020B0606020202030204" pitchFamily="34" charset="0"/>
              </a:rPr>
            </a:br>
            <a:r>
              <a:rPr lang="en-GB" dirty="0" smtClean="0">
                <a:latin typeface="Arial Narrow" panose="020B0606020202030204" pitchFamily="34" charset="0"/>
              </a:rPr>
              <a:t>How </a:t>
            </a:r>
            <a:r>
              <a:rPr lang="en-GB" dirty="0">
                <a:latin typeface="Arial Narrow" panose="020B0606020202030204" pitchFamily="34" charset="0"/>
              </a:rPr>
              <a:t>did you deal with them? </a:t>
            </a:r>
            <a:r>
              <a:rPr lang="ru-RU" dirty="0">
                <a:latin typeface="Arial Narrow" panose="020B0606020202030204" pitchFamily="34" charset="0"/>
              </a:rPr>
              <a:t/>
            </a:r>
            <a:br>
              <a:rPr lang="ru-RU" dirty="0">
                <a:latin typeface="Arial Narrow" panose="020B0606020202030204" pitchFamily="34" charset="0"/>
              </a:rPr>
            </a:br>
            <a:r>
              <a:rPr lang="en-US" dirty="0" smtClean="0">
                <a:latin typeface="Arial Narrow" panose="020B0606020202030204" pitchFamily="34" charset="0"/>
              </a:rPr>
              <a:t/>
            </a:r>
            <a:br>
              <a:rPr lang="en-US" dirty="0" smtClean="0">
                <a:latin typeface="Arial Narrow" panose="020B0606020202030204" pitchFamily="34" charset="0"/>
              </a:rPr>
            </a:br>
            <a:r>
              <a:rPr lang="en-US" dirty="0" smtClean="0">
                <a:latin typeface="Arial Narrow" panose="020B0606020202030204" pitchFamily="34" charset="0"/>
              </a:rPr>
              <a:t>Did </a:t>
            </a:r>
            <a:r>
              <a:rPr lang="en-US" dirty="0">
                <a:latin typeface="Arial Narrow" panose="020B0606020202030204" pitchFamily="34" charset="0"/>
              </a:rPr>
              <a:t>you carry out any research </a:t>
            </a:r>
            <a:r>
              <a:rPr lang="en-US" dirty="0" smtClean="0">
                <a:latin typeface="Arial Narrow" panose="020B0606020202030204" pitchFamily="34" charset="0"/>
              </a:rPr>
              <a:t>To </a:t>
            </a:r>
            <a:r>
              <a:rPr lang="en-US" dirty="0">
                <a:latin typeface="Arial Narrow" panose="020B0606020202030204" pitchFamily="34" charset="0"/>
              </a:rPr>
              <a:t>cope with them</a:t>
            </a:r>
            <a:r>
              <a:rPr lang="uk-UA" dirty="0">
                <a:latin typeface="Arial Narrow" panose="020B0606020202030204" pitchFamily="34" charset="0"/>
              </a:rPr>
              <a:t>?</a:t>
            </a:r>
            <a:r>
              <a:rPr lang="ru-RU" dirty="0">
                <a:latin typeface="Arial Narrow" panose="020B0606020202030204" pitchFamily="34" charset="0"/>
              </a:rPr>
              <a:t/>
            </a:r>
            <a:br>
              <a:rPr lang="ru-RU" dirty="0">
                <a:latin typeface="Arial Narrow" panose="020B0606020202030204" pitchFamily="34" charset="0"/>
              </a:rPr>
            </a:br>
            <a:r>
              <a:rPr lang="en-US" dirty="0" smtClean="0">
                <a:latin typeface="Arial Narrow" panose="020B0606020202030204" pitchFamily="34" charset="0"/>
              </a:rPr>
              <a:t/>
            </a:r>
            <a:br>
              <a:rPr lang="en-US" dirty="0" smtClean="0">
                <a:latin typeface="Arial Narrow" panose="020B0606020202030204" pitchFamily="34" charset="0"/>
              </a:rPr>
            </a:br>
            <a:r>
              <a:rPr lang="en-US" dirty="0" smtClean="0">
                <a:latin typeface="Arial Narrow" panose="020B0606020202030204" pitchFamily="34" charset="0"/>
              </a:rPr>
              <a:t>What </a:t>
            </a:r>
            <a:r>
              <a:rPr lang="en-US" dirty="0">
                <a:latin typeface="Arial Narrow" panose="020B0606020202030204" pitchFamily="34" charset="0"/>
              </a:rPr>
              <a:t>steps did you take?</a:t>
            </a:r>
            <a:r>
              <a:rPr lang="ru-RU" dirty="0">
                <a:latin typeface="Arial Narrow" panose="020B0606020202030204" pitchFamily="34" charset="0"/>
              </a:rPr>
              <a:t/>
            </a:r>
            <a:br>
              <a:rPr lang="ru-RU" dirty="0">
                <a:latin typeface="Arial Narrow" panose="020B0606020202030204" pitchFamily="34" charset="0"/>
              </a:rPr>
            </a:br>
            <a:r>
              <a:rPr lang="en-US" dirty="0" smtClean="0">
                <a:latin typeface="Arial Narrow" panose="020B0606020202030204" pitchFamily="34" charset="0"/>
              </a:rPr>
              <a:t/>
            </a:r>
            <a:br>
              <a:rPr lang="en-US" dirty="0" smtClean="0">
                <a:latin typeface="Arial Narrow" panose="020B0606020202030204" pitchFamily="34" charset="0"/>
              </a:rPr>
            </a:br>
            <a:r>
              <a:rPr lang="en-GB" dirty="0" smtClean="0">
                <a:latin typeface="Arial Narrow" panose="020B0606020202030204" pitchFamily="34" charset="0"/>
              </a:rPr>
              <a:t>Who/what </a:t>
            </a:r>
            <a:r>
              <a:rPr lang="en-GB" dirty="0">
                <a:latin typeface="Arial Narrow" panose="020B0606020202030204" pitchFamily="34" charset="0"/>
              </a:rPr>
              <a:t>helped you to find a solution?</a:t>
            </a:r>
            <a:r>
              <a:rPr lang="ru-RU" dirty="0">
                <a:latin typeface="Arial Narrow" panose="020B0606020202030204" pitchFamily="34" charset="0"/>
              </a:rPr>
              <a:t/>
            </a:r>
            <a:br>
              <a:rPr lang="ru-RU" dirty="0">
                <a:latin typeface="Arial Narrow" panose="020B0606020202030204" pitchFamily="34" charset="0"/>
              </a:rPr>
            </a:br>
            <a:endParaRPr lang="ru-RU" dirty="0">
              <a:latin typeface="Arial Narrow" panose="020B0606020202030204" pitchFamily="34" charset="0"/>
            </a:endParaRPr>
          </a:p>
        </p:txBody>
      </p:sp>
      <p:sp>
        <p:nvSpPr>
          <p:cNvPr id="3" name="Содержимое 2"/>
          <p:cNvSpPr>
            <a:spLocks noGrp="1"/>
          </p:cNvSpPr>
          <p:nvPr>
            <p:ph idx="1"/>
          </p:nvPr>
        </p:nvSpPr>
        <p:spPr>
          <a:xfrm>
            <a:off x="263770" y="5468815"/>
            <a:ext cx="8472190" cy="867982"/>
          </a:xfrm>
        </p:spPr>
        <p:txBody>
          <a:bodyPr/>
          <a:lstStyle/>
          <a:p>
            <a:pPr>
              <a:lnSpc>
                <a:spcPct val="120000"/>
              </a:lnSpc>
              <a:buFont typeface="Wingdings" pitchFamily="2" charset="2"/>
              <a:buChar char="ü"/>
            </a:pPr>
            <a:endParaRPr lang="en-US" sz="2800" dirty="0"/>
          </a:p>
          <a:p>
            <a:pPr>
              <a:lnSpc>
                <a:spcPct val="114000"/>
              </a:lnSpc>
              <a:buFont typeface="Wingdings" pitchFamily="2" charset="2"/>
              <a:buChar char="ü"/>
            </a:pPr>
            <a:endParaRPr lang="en-US" sz="2800" dirty="0" smtClean="0"/>
          </a:p>
          <a:p>
            <a:pPr>
              <a:lnSpc>
                <a:spcPct val="114000"/>
              </a:lnSpc>
              <a:buFont typeface="Wingdings" pitchFamily="2" charset="2"/>
              <a:buChar char="ü"/>
            </a:pPr>
            <a:endParaRPr lang="en-US" sz="2800" dirty="0"/>
          </a:p>
          <a:p>
            <a:pPr>
              <a:lnSpc>
                <a:spcPct val="114000"/>
              </a:lnSpc>
              <a:buFont typeface="Wingdings" pitchFamily="2" charset="2"/>
              <a:buChar char="ü"/>
            </a:pPr>
            <a:endParaRPr lang="en-US" sz="2800" dirty="0"/>
          </a:p>
          <a:p>
            <a:pPr>
              <a:lnSpc>
                <a:spcPct val="114000"/>
              </a:lnSpc>
            </a:pPr>
            <a:endParaRPr lang="en-US" sz="2800" dirty="0"/>
          </a:p>
          <a:p>
            <a:pPr>
              <a:buFont typeface="Wingdings" pitchFamily="2" charset="2"/>
              <a:buChar char="ü"/>
            </a:pPr>
            <a:endParaRPr lang="en-US" sz="2800" dirty="0"/>
          </a:p>
          <a:p>
            <a:pPr>
              <a:buFont typeface="Wingdings" pitchFamily="2" charset="2"/>
              <a:buChar char="ü"/>
            </a:pPr>
            <a:endParaRPr lang="en-US" sz="2800" dirty="0"/>
          </a:p>
          <a:p>
            <a:pPr algn="r"/>
            <a:endParaRPr lang="ru-RU" sz="2800" i="1" dirty="0"/>
          </a:p>
        </p:txBody>
      </p:sp>
      <p:sp>
        <p:nvSpPr>
          <p:cNvPr id="4" name="Нижний колонтитул 3"/>
          <p:cNvSpPr>
            <a:spLocks noGrp="1"/>
          </p:cNvSpPr>
          <p:nvPr>
            <p:ph type="ftr" sz="quarter" idx="10"/>
          </p:nvPr>
        </p:nvSpPr>
        <p:spPr/>
        <p:txBody>
          <a:bodyPr/>
          <a:lstStyle/>
          <a:p>
            <a:r>
              <a:rPr lang="en-GB" dirty="0"/>
              <a:t>www.britishcouncil.org</a:t>
            </a:r>
          </a:p>
        </p:txBody>
      </p:sp>
      <p:sp>
        <p:nvSpPr>
          <p:cNvPr id="5" name="Номер слайда 4"/>
          <p:cNvSpPr>
            <a:spLocks noGrp="1"/>
          </p:cNvSpPr>
          <p:nvPr>
            <p:ph type="sldNum" sz="quarter" idx="11"/>
          </p:nvPr>
        </p:nvSpPr>
        <p:spPr/>
        <p:txBody>
          <a:bodyPr/>
          <a:lstStyle/>
          <a:p>
            <a:fld id="{A1049D63-565D-48E4-9173-0B172111DC54}" type="slidenum">
              <a:rPr lang="en-GB" smtClean="0"/>
              <a:pPr/>
              <a:t>3</a:t>
            </a:fld>
            <a:endParaRPr lang="en-GB" dirty="0"/>
          </a:p>
        </p:txBody>
      </p:sp>
    </p:spTree>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Содержимое 13" descr="depositphotos_30286785-stock-photo-apples-with-engraved-hearts.jpg"/>
          <p:cNvPicPr>
            <a:picLocks noGrp="1" noChangeAspect="1"/>
          </p:cNvPicPr>
          <p:nvPr>
            <p:ph idx="1"/>
          </p:nvPr>
        </p:nvPicPr>
        <p:blipFill>
          <a:blip r:embed="rId2"/>
          <a:stretch>
            <a:fillRect/>
          </a:stretch>
        </p:blipFill>
        <p:spPr>
          <a:xfrm>
            <a:off x="3381784" y="4721902"/>
            <a:ext cx="3438928" cy="1919480"/>
          </a:xfrm>
        </p:spPr>
      </p:pic>
      <p:sp>
        <p:nvSpPr>
          <p:cNvPr id="2" name="Заголовок 1"/>
          <p:cNvSpPr>
            <a:spLocks noGrp="1"/>
          </p:cNvSpPr>
          <p:nvPr>
            <p:ph type="title"/>
          </p:nvPr>
        </p:nvSpPr>
        <p:spPr/>
        <p:txBody>
          <a:bodyPr/>
          <a:lstStyle/>
          <a:p>
            <a:r>
              <a:rPr lang="en-US" dirty="0"/>
              <a:t>“</a:t>
            </a:r>
            <a:r>
              <a:rPr lang="en-US" dirty="0" err="1"/>
              <a:t>Flavours</a:t>
            </a:r>
            <a:r>
              <a:rPr lang="en-US" dirty="0"/>
              <a:t>” of teacher research</a:t>
            </a:r>
            <a:endParaRPr lang="ru-RU" dirty="0"/>
          </a:p>
        </p:txBody>
      </p:sp>
      <p:sp>
        <p:nvSpPr>
          <p:cNvPr id="4" name="Нижний колонтитул 3"/>
          <p:cNvSpPr>
            <a:spLocks noGrp="1"/>
          </p:cNvSpPr>
          <p:nvPr>
            <p:ph type="ftr" sz="quarter" idx="10"/>
          </p:nvPr>
        </p:nvSpPr>
        <p:spPr/>
        <p:txBody>
          <a:bodyPr/>
          <a:lstStyle/>
          <a:p>
            <a:r>
              <a:rPr lang="en-GB"/>
              <a:t>www.britishcouncil.org</a:t>
            </a:r>
            <a:endParaRPr lang="en-GB" dirty="0"/>
          </a:p>
        </p:txBody>
      </p:sp>
      <p:sp>
        <p:nvSpPr>
          <p:cNvPr id="5" name="Номер слайда 4"/>
          <p:cNvSpPr>
            <a:spLocks noGrp="1"/>
          </p:cNvSpPr>
          <p:nvPr>
            <p:ph type="sldNum" sz="quarter" idx="11"/>
          </p:nvPr>
        </p:nvSpPr>
        <p:spPr/>
        <p:txBody>
          <a:bodyPr/>
          <a:lstStyle/>
          <a:p>
            <a:fld id="{A1049D63-565D-48E4-9173-0B172111DC54}" type="slidenum">
              <a:rPr lang="en-GB" smtClean="0"/>
              <a:pPr/>
              <a:t>4</a:t>
            </a:fld>
            <a:endParaRPr lang="en-GB" dirty="0"/>
          </a:p>
        </p:txBody>
      </p:sp>
      <p:sp>
        <p:nvSpPr>
          <p:cNvPr id="7" name="Скругленный прямоугольник 6"/>
          <p:cNvSpPr/>
          <p:nvPr/>
        </p:nvSpPr>
        <p:spPr>
          <a:xfrm>
            <a:off x="312949" y="974361"/>
            <a:ext cx="3387777" cy="10043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Action research</a:t>
            </a:r>
            <a:endParaRPr lang="ru-RU" sz="2800" dirty="0"/>
          </a:p>
        </p:txBody>
      </p:sp>
      <p:sp>
        <p:nvSpPr>
          <p:cNvPr id="8" name="Скругленный прямоугольник 7"/>
          <p:cNvSpPr/>
          <p:nvPr/>
        </p:nvSpPr>
        <p:spPr>
          <a:xfrm>
            <a:off x="5353986" y="989351"/>
            <a:ext cx="3387777" cy="10068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Self-study</a:t>
            </a:r>
            <a:endParaRPr lang="ru-RU" sz="2800" dirty="0"/>
          </a:p>
        </p:txBody>
      </p:sp>
      <p:sp>
        <p:nvSpPr>
          <p:cNvPr id="9" name="Скругленный прямоугольник 8"/>
          <p:cNvSpPr/>
          <p:nvPr/>
        </p:nvSpPr>
        <p:spPr>
          <a:xfrm>
            <a:off x="334781" y="5146623"/>
            <a:ext cx="3387777" cy="9693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Exploratory practice</a:t>
            </a:r>
            <a:endParaRPr lang="ru-RU" sz="2800" dirty="0"/>
          </a:p>
        </p:txBody>
      </p:sp>
      <p:sp>
        <p:nvSpPr>
          <p:cNvPr id="10" name="Багетная рамка 9"/>
          <p:cNvSpPr/>
          <p:nvPr/>
        </p:nvSpPr>
        <p:spPr>
          <a:xfrm>
            <a:off x="1618938" y="1828800"/>
            <a:ext cx="6205927" cy="331282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t>TEACHER RESEARCH</a:t>
            </a:r>
            <a:endParaRPr lang="ru-RU" sz="4800" dirty="0"/>
          </a:p>
        </p:txBody>
      </p:sp>
      <p:sp>
        <p:nvSpPr>
          <p:cNvPr id="12" name="Стрелка влево 11"/>
          <p:cNvSpPr/>
          <p:nvPr/>
        </p:nvSpPr>
        <p:spPr>
          <a:xfrm rot="1432585">
            <a:off x="6056026" y="3237876"/>
            <a:ext cx="2878112" cy="343274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Reflective practice?</a:t>
            </a:r>
            <a:endParaRPr lang="ru-RU" sz="2800" dirty="0"/>
          </a:p>
        </p:txBody>
      </p:sp>
    </p:spTree>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DB37E6-C1F7-4171-9568-EB2EA8521B48}"/>
              </a:ext>
            </a:extLst>
          </p:cNvPr>
          <p:cNvSpPr>
            <a:spLocks noGrp="1"/>
          </p:cNvSpPr>
          <p:nvPr>
            <p:ph type="title"/>
          </p:nvPr>
        </p:nvSpPr>
        <p:spPr/>
        <p:txBody>
          <a:bodyPr/>
          <a:lstStyle/>
          <a:p>
            <a:r>
              <a:rPr lang="en-US" dirty="0" smtClean="0"/>
              <a:t>action research steps</a:t>
            </a:r>
            <a:endParaRPr lang="en-GB" dirty="0"/>
          </a:p>
        </p:txBody>
      </p:sp>
      <p:sp>
        <p:nvSpPr>
          <p:cNvPr id="4" name="Нижний колонтитул 3">
            <a:extLst>
              <a:ext uri="{FF2B5EF4-FFF2-40B4-BE49-F238E27FC236}">
                <a16:creationId xmlns:a16="http://schemas.microsoft.com/office/drawing/2014/main" id="{81288B0C-7F36-4C2B-BC3D-F2F4F8A36049}"/>
              </a:ext>
            </a:extLst>
          </p:cNvPr>
          <p:cNvSpPr>
            <a:spLocks noGrp="1"/>
          </p:cNvSpPr>
          <p:nvPr>
            <p:ph type="ftr" sz="quarter" idx="10"/>
          </p:nvPr>
        </p:nvSpPr>
        <p:spPr/>
        <p:txBody>
          <a:bodyPr/>
          <a:lstStyle/>
          <a:p>
            <a:r>
              <a:rPr lang="en-GB"/>
              <a:t>www.britishcouncil.org                                                                                                                                                      www.mon.gov.ua</a:t>
            </a:r>
            <a:endParaRPr lang="en-GB" dirty="0"/>
          </a:p>
        </p:txBody>
      </p:sp>
      <p:pic>
        <p:nvPicPr>
          <p:cNvPr id="6" name="Рисунок 5">
            <a:extLst>
              <a:ext uri="{FF2B5EF4-FFF2-40B4-BE49-F238E27FC236}">
                <a16:creationId xmlns:a16="http://schemas.microsoft.com/office/drawing/2014/main" id="{3CE77EE7-1CAC-4FDF-97D4-76122CBFED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65911"/>
            <a:ext cx="9144000" cy="3526178"/>
          </a:xfrm>
          <a:prstGeom prst="rect">
            <a:avLst/>
          </a:prstGeom>
        </p:spPr>
      </p:pic>
    </p:spTree>
    <p:extLst>
      <p:ext uri="{BB962C8B-B14F-4D97-AF65-F5344CB8AC3E}">
        <p14:creationId xmlns:p14="http://schemas.microsoft.com/office/powerpoint/2010/main" val="980022185"/>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noAutofit/>
          </a:bodyPr>
          <a:lstStyle/>
          <a:p>
            <a:pPr marL="0" marR="0" lvl="0" indent="0" algn="ctr" rtl="0">
              <a:lnSpc>
                <a:spcPct val="100000"/>
              </a:lnSpc>
              <a:spcBef>
                <a:spcPts val="0"/>
              </a:spcBef>
              <a:spcAft>
                <a:spcPts val="0"/>
              </a:spcAft>
              <a:buClr>
                <a:srgbClr val="00457C"/>
              </a:buClr>
              <a:buSzPts val="3000"/>
              <a:buFont typeface="Arial Black"/>
              <a:buNone/>
            </a:pPr>
            <a:r>
              <a:rPr lang="en-US" dirty="0" smtClean="0"/>
              <a:t>CRITERIA FOR PROBLEM FORMULATION</a:t>
            </a:r>
            <a:endParaRPr/>
          </a:p>
        </p:txBody>
      </p:sp>
      <p:sp>
        <p:nvSpPr>
          <p:cNvPr id="80" name="Google Shape;80;p12"/>
          <p:cNvSpPr txBox="1">
            <a:spLocks noGrp="1"/>
          </p:cNvSpPr>
          <p:nvPr>
            <p:ph type="body" idx="1"/>
          </p:nvPr>
        </p:nvSpPr>
        <p:spPr>
          <a:xfrm>
            <a:off x="467999" y="1566001"/>
            <a:ext cx="8208000" cy="4572000"/>
          </a:xfrm>
          <a:prstGeom prst="rect">
            <a:avLst/>
          </a:prstGeom>
          <a:noFill/>
          <a:ln>
            <a:noFill/>
          </a:ln>
        </p:spPr>
        <p:txBody>
          <a:bodyPr spcFirstLastPara="1" wrap="square" lIns="0" tIns="0" rIns="0" bIns="0" anchor="t" anchorCtr="0">
            <a:noAutofit/>
          </a:bodyPr>
          <a:lstStyle/>
          <a:p>
            <a:pPr marL="342900" marR="0" lvl="0" indent="-342900" algn="l" rtl="0">
              <a:lnSpc>
                <a:spcPct val="150000"/>
              </a:lnSpc>
              <a:spcBef>
                <a:spcPts val="0"/>
              </a:spcBef>
              <a:spcAft>
                <a:spcPts val="0"/>
              </a:spcAft>
              <a:buClr>
                <a:schemeClr val="dk1"/>
              </a:buClr>
              <a:buSzPts val="2800"/>
              <a:buFont typeface="Wingdings" pitchFamily="2" charset="2"/>
              <a:buChar char="ü"/>
            </a:pPr>
            <a:r>
              <a:rPr lang="en-US" sz="2800" b="0" i="0" u="none" strike="noStrike" cap="none" dirty="0" smtClean="0">
                <a:solidFill>
                  <a:schemeClr val="dk1"/>
                </a:solidFill>
                <a:latin typeface="Arial"/>
                <a:ea typeface="Arial"/>
                <a:cs typeface="Arial"/>
                <a:sym typeface="Arial"/>
              </a:rPr>
              <a:t>A GOOD PROBLEM IS ….</a:t>
            </a:r>
          </a:p>
          <a:p>
            <a:pPr marL="342900" indent="-342900">
              <a:lnSpc>
                <a:spcPct val="150000"/>
              </a:lnSpc>
              <a:buSzPts val="2800"/>
              <a:buFont typeface="Wingdings" pitchFamily="2" charset="2"/>
              <a:buChar char="ü"/>
            </a:pPr>
            <a:r>
              <a:rPr lang="en-US" sz="2800" dirty="0" smtClean="0"/>
              <a:t>A GOOD PROBLEM IS ….</a:t>
            </a:r>
          </a:p>
          <a:p>
            <a:pPr marL="342900" indent="-342900">
              <a:lnSpc>
                <a:spcPct val="150000"/>
              </a:lnSpc>
              <a:buSzPts val="2800"/>
              <a:buFont typeface="Wingdings" pitchFamily="2" charset="2"/>
              <a:buChar char="ü"/>
            </a:pPr>
            <a:r>
              <a:rPr lang="en-US" sz="2800" dirty="0" smtClean="0"/>
              <a:t>A GOOD PROBLEM IS ….</a:t>
            </a:r>
          </a:p>
          <a:p>
            <a:pPr marL="342900" lvl="0" indent="-342900">
              <a:lnSpc>
                <a:spcPct val="150000"/>
              </a:lnSpc>
              <a:buSzPts val="2800"/>
              <a:buFont typeface="Wingdings" pitchFamily="2" charset="2"/>
              <a:buChar char="ü"/>
            </a:pPr>
            <a:r>
              <a:rPr lang="en-US" sz="2800" dirty="0" smtClean="0"/>
              <a:t>A GOOD PROBLEM IS ….</a:t>
            </a:r>
          </a:p>
          <a:p>
            <a:pPr marL="342900" lvl="0" indent="-342900">
              <a:lnSpc>
                <a:spcPct val="150000"/>
              </a:lnSpc>
              <a:buSzPts val="2800"/>
              <a:buFont typeface="Wingdings" pitchFamily="2" charset="2"/>
              <a:buChar char="ü"/>
            </a:pPr>
            <a:r>
              <a:rPr lang="en-US" sz="2800" dirty="0" smtClean="0"/>
              <a:t>A GOOD PROBLEM DEMANDS….</a:t>
            </a:r>
          </a:p>
          <a:p>
            <a:pPr marL="342900" indent="-342900">
              <a:lnSpc>
                <a:spcPct val="150000"/>
              </a:lnSpc>
              <a:buSzPts val="2800"/>
              <a:buFont typeface="Wingdings" pitchFamily="2" charset="2"/>
              <a:buChar char="ü"/>
            </a:pPr>
            <a:r>
              <a:rPr lang="en-US" sz="2800" dirty="0" smtClean="0"/>
              <a:t>A GOOD PROBLEM RAISES….</a:t>
            </a:r>
          </a:p>
          <a:p>
            <a:pPr marL="342900" lvl="0" indent="-342900">
              <a:lnSpc>
                <a:spcPct val="150000"/>
              </a:lnSpc>
              <a:buSzPts val="2800"/>
              <a:buFont typeface="Wingdings" pitchFamily="2" charset="2"/>
              <a:buChar char="ü"/>
            </a:pPr>
            <a:r>
              <a:rPr lang="en-US" sz="2800" dirty="0" smtClean="0"/>
              <a:t>A GOOD PROBLEM LEADS TO….</a:t>
            </a:r>
          </a:p>
          <a:p>
            <a:pPr marL="342900" indent="-342900">
              <a:lnSpc>
                <a:spcPct val="150000"/>
              </a:lnSpc>
              <a:buSzPts val="2800"/>
              <a:buFont typeface="Wingdings" pitchFamily="2" charset="2"/>
              <a:buChar char="ü"/>
            </a:pPr>
            <a:endParaRPr lang="en-US" sz="2800" dirty="0" smtClean="0"/>
          </a:p>
          <a:p>
            <a:pPr marL="342900" lvl="0" indent="-342900">
              <a:lnSpc>
                <a:spcPct val="150000"/>
              </a:lnSpc>
              <a:buSzPts val="2800"/>
              <a:buFont typeface="Wingdings" pitchFamily="2" charset="2"/>
              <a:buChar char="ü"/>
            </a:pPr>
            <a:endParaRPr lang="en-US" sz="2800" dirty="0" smtClean="0"/>
          </a:p>
          <a:p>
            <a:pPr marL="342900" indent="-342900">
              <a:lnSpc>
                <a:spcPct val="150000"/>
              </a:lnSpc>
              <a:buSzPts val="2800"/>
              <a:buFont typeface="Wingdings" pitchFamily="2" charset="2"/>
              <a:buChar char="ü"/>
            </a:pPr>
            <a:endParaRPr lang="en-US" sz="2800" dirty="0" smtClean="0"/>
          </a:p>
          <a:p>
            <a:pPr marL="342900" marR="0" lvl="0" indent="-342900" algn="l" rtl="0">
              <a:lnSpc>
                <a:spcPct val="150000"/>
              </a:lnSpc>
              <a:spcBef>
                <a:spcPts val="0"/>
              </a:spcBef>
              <a:spcAft>
                <a:spcPts val="0"/>
              </a:spcAft>
              <a:buClr>
                <a:schemeClr val="dk1"/>
              </a:buClr>
              <a:buSzPts val="2800"/>
              <a:buFont typeface="Wingdings" pitchFamily="2" charset="2"/>
              <a:buChar char="ü"/>
            </a:pPr>
            <a:endParaRPr sz="2800" b="0" i="0" u="none" strike="noStrike" cap="none" dirty="0">
              <a:solidFill>
                <a:schemeClr val="dk1"/>
              </a:solidFill>
              <a:latin typeface="Arial"/>
              <a:ea typeface="Arial"/>
              <a:cs typeface="Arial"/>
              <a:sym typeface="Arial"/>
            </a:endParaRPr>
          </a:p>
        </p:txBody>
      </p:sp>
      <p:sp>
        <p:nvSpPr>
          <p:cNvPr id="81" name="Google Shape;81;p12"/>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100" b="0" i="0" u="none" strike="noStrike" kern="0" cap="none" spc="0" normalizeH="0" baseline="0" noProof="0">
                <a:ln>
                  <a:noFill/>
                </a:ln>
                <a:solidFill>
                  <a:srgbClr val="00457C"/>
                </a:solidFill>
                <a:effectLst/>
                <a:uLnTx/>
                <a:uFillTx/>
                <a:latin typeface="Arial"/>
                <a:ea typeface="Arial"/>
                <a:cs typeface="Arial"/>
                <a:sym typeface="Arial"/>
              </a:rPr>
              <a:t>www.britishcouncil.org</a:t>
            </a:r>
            <a:endParaRPr kumimoji="0" sz="1100" b="0" i="0" u="none" strike="noStrike" kern="0" cap="none" spc="0" normalizeH="0" baseline="0" noProof="0">
              <a:ln>
                <a:noFill/>
              </a:ln>
              <a:solidFill>
                <a:srgbClr val="00457C"/>
              </a:solidFill>
              <a:effectLst/>
              <a:uLnTx/>
              <a:uFillTx/>
              <a:latin typeface="Arial"/>
              <a:ea typeface="Arial"/>
              <a:cs typeface="Arial"/>
              <a:sym typeface="Arial"/>
            </a:endParaRPr>
          </a:p>
        </p:txBody>
      </p:sp>
      <p:sp>
        <p:nvSpPr>
          <p:cNvPr id="82" name="Google Shape;82;p12"/>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sz="1100" b="0" i="0" u="none" strike="noStrike" kern="0" cap="none" spc="0" normalizeH="0" baseline="0" noProof="0">
              <a:ln>
                <a:noFill/>
              </a:ln>
              <a:solidFill>
                <a:srgbClr val="00457C"/>
              </a:solidFill>
              <a:effectLst/>
              <a:uLnTx/>
              <a:uFillTx/>
              <a:latin typeface="Arial"/>
              <a:ea typeface="Arial"/>
              <a:cs typeface="Arial"/>
              <a:sym typeface="Arial"/>
            </a:endParaRPr>
          </a:p>
        </p:txBody>
      </p:sp>
    </p:spTree>
    <p:extLst>
      <p:ext uri="{BB962C8B-B14F-4D97-AF65-F5344CB8AC3E}">
        <p14:creationId xmlns:p14="http://schemas.microsoft.com/office/powerpoint/2010/main" val="302644399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noAutofit/>
          </a:bodyPr>
          <a:lstStyle/>
          <a:p>
            <a:pPr marL="0" marR="0" lvl="0" indent="0" algn="ctr" rtl="0">
              <a:lnSpc>
                <a:spcPct val="100000"/>
              </a:lnSpc>
              <a:spcBef>
                <a:spcPts val="0"/>
              </a:spcBef>
              <a:spcAft>
                <a:spcPts val="0"/>
              </a:spcAft>
              <a:buClr>
                <a:srgbClr val="00457C"/>
              </a:buClr>
              <a:buSzPts val="3000"/>
              <a:buFont typeface="Arial Black"/>
              <a:buNone/>
            </a:pPr>
            <a:r>
              <a:rPr lang="en-US" dirty="0" smtClean="0"/>
              <a:t>CRITERIA FOR PROBLEM FORMULATION</a:t>
            </a:r>
            <a:endParaRPr/>
          </a:p>
        </p:txBody>
      </p:sp>
      <p:sp>
        <p:nvSpPr>
          <p:cNvPr id="80" name="Google Shape;80;p12"/>
          <p:cNvSpPr txBox="1">
            <a:spLocks noGrp="1"/>
          </p:cNvSpPr>
          <p:nvPr>
            <p:ph type="body" idx="1"/>
          </p:nvPr>
        </p:nvSpPr>
        <p:spPr>
          <a:xfrm>
            <a:off x="467999" y="1566001"/>
            <a:ext cx="8208000" cy="4572000"/>
          </a:xfrm>
          <a:prstGeom prst="rect">
            <a:avLst/>
          </a:prstGeom>
          <a:noFill/>
          <a:ln>
            <a:noFill/>
          </a:ln>
        </p:spPr>
        <p:txBody>
          <a:bodyPr spcFirstLastPara="1" wrap="square" lIns="0" tIns="0" rIns="0" bIns="0" anchor="t" anchorCtr="0">
            <a:noAutofit/>
          </a:bodyPr>
          <a:lstStyle/>
          <a:p>
            <a:pPr lvl="0">
              <a:buFont typeface="Wingdings" pitchFamily="2" charset="2"/>
              <a:buChar char="ü"/>
            </a:pPr>
            <a:endParaRPr lang="en-US" sz="3200" dirty="0" smtClean="0"/>
          </a:p>
          <a:p>
            <a:pPr lvl="0">
              <a:buFont typeface="Wingdings" pitchFamily="2" charset="2"/>
              <a:buChar char="ü"/>
            </a:pPr>
            <a:r>
              <a:rPr lang="en-US" sz="3200" dirty="0" smtClean="0"/>
              <a:t>A Good Problem is </a:t>
            </a:r>
            <a:r>
              <a:rPr lang="en-US" sz="3200" i="1" dirty="0" smtClean="0"/>
              <a:t>Important</a:t>
            </a:r>
            <a:endParaRPr lang="uk-UA" sz="3200" dirty="0" smtClean="0"/>
          </a:p>
          <a:p>
            <a:pPr lvl="0">
              <a:buFont typeface="Wingdings" pitchFamily="2" charset="2"/>
              <a:buChar char="ü"/>
            </a:pPr>
            <a:r>
              <a:rPr lang="en-US" sz="3200" dirty="0" smtClean="0"/>
              <a:t>A Good Problem is </a:t>
            </a:r>
            <a:r>
              <a:rPr lang="en-US" sz="3200" i="1" dirty="0" smtClean="0"/>
              <a:t>Complex</a:t>
            </a:r>
            <a:endParaRPr lang="uk-UA" sz="3200" dirty="0" smtClean="0"/>
          </a:p>
          <a:p>
            <a:pPr lvl="0">
              <a:buFont typeface="Wingdings" pitchFamily="2" charset="2"/>
              <a:buChar char="ü"/>
            </a:pPr>
            <a:r>
              <a:rPr lang="en-US" sz="3200" dirty="0" smtClean="0"/>
              <a:t>A Good Problem is </a:t>
            </a:r>
            <a:r>
              <a:rPr lang="en-US" sz="3200" i="1" dirty="0" smtClean="0"/>
              <a:t>Multi-functional</a:t>
            </a:r>
            <a:endParaRPr lang="uk-UA" sz="3200" dirty="0" smtClean="0"/>
          </a:p>
          <a:p>
            <a:pPr lvl="0">
              <a:buFont typeface="Wingdings" pitchFamily="2" charset="2"/>
              <a:buChar char="ü"/>
            </a:pPr>
            <a:r>
              <a:rPr lang="en-US" sz="3200" dirty="0" smtClean="0"/>
              <a:t>A Good Problem is </a:t>
            </a:r>
            <a:r>
              <a:rPr lang="en-US" sz="3200" i="1" dirty="0" smtClean="0"/>
              <a:t>Difficult</a:t>
            </a:r>
            <a:endParaRPr lang="uk-UA" sz="3200" dirty="0" smtClean="0"/>
          </a:p>
          <a:p>
            <a:pPr lvl="0">
              <a:buFont typeface="Wingdings" pitchFamily="2" charset="2"/>
              <a:buChar char="ü"/>
            </a:pPr>
            <a:r>
              <a:rPr lang="en-US" sz="3200" dirty="0" smtClean="0"/>
              <a:t>A Good Problem Demands </a:t>
            </a:r>
            <a:r>
              <a:rPr lang="en-US" sz="3200" i="1" dirty="0" smtClean="0"/>
              <a:t>Action</a:t>
            </a:r>
            <a:endParaRPr lang="uk-UA" sz="3200" dirty="0" smtClean="0"/>
          </a:p>
          <a:p>
            <a:pPr lvl="0">
              <a:buFont typeface="Wingdings" pitchFamily="2" charset="2"/>
              <a:buChar char="ü"/>
            </a:pPr>
            <a:r>
              <a:rPr lang="en-US" sz="3200" dirty="0" smtClean="0"/>
              <a:t>A Good Problem Raises </a:t>
            </a:r>
            <a:r>
              <a:rPr lang="en-US" sz="3200" i="1" dirty="0" smtClean="0"/>
              <a:t>Specific Research Questions</a:t>
            </a:r>
            <a:endParaRPr lang="uk-UA" sz="3200" dirty="0" smtClean="0"/>
          </a:p>
          <a:p>
            <a:pPr lvl="0">
              <a:buFont typeface="Wingdings" pitchFamily="2" charset="2"/>
              <a:buChar char="ü"/>
            </a:pPr>
            <a:r>
              <a:rPr lang="en-US" sz="3200" dirty="0" smtClean="0"/>
              <a:t>A Good Problem Leads to </a:t>
            </a:r>
            <a:r>
              <a:rPr lang="en-US" sz="3200" i="1" dirty="0" smtClean="0"/>
              <a:t>Surprises</a:t>
            </a:r>
            <a:endParaRPr lang="uk-UA" sz="3200" dirty="0" smtClean="0"/>
          </a:p>
          <a:p>
            <a:pPr marL="342900" indent="-342900">
              <a:lnSpc>
                <a:spcPct val="150000"/>
              </a:lnSpc>
              <a:buSzPts val="2800"/>
              <a:buFont typeface="Wingdings" pitchFamily="2" charset="2"/>
              <a:buChar char="ü"/>
            </a:pPr>
            <a:endParaRPr lang="en-US" sz="2800" dirty="0" smtClean="0"/>
          </a:p>
          <a:p>
            <a:pPr marL="342900" lvl="0" indent="-342900">
              <a:lnSpc>
                <a:spcPct val="150000"/>
              </a:lnSpc>
              <a:buSzPts val="2800"/>
              <a:buFont typeface="Wingdings" pitchFamily="2" charset="2"/>
              <a:buChar char="ü"/>
            </a:pPr>
            <a:endParaRPr lang="en-US" sz="2800" dirty="0" smtClean="0"/>
          </a:p>
          <a:p>
            <a:pPr marL="342900" indent="-342900">
              <a:lnSpc>
                <a:spcPct val="150000"/>
              </a:lnSpc>
              <a:buSzPts val="2800"/>
              <a:buFont typeface="Wingdings" pitchFamily="2" charset="2"/>
              <a:buChar char="ü"/>
            </a:pPr>
            <a:endParaRPr lang="en-US" sz="2800" dirty="0" smtClean="0"/>
          </a:p>
          <a:p>
            <a:pPr marL="342900" marR="0" lvl="0" indent="-342900" algn="l" rtl="0">
              <a:lnSpc>
                <a:spcPct val="150000"/>
              </a:lnSpc>
              <a:spcBef>
                <a:spcPts val="0"/>
              </a:spcBef>
              <a:spcAft>
                <a:spcPts val="0"/>
              </a:spcAft>
              <a:buClr>
                <a:schemeClr val="dk1"/>
              </a:buClr>
              <a:buSzPts val="2800"/>
              <a:buFont typeface="Wingdings" pitchFamily="2" charset="2"/>
              <a:buChar char="ü"/>
            </a:pPr>
            <a:endParaRPr sz="2800" b="0" i="0" u="none" strike="noStrike" cap="none" dirty="0">
              <a:solidFill>
                <a:schemeClr val="dk1"/>
              </a:solidFill>
              <a:latin typeface="Arial"/>
              <a:ea typeface="Arial"/>
              <a:cs typeface="Arial"/>
              <a:sym typeface="Arial"/>
            </a:endParaRPr>
          </a:p>
        </p:txBody>
      </p:sp>
      <p:sp>
        <p:nvSpPr>
          <p:cNvPr id="81" name="Google Shape;81;p12"/>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100" b="0" i="0" u="none" strike="noStrike" kern="0" cap="none" spc="0" normalizeH="0" baseline="0" noProof="0">
                <a:ln>
                  <a:noFill/>
                </a:ln>
                <a:solidFill>
                  <a:srgbClr val="00457C"/>
                </a:solidFill>
                <a:effectLst/>
                <a:uLnTx/>
                <a:uFillTx/>
                <a:latin typeface="Arial"/>
                <a:ea typeface="Arial"/>
                <a:cs typeface="Arial"/>
                <a:sym typeface="Arial"/>
              </a:rPr>
              <a:t>www.britishcouncil.org</a:t>
            </a:r>
            <a:endParaRPr kumimoji="0" sz="1100" b="0" i="0" u="none" strike="noStrike" kern="0" cap="none" spc="0" normalizeH="0" baseline="0" noProof="0">
              <a:ln>
                <a:noFill/>
              </a:ln>
              <a:solidFill>
                <a:srgbClr val="00457C"/>
              </a:solidFill>
              <a:effectLst/>
              <a:uLnTx/>
              <a:uFillTx/>
              <a:latin typeface="Arial"/>
              <a:ea typeface="Arial"/>
              <a:cs typeface="Arial"/>
              <a:sym typeface="Arial"/>
            </a:endParaRPr>
          </a:p>
        </p:txBody>
      </p:sp>
      <p:sp>
        <p:nvSpPr>
          <p:cNvPr id="82" name="Google Shape;82;p12"/>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sz="1100" b="0" i="0" u="none" strike="noStrike" kern="0" cap="none" spc="0" normalizeH="0" baseline="0" noProof="0">
              <a:ln>
                <a:noFill/>
              </a:ln>
              <a:solidFill>
                <a:srgbClr val="00457C"/>
              </a:solidFill>
              <a:effectLst/>
              <a:uLnTx/>
              <a:uFillTx/>
              <a:latin typeface="Arial"/>
              <a:ea typeface="Arial"/>
              <a:cs typeface="Arial"/>
              <a:sym typeface="Arial"/>
            </a:endParaRPr>
          </a:p>
        </p:txBody>
      </p:sp>
    </p:spTree>
    <p:extLst>
      <p:ext uri="{BB962C8B-B14F-4D97-AF65-F5344CB8AC3E}">
        <p14:creationId xmlns:p14="http://schemas.microsoft.com/office/powerpoint/2010/main" val="29645860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3"/>
          <p:cNvSpPr txBox="1">
            <a:spLocks noGrp="1"/>
          </p:cNvSpPr>
          <p:nvPr>
            <p:ph type="title"/>
          </p:nvPr>
        </p:nvSpPr>
        <p:spPr>
          <a:xfrm>
            <a:off x="359999" y="360000"/>
            <a:ext cx="8424000" cy="579303"/>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72000" anchor="t" anchorCtr="0">
            <a:noAutofit/>
          </a:bodyPr>
          <a:lstStyle/>
          <a:p>
            <a:pPr marL="0" marR="0" lvl="0" indent="0" algn="l" rtl="0">
              <a:lnSpc>
                <a:spcPct val="100000"/>
              </a:lnSpc>
              <a:spcBef>
                <a:spcPts val="0"/>
              </a:spcBef>
              <a:spcAft>
                <a:spcPts val="0"/>
              </a:spcAft>
              <a:buClr>
                <a:srgbClr val="00457C"/>
              </a:buClr>
              <a:buSzPts val="3000"/>
              <a:buFont typeface="Arial Black"/>
              <a:buNone/>
            </a:pPr>
            <a:r>
              <a:rPr lang="en-US" sz="3000" b="0" i="0" u="none" strike="noStrike" cap="none">
                <a:solidFill>
                  <a:srgbClr val="00457C"/>
                </a:solidFill>
                <a:latin typeface="Arial Black"/>
                <a:ea typeface="Arial Black"/>
                <a:cs typeface="Arial Black"/>
                <a:sym typeface="Arial Black"/>
              </a:rPr>
              <a:t>RESEARCH QUESTIONS</a:t>
            </a:r>
            <a:endParaRPr/>
          </a:p>
        </p:txBody>
      </p:sp>
      <p:sp>
        <p:nvSpPr>
          <p:cNvPr id="88" name="Google Shape;88;p13"/>
          <p:cNvSpPr txBox="1">
            <a:spLocks noGrp="1"/>
          </p:cNvSpPr>
          <p:nvPr>
            <p:ph type="body" idx="1"/>
          </p:nvPr>
        </p:nvSpPr>
        <p:spPr>
          <a:xfrm>
            <a:off x="467999" y="1566001"/>
            <a:ext cx="629281" cy="45720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3600"/>
              <a:buFont typeface="Arial"/>
              <a:buNone/>
            </a:pPr>
            <a:r>
              <a:rPr lang="en-US" sz="3600" b="1" i="0" u="none" strike="noStrike" cap="none">
                <a:solidFill>
                  <a:schemeClr val="dk1"/>
                </a:solidFill>
                <a:latin typeface="Arial"/>
                <a:ea typeface="Arial"/>
                <a:cs typeface="Arial"/>
                <a:sym typeface="Arial"/>
              </a:rPr>
              <a:t>S</a:t>
            </a:r>
            <a:endParaRPr sz="3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3600"/>
              <a:buFont typeface="Arial"/>
              <a:buNone/>
            </a:pPr>
            <a:r>
              <a:rPr lang="en-US" sz="3600" b="1" i="0" u="none" strike="noStrike" cap="none">
                <a:solidFill>
                  <a:schemeClr val="dk1"/>
                </a:solidFill>
                <a:latin typeface="Arial"/>
                <a:ea typeface="Arial"/>
                <a:cs typeface="Arial"/>
                <a:sym typeface="Arial"/>
              </a:rPr>
              <a:t>M</a:t>
            </a:r>
            <a:endParaRPr sz="3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3600"/>
              <a:buFont typeface="Arial"/>
              <a:buNone/>
            </a:pPr>
            <a:r>
              <a:rPr lang="en-US" sz="3600" b="1" i="0" u="none" strike="noStrike" cap="none">
                <a:solidFill>
                  <a:schemeClr val="dk1"/>
                </a:solidFill>
                <a:latin typeface="Arial"/>
                <a:ea typeface="Arial"/>
                <a:cs typeface="Arial"/>
                <a:sym typeface="Arial"/>
              </a:rPr>
              <a:t>A</a:t>
            </a:r>
            <a:endParaRPr sz="3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3600"/>
              <a:buFont typeface="Arial"/>
              <a:buNone/>
            </a:pPr>
            <a:r>
              <a:rPr lang="en-US" sz="3600" b="1" i="0" u="none" strike="noStrike" cap="none">
                <a:solidFill>
                  <a:schemeClr val="dk1"/>
                </a:solidFill>
                <a:latin typeface="Arial"/>
                <a:ea typeface="Arial"/>
                <a:cs typeface="Arial"/>
                <a:sym typeface="Arial"/>
              </a:rPr>
              <a:t>R</a:t>
            </a:r>
            <a:endParaRPr sz="3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3600"/>
              <a:buFont typeface="Arial"/>
              <a:buNone/>
            </a:pPr>
            <a:r>
              <a:rPr lang="en-US" sz="3600" b="1" i="0" u="none" strike="noStrike" cap="none">
                <a:solidFill>
                  <a:schemeClr val="dk1"/>
                </a:solidFill>
                <a:latin typeface="Arial"/>
                <a:ea typeface="Arial"/>
                <a:cs typeface="Arial"/>
                <a:sym typeface="Arial"/>
              </a:rPr>
              <a:t>T</a:t>
            </a:r>
            <a:endParaRPr sz="3600" b="0" i="0" u="none" strike="noStrike" cap="none">
              <a:solidFill>
                <a:schemeClr val="dk1"/>
              </a:solidFill>
              <a:latin typeface="Arial"/>
              <a:ea typeface="Arial"/>
              <a:cs typeface="Arial"/>
              <a:sym typeface="Arial"/>
            </a:endParaRPr>
          </a:p>
        </p:txBody>
      </p:sp>
      <p:sp>
        <p:nvSpPr>
          <p:cNvPr id="89" name="Google Shape;89;p13"/>
          <p:cNvSpPr txBox="1">
            <a:spLocks noGrp="1"/>
          </p:cNvSpPr>
          <p:nvPr>
            <p:ph type="ftr" idx="11"/>
          </p:nvPr>
        </p:nvSpPr>
        <p:spPr>
          <a:xfrm>
            <a:off x="360000" y="6324594"/>
            <a:ext cx="8424000" cy="396000"/>
          </a:xfrm>
          <a:prstGeom prst="rect">
            <a:avLst/>
          </a:prstGeom>
          <a:noFill/>
          <a:ln w="12700" cap="flat" cmpd="sng">
            <a:solidFill>
              <a:srgbClr val="00457C"/>
            </a:solidFill>
            <a:prstDash val="solid"/>
            <a:round/>
            <a:headEnd type="none" w="sm" len="sm"/>
            <a:tailEnd type="none" w="sm" len="sm"/>
          </a:ln>
        </p:spPr>
        <p:txBody>
          <a:bodyPr spcFirstLastPara="1" wrap="square" lIns="108000" tIns="108000" rIns="108000" bIns="1080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100" b="0" i="0" u="none" strike="noStrike" kern="0" cap="none" spc="0" normalizeH="0" baseline="0" noProof="0">
                <a:ln>
                  <a:noFill/>
                </a:ln>
                <a:solidFill>
                  <a:srgbClr val="00457C"/>
                </a:solidFill>
                <a:effectLst/>
                <a:uLnTx/>
                <a:uFillTx/>
                <a:latin typeface="Arial"/>
                <a:ea typeface="Arial"/>
                <a:cs typeface="Arial"/>
                <a:sym typeface="Arial"/>
              </a:rPr>
              <a:t>www.britishcouncil.org</a:t>
            </a:r>
            <a:endParaRPr kumimoji="0" sz="1100" b="0" i="0" u="none" strike="noStrike" kern="0" cap="none" spc="0" normalizeH="0" baseline="0" noProof="0">
              <a:ln>
                <a:noFill/>
              </a:ln>
              <a:solidFill>
                <a:srgbClr val="00457C"/>
              </a:solidFill>
              <a:effectLst/>
              <a:uLnTx/>
              <a:uFillTx/>
              <a:latin typeface="Arial"/>
              <a:ea typeface="Arial"/>
              <a:cs typeface="Arial"/>
              <a:sym typeface="Arial"/>
            </a:endParaRPr>
          </a:p>
        </p:txBody>
      </p:sp>
      <p:sp>
        <p:nvSpPr>
          <p:cNvPr id="90" name="Google Shape;90;p13"/>
          <p:cNvSpPr txBox="1">
            <a:spLocks noGrp="1"/>
          </p:cNvSpPr>
          <p:nvPr>
            <p:ph type="sldNum" idx="12"/>
          </p:nvPr>
        </p:nvSpPr>
        <p:spPr>
          <a:xfrm>
            <a:off x="6583362" y="6324594"/>
            <a:ext cx="2057400" cy="396000"/>
          </a:xfrm>
          <a:prstGeom prst="rect">
            <a:avLst/>
          </a:prstGeom>
          <a:noFill/>
          <a:ln>
            <a:noFill/>
          </a:ln>
        </p:spPr>
        <p:txBody>
          <a:bodyPr spcFirstLastPara="1"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srgbClr val="00457C"/>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8</a:t>
            </a:fld>
            <a:endParaRPr kumimoji="0" sz="1100" b="0" i="0" u="none" strike="noStrike" kern="0" cap="none" spc="0" normalizeH="0" baseline="0" noProof="0">
              <a:ln>
                <a:noFill/>
              </a:ln>
              <a:solidFill>
                <a:srgbClr val="00457C"/>
              </a:solidFill>
              <a:effectLst/>
              <a:uLnTx/>
              <a:uFillTx/>
              <a:latin typeface="Arial"/>
              <a:ea typeface="Arial"/>
              <a:cs typeface="Arial"/>
              <a:sym typeface="Arial"/>
            </a:endParaRPr>
          </a:p>
        </p:txBody>
      </p:sp>
      <p:sp>
        <p:nvSpPr>
          <p:cNvPr id="91" name="Google Shape;91;p13"/>
          <p:cNvSpPr txBox="1"/>
          <p:nvPr/>
        </p:nvSpPr>
        <p:spPr>
          <a:xfrm>
            <a:off x="890030" y="1551933"/>
            <a:ext cx="3611632" cy="45720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a:ln>
                  <a:noFill/>
                </a:ln>
                <a:solidFill>
                  <a:srgbClr val="000000"/>
                </a:solidFill>
                <a:effectLst/>
                <a:uLnTx/>
                <a:uFillTx/>
                <a:latin typeface="Arial"/>
                <a:ea typeface="Arial"/>
                <a:cs typeface="Arial"/>
                <a:sym typeface="Arial"/>
              </a:rPr>
              <a:t>tudy-oriented</a:t>
            </a:r>
            <a:endParaRPr kumimoji="0" sz="3600" b="0" i="0" u="none" strike="noStrike" kern="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a:ln>
                  <a:noFill/>
                </a:ln>
                <a:solidFill>
                  <a:srgbClr val="000000"/>
                </a:solidFill>
                <a:effectLst/>
                <a:uLnTx/>
                <a:uFillTx/>
                <a:latin typeface="Arial"/>
                <a:ea typeface="Arial"/>
                <a:cs typeface="Arial"/>
                <a:sym typeface="Arial"/>
              </a:rPr>
              <a:t>easurable</a:t>
            </a:r>
            <a:endParaRPr kumimoji="0" sz="3600" b="0" i="0" u="none" strike="noStrike" kern="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a:ln>
                  <a:noFill/>
                </a:ln>
                <a:solidFill>
                  <a:srgbClr val="000000"/>
                </a:solidFill>
                <a:effectLst/>
                <a:uLnTx/>
                <a:uFillTx/>
                <a:latin typeface="Arial"/>
                <a:ea typeface="Arial"/>
                <a:cs typeface="Arial"/>
                <a:sym typeface="Arial"/>
              </a:rPr>
              <a:t>ccurate</a:t>
            </a:r>
            <a:endParaRPr kumimoji="0" sz="3600" b="0" i="0" u="none" strike="noStrike" kern="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a:ln>
                  <a:noFill/>
                </a:ln>
                <a:solidFill>
                  <a:srgbClr val="000000"/>
                </a:solidFill>
                <a:effectLst/>
                <a:uLnTx/>
                <a:uFillTx/>
                <a:latin typeface="Arial"/>
                <a:ea typeface="Arial"/>
                <a:cs typeface="Arial"/>
                <a:sym typeface="Arial"/>
              </a:rPr>
              <a:t>ealistic</a:t>
            </a:r>
            <a:endParaRPr kumimoji="0" sz="3600" b="0" i="0" u="none" strike="noStrike" kern="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3600"/>
              <a:buFont typeface="Arial"/>
              <a:buNone/>
              <a:tabLst/>
              <a:defRPr/>
            </a:pPr>
            <a:r>
              <a:rPr kumimoji="0" lang="en-US" sz="3600" b="0" i="0" u="none" strike="noStrike" kern="0" cap="none" spc="0" normalizeH="0" baseline="0" noProof="0">
                <a:ln>
                  <a:noFill/>
                </a:ln>
                <a:solidFill>
                  <a:srgbClr val="000000"/>
                </a:solidFill>
                <a:effectLst/>
                <a:uLnTx/>
                <a:uFillTx/>
                <a:latin typeface="Arial"/>
                <a:ea typeface="Arial"/>
                <a:cs typeface="Arial"/>
                <a:sym typeface="Arial"/>
              </a:rPr>
              <a:t>opic-focused</a:t>
            </a:r>
            <a:endParaRPr kumimoji="0" sz="3600" b="0" i="0" u="none" strike="noStrike" kern="0" cap="none" spc="0" normalizeH="0" baseline="0" noProof="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38722976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fade">
                                      <p:cBhvr>
                                        <p:cTn id="7" dur="500"/>
                                        <p:tgtEl>
                                          <p:spTgt spid="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tish Council_Presentation Blue">
  <a:themeElements>
    <a:clrScheme name="British Council Blue">
      <a:dk1>
        <a:sysClr val="windowText" lastClr="000000"/>
      </a:dk1>
      <a:lt1>
        <a:sysClr val="window" lastClr="FFFFFF"/>
      </a:lt1>
      <a:dk2>
        <a:srgbClr val="1EAEE5"/>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C Presentation Blue.potx" id="{77A3D521-2C2F-4869-B745-9B73F4350798}" vid="{5A653AA1-D310-4FFA-92E4-F873D7AC310D}"/>
    </a:ext>
  </a:extLst>
</a:theme>
</file>

<file path=ppt/theme/theme2.xml><?xml version="1.0" encoding="utf-8"?>
<a:theme xmlns:a="http://schemas.openxmlformats.org/drawingml/2006/main" name="1_British Council_Presentation Blue">
  <a:themeElements>
    <a:clrScheme name="British Council Blue">
      <a:dk1>
        <a:srgbClr val="000000"/>
      </a:dk1>
      <a:lt1>
        <a:srgbClr val="FFFFFF"/>
      </a:lt1>
      <a:dk2>
        <a:srgbClr val="1EAEE5"/>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British Council_Presentation Blue">
  <a:themeElements>
    <a:clrScheme name="British Council Blue">
      <a:dk1>
        <a:srgbClr val="000000"/>
      </a:dk1>
      <a:lt1>
        <a:srgbClr val="FFFFFF"/>
      </a:lt1>
      <a:dk2>
        <a:srgbClr val="1EAEE5"/>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British Council_Presentation Blue">
  <a:themeElements>
    <a:clrScheme name="British Council Blue">
      <a:dk1>
        <a:srgbClr val="000000"/>
      </a:dk1>
      <a:lt1>
        <a:srgbClr val="FFFFFF"/>
      </a:lt1>
      <a:dk2>
        <a:srgbClr val="1EAEE5"/>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F016 PowerPoint Template Corporate Dark Blue</Template>
  <TotalTime>2691</TotalTime>
  <Words>200</Words>
  <Application>Microsoft Office PowerPoint</Application>
  <PresentationFormat>On-screen Show (4:3)</PresentationFormat>
  <Paragraphs>72</Paragraphs>
  <Slides>10</Slides>
  <Notes>4</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10</vt:i4>
      </vt:variant>
    </vt:vector>
  </HeadingPairs>
  <TitlesOfParts>
    <vt:vector size="21" baseType="lpstr">
      <vt:lpstr>Arial</vt:lpstr>
      <vt:lpstr>Arial Black</vt:lpstr>
      <vt:lpstr>Arial Narrow</vt:lpstr>
      <vt:lpstr>British Council Sans</vt:lpstr>
      <vt:lpstr>British Council Sans Black</vt:lpstr>
      <vt:lpstr>Calibri</vt:lpstr>
      <vt:lpstr>Wingdings</vt:lpstr>
      <vt:lpstr>British Council_Presentation Blue</vt:lpstr>
      <vt:lpstr>1_British Council_Presentation Blue</vt:lpstr>
      <vt:lpstr>2_British Council_Presentation Blue</vt:lpstr>
      <vt:lpstr>3_British Council_Presentation Blue</vt:lpstr>
      <vt:lpstr>understanding action research  </vt:lpstr>
      <vt:lpstr>OBJECTIVES</vt:lpstr>
      <vt:lpstr>PowerPoint Presentation</vt:lpstr>
      <vt:lpstr>What problems and challenges did you have during your teacher assistantship?   How did you deal with them?   Did you carry out any research To cope with them?  What steps did you take?  Who/what helped you to find a solution? </vt:lpstr>
      <vt:lpstr>“Flavours” of teacher research</vt:lpstr>
      <vt:lpstr>action research steps</vt:lpstr>
      <vt:lpstr>CRITERIA FOR PROBLEM FORMULATION</vt:lpstr>
      <vt:lpstr>CRITERIA FOR PROBLEM FORMULATION</vt:lpstr>
      <vt:lpstr>RESEARCH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Arial  Black 48pt</dc:title>
  <dc:creator>Sasha Shalenko</dc:creator>
  <cp:lastModifiedBy>ComputerLand</cp:lastModifiedBy>
  <cp:revision>126</cp:revision>
  <cp:lastPrinted>2015-04-16T10:57:37Z</cp:lastPrinted>
  <dcterms:created xsi:type="dcterms:W3CDTF">2017-11-02T13:35:56Z</dcterms:created>
  <dcterms:modified xsi:type="dcterms:W3CDTF">2019-10-29T17:34:00Z</dcterms:modified>
</cp:coreProperties>
</file>