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72" r:id="rId12"/>
    <p:sldId id="268" r:id="rId13"/>
    <p:sldId id="269" r:id="rId14"/>
    <p:sldId id="280" r:id="rId15"/>
    <p:sldId id="270" r:id="rId16"/>
    <p:sldId id="271" r:id="rId17"/>
    <p:sldId id="293" r:id="rId18"/>
    <p:sldId id="273" r:id="rId19"/>
    <p:sldId id="294" r:id="rId20"/>
    <p:sldId id="274" r:id="rId21"/>
    <p:sldId id="277" r:id="rId22"/>
    <p:sldId id="275" r:id="rId23"/>
    <p:sldId id="295" r:id="rId24"/>
    <p:sldId id="303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6C3"/>
    <a:srgbClr val="4BDF2C"/>
    <a:srgbClr val="9DDD58"/>
    <a:srgbClr val="E5714D"/>
    <a:srgbClr val="F9AD83"/>
    <a:srgbClr val="9D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968FC-63AA-4D75-8B93-B795259D5B1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1C17FB6-F57A-4F47-9FC7-91D686EA24DF}">
      <dgm:prSet phldrT="[Текст]"/>
      <dgm:spPr/>
      <dgm:t>
        <a:bodyPr/>
        <a:lstStyle/>
        <a:p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Обсяг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вступу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роботи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3-4 ст.</a:t>
          </a:r>
          <a:endParaRPr lang="uk-UA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48513F3-EE2F-4AA5-B8EB-B880591C6267}" type="parTrans" cxnId="{7E7B4666-99F3-4803-90BD-EFA2BF7DD866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7844B7A-BD90-49B1-918D-C5E03B284926}" type="sibTrans" cxnId="{7E7B4666-99F3-4803-90BD-EFA2BF7DD866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7E2B1AB-D8CB-4798-8EA0-9975C62BA2D3}">
      <dgm:prSet phldrT="[Текст]"/>
      <dgm:spPr/>
      <dgm:t>
        <a:bodyPr/>
        <a:lstStyle/>
        <a:p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Основна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частина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роботи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складається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із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3 </a:t>
          </a:r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розділів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, </a:t>
          </a:r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обсягом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25-30 ст. </a:t>
          </a:r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кожний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(</a:t>
          </a:r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загальним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b="0" i="0" u="none" strike="noStrike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обсягом</a:t>
          </a:r>
          <a:r>
            <a:rPr lang="ru-RU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80-90 ст.).</a:t>
          </a:r>
          <a:endParaRPr lang="uk-UA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EE426F0-F157-4C6F-BA83-70CB3FE8DDCD}" type="parTrans" cxnId="{C2B0E8F7-B8A5-40FF-A217-C722502A1A37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0A3CF12-EE09-4275-889E-4789029E0802}" type="sibTrans" cxnId="{C2B0E8F7-B8A5-40FF-A217-C722502A1A37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66D8DA4-FD4E-4C9E-B6CA-DC07303E7DDD}">
      <dgm:prSet phldrT="[Текст]"/>
      <dgm:spPr/>
      <dgm:t>
        <a:bodyPr/>
        <a:lstStyle/>
        <a:p>
          <a:r>
            <a:rPr lang="uk-UA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Висновки 3-4 ст.</a:t>
          </a:r>
          <a:endParaRPr lang="uk-UA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2AAAB8F-3005-4296-A9AA-38FB3B57088F}" type="parTrans" cxnId="{A4B243A8-D956-4153-A541-CD2D1BC6E1BF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225712E-D54D-42DC-8E36-CD9F21B0A9BB}" type="sibTrans" cxnId="{A4B243A8-D956-4153-A541-CD2D1BC6E1BF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2E6C481-01E9-485C-B74B-A1F205A00BB3}">
      <dgm:prSet phldrT="[Текст]"/>
      <dgm:spPr/>
      <dgm:t>
        <a:bodyPr/>
        <a:lstStyle/>
        <a:p>
          <a:r>
            <a:rPr lang="ru-RU" b="0" i="0" u="none" strike="noStrike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Список використаних джерел - щонайменше 65 джерел</a:t>
          </a:r>
          <a:endParaRPr lang="uk-UA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8D97A90-D2DB-4BEF-942E-FA4CF5B71B4B}" type="parTrans" cxnId="{D495D5AE-C854-4A93-8FA9-425B543B516A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2DACD30-EA32-4377-9587-638A98D4BAC6}" type="sibTrans" cxnId="{D495D5AE-C854-4A93-8FA9-425B543B516A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7054FC6-AC6F-4658-AB4C-29315F735557}">
      <dgm:prSet phldrT="[Текст]"/>
      <dgm:spPr/>
      <dgm:t>
        <a:bodyPr/>
        <a:lstStyle/>
        <a:p>
          <a:r>
            <a:rPr lang="ru-RU" b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rPr>
            <a:t>Д</a:t>
          </a:r>
          <a:r>
            <a:rPr lang="ru-RU" b="0" i="0" u="none" strike="noStrike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одатки - обсяг не обмежується</a:t>
          </a:r>
          <a:endParaRPr lang="uk-UA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CCED200-16C5-4BDB-978D-68E321843793}" type="parTrans" cxnId="{5F84924A-E9A7-4002-B76C-997ABFC8F866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1CF8EC-697E-49E3-BC34-6617E3EF1434}" type="sibTrans" cxnId="{5F84924A-E9A7-4002-B76C-997ABFC8F866}">
      <dgm:prSet/>
      <dgm:spPr/>
      <dgm:t>
        <a:bodyPr/>
        <a:lstStyle/>
        <a:p>
          <a:endParaRPr lang="uk-UA" b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46EE69B-B01D-4322-8021-57A1074F1F10}" type="pres">
      <dgm:prSet presAssocID="{521968FC-63AA-4D75-8B93-B795259D5B11}" presName="Name0" presStyleCnt="0">
        <dgm:presLayoutVars>
          <dgm:chMax val="7"/>
          <dgm:chPref val="7"/>
          <dgm:dir/>
        </dgm:presLayoutVars>
      </dgm:prSet>
      <dgm:spPr/>
    </dgm:pt>
    <dgm:pt modelId="{D5CBB940-9FEA-49E7-99FC-94792B33F7D4}" type="pres">
      <dgm:prSet presAssocID="{521968FC-63AA-4D75-8B93-B795259D5B11}" presName="Name1" presStyleCnt="0"/>
      <dgm:spPr/>
    </dgm:pt>
    <dgm:pt modelId="{B4A49A9F-75C6-4D24-8FD4-95EA48CFA72C}" type="pres">
      <dgm:prSet presAssocID="{521968FC-63AA-4D75-8B93-B795259D5B11}" presName="cycle" presStyleCnt="0"/>
      <dgm:spPr/>
    </dgm:pt>
    <dgm:pt modelId="{E5DF5CF7-E609-446E-A9E8-257A3E642F34}" type="pres">
      <dgm:prSet presAssocID="{521968FC-63AA-4D75-8B93-B795259D5B11}" presName="srcNode" presStyleLbl="node1" presStyleIdx="0" presStyleCnt="5"/>
      <dgm:spPr/>
    </dgm:pt>
    <dgm:pt modelId="{771293CB-DD61-4067-A934-1A113516A1F5}" type="pres">
      <dgm:prSet presAssocID="{521968FC-63AA-4D75-8B93-B795259D5B11}" presName="conn" presStyleLbl="parChTrans1D2" presStyleIdx="0" presStyleCnt="1"/>
      <dgm:spPr/>
    </dgm:pt>
    <dgm:pt modelId="{75EE44CB-9024-4332-A39F-78F504CAF2A1}" type="pres">
      <dgm:prSet presAssocID="{521968FC-63AA-4D75-8B93-B795259D5B11}" presName="extraNode" presStyleLbl="node1" presStyleIdx="0" presStyleCnt="5"/>
      <dgm:spPr/>
    </dgm:pt>
    <dgm:pt modelId="{BD48E871-67D0-4BF1-AD0C-C6A3DE6FBEC1}" type="pres">
      <dgm:prSet presAssocID="{521968FC-63AA-4D75-8B93-B795259D5B11}" presName="dstNode" presStyleLbl="node1" presStyleIdx="0" presStyleCnt="5"/>
      <dgm:spPr/>
    </dgm:pt>
    <dgm:pt modelId="{BFC78591-5E28-46CE-982D-616775FCC05D}" type="pres">
      <dgm:prSet presAssocID="{11C17FB6-F57A-4F47-9FC7-91D686EA24DF}" presName="text_1" presStyleLbl="node1" presStyleIdx="0" presStyleCnt="5">
        <dgm:presLayoutVars>
          <dgm:bulletEnabled val="1"/>
        </dgm:presLayoutVars>
      </dgm:prSet>
      <dgm:spPr/>
    </dgm:pt>
    <dgm:pt modelId="{93643791-3624-4796-AA24-96EE854BB04E}" type="pres">
      <dgm:prSet presAssocID="{11C17FB6-F57A-4F47-9FC7-91D686EA24DF}" presName="accent_1" presStyleCnt="0"/>
      <dgm:spPr/>
    </dgm:pt>
    <dgm:pt modelId="{BE80C1BA-4286-43EA-865D-C42ECFEF9666}" type="pres">
      <dgm:prSet presAssocID="{11C17FB6-F57A-4F47-9FC7-91D686EA24DF}" presName="accentRepeatNode" presStyleLbl="solidFgAcc1" presStyleIdx="0" presStyleCnt="5"/>
      <dgm:spPr/>
    </dgm:pt>
    <dgm:pt modelId="{80BE6005-698C-4D12-B4C5-B59133D68EA0}" type="pres">
      <dgm:prSet presAssocID="{C7E2B1AB-D8CB-4798-8EA0-9975C62BA2D3}" presName="text_2" presStyleLbl="node1" presStyleIdx="1" presStyleCnt="5">
        <dgm:presLayoutVars>
          <dgm:bulletEnabled val="1"/>
        </dgm:presLayoutVars>
      </dgm:prSet>
      <dgm:spPr/>
    </dgm:pt>
    <dgm:pt modelId="{7CBED7B4-8BBA-4CD1-AA6E-B792B8E465FC}" type="pres">
      <dgm:prSet presAssocID="{C7E2B1AB-D8CB-4798-8EA0-9975C62BA2D3}" presName="accent_2" presStyleCnt="0"/>
      <dgm:spPr/>
    </dgm:pt>
    <dgm:pt modelId="{A37DEE7D-A270-4DBA-A4BC-3ABD8526858A}" type="pres">
      <dgm:prSet presAssocID="{C7E2B1AB-D8CB-4798-8EA0-9975C62BA2D3}" presName="accentRepeatNode" presStyleLbl="solidFgAcc1" presStyleIdx="1" presStyleCnt="5"/>
      <dgm:spPr/>
    </dgm:pt>
    <dgm:pt modelId="{00EB3EEA-2C16-43E2-A574-23550EEEF6ED}" type="pres">
      <dgm:prSet presAssocID="{466D8DA4-FD4E-4C9E-B6CA-DC07303E7DDD}" presName="text_3" presStyleLbl="node1" presStyleIdx="2" presStyleCnt="5">
        <dgm:presLayoutVars>
          <dgm:bulletEnabled val="1"/>
        </dgm:presLayoutVars>
      </dgm:prSet>
      <dgm:spPr/>
    </dgm:pt>
    <dgm:pt modelId="{505477AF-E9B1-4348-866D-C576873C7F8E}" type="pres">
      <dgm:prSet presAssocID="{466D8DA4-FD4E-4C9E-B6CA-DC07303E7DDD}" presName="accent_3" presStyleCnt="0"/>
      <dgm:spPr/>
    </dgm:pt>
    <dgm:pt modelId="{7CF6C8A8-056C-4A4C-A9A0-1FFACAC9FA46}" type="pres">
      <dgm:prSet presAssocID="{466D8DA4-FD4E-4C9E-B6CA-DC07303E7DDD}" presName="accentRepeatNode" presStyleLbl="solidFgAcc1" presStyleIdx="2" presStyleCnt="5"/>
      <dgm:spPr/>
    </dgm:pt>
    <dgm:pt modelId="{D4870D47-7D85-4F1E-848C-439913B5D942}" type="pres">
      <dgm:prSet presAssocID="{B2E6C481-01E9-485C-B74B-A1F205A00BB3}" presName="text_4" presStyleLbl="node1" presStyleIdx="3" presStyleCnt="5">
        <dgm:presLayoutVars>
          <dgm:bulletEnabled val="1"/>
        </dgm:presLayoutVars>
      </dgm:prSet>
      <dgm:spPr/>
    </dgm:pt>
    <dgm:pt modelId="{C0FB1D1E-81F4-49F3-92FD-2DE5544C8BB9}" type="pres">
      <dgm:prSet presAssocID="{B2E6C481-01E9-485C-B74B-A1F205A00BB3}" presName="accent_4" presStyleCnt="0"/>
      <dgm:spPr/>
    </dgm:pt>
    <dgm:pt modelId="{116C07B8-D32C-4BE4-AFE9-5BD87DEB806A}" type="pres">
      <dgm:prSet presAssocID="{B2E6C481-01E9-485C-B74B-A1F205A00BB3}" presName="accentRepeatNode" presStyleLbl="solidFgAcc1" presStyleIdx="3" presStyleCnt="5"/>
      <dgm:spPr/>
    </dgm:pt>
    <dgm:pt modelId="{F236FA12-3694-4882-A61E-69C90BDCD794}" type="pres">
      <dgm:prSet presAssocID="{F7054FC6-AC6F-4658-AB4C-29315F735557}" presName="text_5" presStyleLbl="node1" presStyleIdx="4" presStyleCnt="5">
        <dgm:presLayoutVars>
          <dgm:bulletEnabled val="1"/>
        </dgm:presLayoutVars>
      </dgm:prSet>
      <dgm:spPr/>
    </dgm:pt>
    <dgm:pt modelId="{54850B16-C984-488F-96C0-81184C459D85}" type="pres">
      <dgm:prSet presAssocID="{F7054FC6-AC6F-4658-AB4C-29315F735557}" presName="accent_5" presStyleCnt="0"/>
      <dgm:spPr/>
    </dgm:pt>
    <dgm:pt modelId="{1B248F8B-9D50-4CC5-A5A2-80ED092C320C}" type="pres">
      <dgm:prSet presAssocID="{F7054FC6-AC6F-4658-AB4C-29315F735557}" presName="accentRepeatNode" presStyleLbl="solidFgAcc1" presStyleIdx="4" presStyleCnt="5"/>
      <dgm:spPr/>
    </dgm:pt>
  </dgm:ptLst>
  <dgm:cxnLst>
    <dgm:cxn modelId="{7E7B4666-99F3-4803-90BD-EFA2BF7DD866}" srcId="{521968FC-63AA-4D75-8B93-B795259D5B11}" destId="{11C17FB6-F57A-4F47-9FC7-91D686EA24DF}" srcOrd="0" destOrd="0" parTransId="{D48513F3-EE2F-4AA5-B8EB-B880591C6267}" sibTransId="{27844B7A-BD90-49B1-918D-C5E03B284926}"/>
    <dgm:cxn modelId="{5F84924A-E9A7-4002-B76C-997ABFC8F866}" srcId="{521968FC-63AA-4D75-8B93-B795259D5B11}" destId="{F7054FC6-AC6F-4658-AB4C-29315F735557}" srcOrd="4" destOrd="0" parTransId="{3CCED200-16C5-4BDB-978D-68E321843793}" sibTransId="{541CF8EC-697E-49E3-BC34-6617E3EF1434}"/>
    <dgm:cxn modelId="{EC1D526C-7F3C-4F1D-A684-AE4CBF6D11E0}" type="presOf" srcId="{11C17FB6-F57A-4F47-9FC7-91D686EA24DF}" destId="{BFC78591-5E28-46CE-982D-616775FCC05D}" srcOrd="0" destOrd="0" presId="urn:microsoft.com/office/officeart/2008/layout/VerticalCurvedList"/>
    <dgm:cxn modelId="{03341872-9ABA-469B-B053-3428A8112835}" type="presOf" srcId="{521968FC-63AA-4D75-8B93-B795259D5B11}" destId="{D46EE69B-B01D-4322-8021-57A1074F1F10}" srcOrd="0" destOrd="0" presId="urn:microsoft.com/office/officeart/2008/layout/VerticalCurvedList"/>
    <dgm:cxn modelId="{A4B243A8-D956-4153-A541-CD2D1BC6E1BF}" srcId="{521968FC-63AA-4D75-8B93-B795259D5B11}" destId="{466D8DA4-FD4E-4C9E-B6CA-DC07303E7DDD}" srcOrd="2" destOrd="0" parTransId="{B2AAAB8F-3005-4296-A9AA-38FB3B57088F}" sibTransId="{6225712E-D54D-42DC-8E36-CD9F21B0A9BB}"/>
    <dgm:cxn modelId="{D495D5AE-C854-4A93-8FA9-425B543B516A}" srcId="{521968FC-63AA-4D75-8B93-B795259D5B11}" destId="{B2E6C481-01E9-485C-B74B-A1F205A00BB3}" srcOrd="3" destOrd="0" parTransId="{A8D97A90-D2DB-4BEF-942E-FA4CF5B71B4B}" sibTransId="{E2DACD30-EA32-4377-9587-638A98D4BAC6}"/>
    <dgm:cxn modelId="{8B9EAEB1-D2F3-4A6C-9DE5-AAA1531B023A}" type="presOf" srcId="{C7E2B1AB-D8CB-4798-8EA0-9975C62BA2D3}" destId="{80BE6005-698C-4D12-B4C5-B59133D68EA0}" srcOrd="0" destOrd="0" presId="urn:microsoft.com/office/officeart/2008/layout/VerticalCurvedList"/>
    <dgm:cxn modelId="{1DADECB5-C974-4D21-ADD6-85359C797678}" type="presOf" srcId="{466D8DA4-FD4E-4C9E-B6CA-DC07303E7DDD}" destId="{00EB3EEA-2C16-43E2-A574-23550EEEF6ED}" srcOrd="0" destOrd="0" presId="urn:microsoft.com/office/officeart/2008/layout/VerticalCurvedList"/>
    <dgm:cxn modelId="{8D63CEC9-6C1B-4183-AA00-98B1F146711A}" type="presOf" srcId="{F7054FC6-AC6F-4658-AB4C-29315F735557}" destId="{F236FA12-3694-4882-A61E-69C90BDCD794}" srcOrd="0" destOrd="0" presId="urn:microsoft.com/office/officeart/2008/layout/VerticalCurvedList"/>
    <dgm:cxn modelId="{CC0E41DB-F093-415C-99BB-DF68B6B5BDA1}" type="presOf" srcId="{B2E6C481-01E9-485C-B74B-A1F205A00BB3}" destId="{D4870D47-7D85-4F1E-848C-439913B5D942}" srcOrd="0" destOrd="0" presId="urn:microsoft.com/office/officeart/2008/layout/VerticalCurvedList"/>
    <dgm:cxn modelId="{4870FCE2-94EA-4CF8-9B19-4E8DBA92C7E4}" type="presOf" srcId="{27844B7A-BD90-49B1-918D-C5E03B284926}" destId="{771293CB-DD61-4067-A934-1A113516A1F5}" srcOrd="0" destOrd="0" presId="urn:microsoft.com/office/officeart/2008/layout/VerticalCurvedList"/>
    <dgm:cxn modelId="{C2B0E8F7-B8A5-40FF-A217-C722502A1A37}" srcId="{521968FC-63AA-4D75-8B93-B795259D5B11}" destId="{C7E2B1AB-D8CB-4798-8EA0-9975C62BA2D3}" srcOrd="1" destOrd="0" parTransId="{AEE426F0-F157-4C6F-BA83-70CB3FE8DDCD}" sibTransId="{D0A3CF12-EE09-4275-889E-4789029E0802}"/>
    <dgm:cxn modelId="{B661A25E-6840-4612-8D49-C0FBE9B79E7F}" type="presParOf" srcId="{D46EE69B-B01D-4322-8021-57A1074F1F10}" destId="{D5CBB940-9FEA-49E7-99FC-94792B33F7D4}" srcOrd="0" destOrd="0" presId="urn:microsoft.com/office/officeart/2008/layout/VerticalCurvedList"/>
    <dgm:cxn modelId="{9CA0A4DA-EF1C-406E-BB43-ABDEF115C5B9}" type="presParOf" srcId="{D5CBB940-9FEA-49E7-99FC-94792B33F7D4}" destId="{B4A49A9F-75C6-4D24-8FD4-95EA48CFA72C}" srcOrd="0" destOrd="0" presId="urn:microsoft.com/office/officeart/2008/layout/VerticalCurvedList"/>
    <dgm:cxn modelId="{14CE38B1-1312-423B-AA93-108B698D9D4F}" type="presParOf" srcId="{B4A49A9F-75C6-4D24-8FD4-95EA48CFA72C}" destId="{E5DF5CF7-E609-446E-A9E8-257A3E642F34}" srcOrd="0" destOrd="0" presId="urn:microsoft.com/office/officeart/2008/layout/VerticalCurvedList"/>
    <dgm:cxn modelId="{07CA2A6B-D797-4EF5-A81E-0F8053B4B998}" type="presParOf" srcId="{B4A49A9F-75C6-4D24-8FD4-95EA48CFA72C}" destId="{771293CB-DD61-4067-A934-1A113516A1F5}" srcOrd="1" destOrd="0" presId="urn:microsoft.com/office/officeart/2008/layout/VerticalCurvedList"/>
    <dgm:cxn modelId="{5F914223-1B17-4C4A-926C-E2C523C7FBE3}" type="presParOf" srcId="{B4A49A9F-75C6-4D24-8FD4-95EA48CFA72C}" destId="{75EE44CB-9024-4332-A39F-78F504CAF2A1}" srcOrd="2" destOrd="0" presId="urn:microsoft.com/office/officeart/2008/layout/VerticalCurvedList"/>
    <dgm:cxn modelId="{A055C0B2-10A6-4CC1-AF17-E6A9D56465C7}" type="presParOf" srcId="{B4A49A9F-75C6-4D24-8FD4-95EA48CFA72C}" destId="{BD48E871-67D0-4BF1-AD0C-C6A3DE6FBEC1}" srcOrd="3" destOrd="0" presId="urn:microsoft.com/office/officeart/2008/layout/VerticalCurvedList"/>
    <dgm:cxn modelId="{5ECB66CC-AFDF-473A-A7C0-1168D9A14F3F}" type="presParOf" srcId="{D5CBB940-9FEA-49E7-99FC-94792B33F7D4}" destId="{BFC78591-5E28-46CE-982D-616775FCC05D}" srcOrd="1" destOrd="0" presId="urn:microsoft.com/office/officeart/2008/layout/VerticalCurvedList"/>
    <dgm:cxn modelId="{E5FC5A43-B905-4121-BF93-3E90E02B82B6}" type="presParOf" srcId="{D5CBB940-9FEA-49E7-99FC-94792B33F7D4}" destId="{93643791-3624-4796-AA24-96EE854BB04E}" srcOrd="2" destOrd="0" presId="urn:microsoft.com/office/officeart/2008/layout/VerticalCurvedList"/>
    <dgm:cxn modelId="{06C07593-5DC3-4507-BC12-01B2D71B47F9}" type="presParOf" srcId="{93643791-3624-4796-AA24-96EE854BB04E}" destId="{BE80C1BA-4286-43EA-865D-C42ECFEF9666}" srcOrd="0" destOrd="0" presId="urn:microsoft.com/office/officeart/2008/layout/VerticalCurvedList"/>
    <dgm:cxn modelId="{10D5FD10-5EC3-4B44-8E14-B8F879EBDBF1}" type="presParOf" srcId="{D5CBB940-9FEA-49E7-99FC-94792B33F7D4}" destId="{80BE6005-698C-4D12-B4C5-B59133D68EA0}" srcOrd="3" destOrd="0" presId="urn:microsoft.com/office/officeart/2008/layout/VerticalCurvedList"/>
    <dgm:cxn modelId="{10CE7765-4363-406A-915D-FFB4E156FBC4}" type="presParOf" srcId="{D5CBB940-9FEA-49E7-99FC-94792B33F7D4}" destId="{7CBED7B4-8BBA-4CD1-AA6E-B792B8E465FC}" srcOrd="4" destOrd="0" presId="urn:microsoft.com/office/officeart/2008/layout/VerticalCurvedList"/>
    <dgm:cxn modelId="{0530D485-350B-4CA1-9C83-E1AA1DF4F379}" type="presParOf" srcId="{7CBED7B4-8BBA-4CD1-AA6E-B792B8E465FC}" destId="{A37DEE7D-A270-4DBA-A4BC-3ABD8526858A}" srcOrd="0" destOrd="0" presId="urn:microsoft.com/office/officeart/2008/layout/VerticalCurvedList"/>
    <dgm:cxn modelId="{DCAAFC0C-BFDA-4628-8082-B9C81792CF1F}" type="presParOf" srcId="{D5CBB940-9FEA-49E7-99FC-94792B33F7D4}" destId="{00EB3EEA-2C16-43E2-A574-23550EEEF6ED}" srcOrd="5" destOrd="0" presId="urn:microsoft.com/office/officeart/2008/layout/VerticalCurvedList"/>
    <dgm:cxn modelId="{D1F71483-CCA3-45BD-AB5A-1CA789DAA8A1}" type="presParOf" srcId="{D5CBB940-9FEA-49E7-99FC-94792B33F7D4}" destId="{505477AF-E9B1-4348-866D-C576873C7F8E}" srcOrd="6" destOrd="0" presId="urn:microsoft.com/office/officeart/2008/layout/VerticalCurvedList"/>
    <dgm:cxn modelId="{E125E4D3-0FB7-46B0-B28A-957B94DC18F1}" type="presParOf" srcId="{505477AF-E9B1-4348-866D-C576873C7F8E}" destId="{7CF6C8A8-056C-4A4C-A9A0-1FFACAC9FA46}" srcOrd="0" destOrd="0" presId="urn:microsoft.com/office/officeart/2008/layout/VerticalCurvedList"/>
    <dgm:cxn modelId="{ADC993E8-643A-4E30-98B5-5A0A82E6C600}" type="presParOf" srcId="{D5CBB940-9FEA-49E7-99FC-94792B33F7D4}" destId="{D4870D47-7D85-4F1E-848C-439913B5D942}" srcOrd="7" destOrd="0" presId="urn:microsoft.com/office/officeart/2008/layout/VerticalCurvedList"/>
    <dgm:cxn modelId="{C4D7CF24-4E68-4276-8418-1AC95B870063}" type="presParOf" srcId="{D5CBB940-9FEA-49E7-99FC-94792B33F7D4}" destId="{C0FB1D1E-81F4-49F3-92FD-2DE5544C8BB9}" srcOrd="8" destOrd="0" presId="urn:microsoft.com/office/officeart/2008/layout/VerticalCurvedList"/>
    <dgm:cxn modelId="{B580A8ED-1442-431A-9A8C-174708D6C765}" type="presParOf" srcId="{C0FB1D1E-81F4-49F3-92FD-2DE5544C8BB9}" destId="{116C07B8-D32C-4BE4-AFE9-5BD87DEB806A}" srcOrd="0" destOrd="0" presId="urn:microsoft.com/office/officeart/2008/layout/VerticalCurvedList"/>
    <dgm:cxn modelId="{5E358D5A-FBCF-4CD1-9387-60D1B747CB35}" type="presParOf" srcId="{D5CBB940-9FEA-49E7-99FC-94792B33F7D4}" destId="{F236FA12-3694-4882-A61E-69C90BDCD794}" srcOrd="9" destOrd="0" presId="urn:microsoft.com/office/officeart/2008/layout/VerticalCurvedList"/>
    <dgm:cxn modelId="{1E17EE27-6573-4FC8-8760-6592A07D9861}" type="presParOf" srcId="{D5CBB940-9FEA-49E7-99FC-94792B33F7D4}" destId="{54850B16-C984-488F-96C0-81184C459D85}" srcOrd="10" destOrd="0" presId="urn:microsoft.com/office/officeart/2008/layout/VerticalCurvedList"/>
    <dgm:cxn modelId="{279D9BAC-840C-4AC2-8F8F-0BB62655E1F1}" type="presParOf" srcId="{54850B16-C984-488F-96C0-81184C459D85}" destId="{1B248F8B-9D50-4CC5-A5A2-80ED092C32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0FFB74-2A79-4DE2-A832-879B694AD8A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3DD19CF-E17F-4511-8456-6F2ADE2C3E91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і підписання супровідних документів</a:t>
          </a:r>
        </a:p>
      </dgm:t>
    </dgm:pt>
    <dgm:pt modelId="{A47AB2F4-E491-422A-9DAC-EC309C9403A5}" type="parTrans" cxnId="{5485B38D-A0D6-4E50-8326-389DAE888F52}">
      <dgm:prSet/>
      <dgm:spPr/>
      <dgm:t>
        <a:bodyPr/>
        <a:lstStyle/>
        <a:p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B7093-DC43-46F4-913B-6DB127242C2B}" type="sibTrans" cxnId="{5485B38D-A0D6-4E50-8326-389DAE888F52}">
      <dgm:prSet/>
      <dgm:spPr/>
      <dgm:t>
        <a:bodyPr/>
        <a:lstStyle/>
        <a:p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E3698-98D7-4A0B-B94C-12B1C4A4967F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Після остаточного погодження з науковим керівником, друкуєте роботу</a:t>
          </a:r>
        </a:p>
      </dgm:t>
    </dgm:pt>
    <dgm:pt modelId="{2C1B81A1-9F56-44C5-BE74-8B99621C7C8B}" type="parTrans" cxnId="{12FFACFA-1DA7-4D0A-9F3D-192E48085753}">
      <dgm:prSet/>
      <dgm:spPr/>
      <dgm:t>
        <a:bodyPr/>
        <a:lstStyle/>
        <a:p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8B91D-59BD-468E-A09F-04FF891DB8FA}" type="sibTrans" cxnId="{12FFACFA-1DA7-4D0A-9F3D-192E48085753}">
      <dgm:prSet/>
      <dgm:spPr/>
      <dgm:t>
        <a:bodyPr/>
        <a:lstStyle/>
        <a:p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B3617-16B0-490C-952A-360E687B9783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 роботу після титульного аркуша додаєте супровідні документи і зшиваєте роботу</a:t>
          </a:r>
        </a:p>
      </dgm:t>
    </dgm:pt>
    <dgm:pt modelId="{E7BB77A1-8235-458B-BEDD-0F411B4F11F3}" type="parTrans" cxnId="{A8F1FAA1-AD05-4676-9948-1D743254F9C0}">
      <dgm:prSet/>
      <dgm:spPr/>
      <dgm:t>
        <a:bodyPr/>
        <a:lstStyle/>
        <a:p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1E3CE-A4B6-4198-9648-46BBC6F7C033}" type="sibTrans" cxnId="{A8F1FAA1-AD05-4676-9948-1D743254F9C0}">
      <dgm:prSet/>
      <dgm:spPr/>
      <dgm:t>
        <a:bodyPr/>
        <a:lstStyle/>
        <a:p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959D5-31B1-4CF7-9252-C715CF81AF06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 зшиту роботу на останню сторінку вклеюєте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CD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-диск із електронний варіантом роботи</a:t>
          </a:r>
        </a:p>
      </dgm:t>
    </dgm:pt>
    <dgm:pt modelId="{8390A6F0-FCA4-4C34-88D0-8ACE54897DEC}" type="parTrans" cxnId="{3A830A3E-68B2-4CE9-8502-61D52C70B148}">
      <dgm:prSet/>
      <dgm:spPr/>
      <dgm:t>
        <a:bodyPr/>
        <a:lstStyle/>
        <a:p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23607-52C7-44CC-B83E-97B62227482E}" type="sibTrans" cxnId="{3A830A3E-68B2-4CE9-8502-61D52C70B148}">
      <dgm:prSet/>
      <dgm:spPr/>
      <dgm:t>
        <a:bodyPr/>
        <a:lstStyle/>
        <a:p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B389F-51F6-414B-859D-66AF2E8BC83B}">
      <dgm:prSet phldrT="[Текст]"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 10 днів до захисту роботи, здача робіт на кафедру</a:t>
          </a:r>
        </a:p>
      </dgm:t>
    </dgm:pt>
    <dgm:pt modelId="{35312A49-B67B-4BC4-93FA-69CE6AE2AAF4}" type="parTrans" cxnId="{3271B692-3272-4BBF-B650-953C5E79C368}">
      <dgm:prSet/>
      <dgm:spPr/>
      <dgm:t>
        <a:bodyPr/>
        <a:lstStyle/>
        <a:p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BBB39-2742-4F42-A48C-92393EC0F2E8}" type="sibTrans" cxnId="{3271B692-3272-4BBF-B650-953C5E79C368}">
      <dgm:prSet/>
      <dgm:spPr/>
      <dgm:t>
        <a:bodyPr/>
        <a:lstStyle/>
        <a:p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923EC-3B9F-4F2C-801B-610FE2EB7509}" type="pres">
      <dgm:prSet presAssocID="{500FFB74-2A79-4DE2-A832-879B694AD8AC}" presName="linear" presStyleCnt="0">
        <dgm:presLayoutVars>
          <dgm:dir/>
          <dgm:animLvl val="lvl"/>
          <dgm:resizeHandles val="exact"/>
        </dgm:presLayoutVars>
      </dgm:prSet>
      <dgm:spPr/>
    </dgm:pt>
    <dgm:pt modelId="{F493BB4F-DC5D-4632-B278-16FA2CDB48D9}" type="pres">
      <dgm:prSet presAssocID="{F3DD19CF-E17F-4511-8456-6F2ADE2C3E91}" presName="parentLin" presStyleCnt="0"/>
      <dgm:spPr/>
    </dgm:pt>
    <dgm:pt modelId="{58DFD382-9785-4ADE-8A16-A0CB9D4B21C3}" type="pres">
      <dgm:prSet presAssocID="{F3DD19CF-E17F-4511-8456-6F2ADE2C3E91}" presName="parentLeftMargin" presStyleLbl="node1" presStyleIdx="0" presStyleCnt="5"/>
      <dgm:spPr/>
    </dgm:pt>
    <dgm:pt modelId="{D18B00D4-4AD7-4FEA-80DD-23B3AAF0B3B6}" type="pres">
      <dgm:prSet presAssocID="{F3DD19CF-E17F-4511-8456-6F2ADE2C3E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676E719-9F67-4F95-8E47-22F54D8C1E0E}" type="pres">
      <dgm:prSet presAssocID="{F3DD19CF-E17F-4511-8456-6F2ADE2C3E91}" presName="negativeSpace" presStyleCnt="0"/>
      <dgm:spPr/>
    </dgm:pt>
    <dgm:pt modelId="{19FB3843-FB7D-4872-A653-4CAD7FC88479}" type="pres">
      <dgm:prSet presAssocID="{F3DD19CF-E17F-4511-8456-6F2ADE2C3E91}" presName="childText" presStyleLbl="conFgAcc1" presStyleIdx="0" presStyleCnt="5">
        <dgm:presLayoutVars>
          <dgm:bulletEnabled val="1"/>
        </dgm:presLayoutVars>
      </dgm:prSet>
      <dgm:spPr/>
    </dgm:pt>
    <dgm:pt modelId="{AE7C92D1-B70E-4FF3-A2B1-E08C4D748EB1}" type="pres">
      <dgm:prSet presAssocID="{68BB7093-DC43-46F4-913B-6DB127242C2B}" presName="spaceBetweenRectangles" presStyleCnt="0"/>
      <dgm:spPr/>
    </dgm:pt>
    <dgm:pt modelId="{F8C41B34-A478-4D81-86C2-7E53E949D05E}" type="pres">
      <dgm:prSet presAssocID="{398E3698-98D7-4A0B-B94C-12B1C4A4967F}" presName="parentLin" presStyleCnt="0"/>
      <dgm:spPr/>
    </dgm:pt>
    <dgm:pt modelId="{317A28EA-6686-4F09-94E9-FB6ED94EA559}" type="pres">
      <dgm:prSet presAssocID="{398E3698-98D7-4A0B-B94C-12B1C4A4967F}" presName="parentLeftMargin" presStyleLbl="node1" presStyleIdx="0" presStyleCnt="5"/>
      <dgm:spPr/>
    </dgm:pt>
    <dgm:pt modelId="{7506C8F3-5D4D-4085-A70E-E593937DC1FC}" type="pres">
      <dgm:prSet presAssocID="{398E3698-98D7-4A0B-B94C-12B1C4A4967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001EF4-399D-4CDD-B37D-59BB6985715C}" type="pres">
      <dgm:prSet presAssocID="{398E3698-98D7-4A0B-B94C-12B1C4A4967F}" presName="negativeSpace" presStyleCnt="0"/>
      <dgm:spPr/>
    </dgm:pt>
    <dgm:pt modelId="{4C0CDFAC-C04A-46A3-AB33-7168BB9FF73F}" type="pres">
      <dgm:prSet presAssocID="{398E3698-98D7-4A0B-B94C-12B1C4A4967F}" presName="childText" presStyleLbl="conFgAcc1" presStyleIdx="1" presStyleCnt="5">
        <dgm:presLayoutVars>
          <dgm:bulletEnabled val="1"/>
        </dgm:presLayoutVars>
      </dgm:prSet>
      <dgm:spPr/>
    </dgm:pt>
    <dgm:pt modelId="{8CB86EE4-F4FB-4EC1-88FC-2AC4FD3750EF}" type="pres">
      <dgm:prSet presAssocID="{B628B91D-59BD-468E-A09F-04FF891DB8FA}" presName="spaceBetweenRectangles" presStyleCnt="0"/>
      <dgm:spPr/>
    </dgm:pt>
    <dgm:pt modelId="{11A47ED5-BEBF-4387-81FE-D5D8EE570B04}" type="pres">
      <dgm:prSet presAssocID="{3C2B3617-16B0-490C-952A-360E687B9783}" presName="parentLin" presStyleCnt="0"/>
      <dgm:spPr/>
    </dgm:pt>
    <dgm:pt modelId="{B416233A-4707-43A5-A7E3-7A6090E10BD6}" type="pres">
      <dgm:prSet presAssocID="{3C2B3617-16B0-490C-952A-360E687B9783}" presName="parentLeftMargin" presStyleLbl="node1" presStyleIdx="1" presStyleCnt="5"/>
      <dgm:spPr/>
    </dgm:pt>
    <dgm:pt modelId="{DA42BD18-7651-4E95-B443-606CDD609558}" type="pres">
      <dgm:prSet presAssocID="{3C2B3617-16B0-490C-952A-360E687B978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445B327-74D3-45F8-B741-C0506FDF0BE0}" type="pres">
      <dgm:prSet presAssocID="{3C2B3617-16B0-490C-952A-360E687B9783}" presName="negativeSpace" presStyleCnt="0"/>
      <dgm:spPr/>
    </dgm:pt>
    <dgm:pt modelId="{B804D26D-EE56-4C3A-A6A8-906B734F4399}" type="pres">
      <dgm:prSet presAssocID="{3C2B3617-16B0-490C-952A-360E687B9783}" presName="childText" presStyleLbl="conFgAcc1" presStyleIdx="2" presStyleCnt="5">
        <dgm:presLayoutVars>
          <dgm:bulletEnabled val="1"/>
        </dgm:presLayoutVars>
      </dgm:prSet>
      <dgm:spPr/>
    </dgm:pt>
    <dgm:pt modelId="{4D979848-8621-4255-80B2-59DB9337933C}" type="pres">
      <dgm:prSet presAssocID="{07F1E3CE-A4B6-4198-9648-46BBC6F7C033}" presName="spaceBetweenRectangles" presStyleCnt="0"/>
      <dgm:spPr/>
    </dgm:pt>
    <dgm:pt modelId="{9A3AAE8B-88ED-48DC-AFFB-51F63143FCFC}" type="pres">
      <dgm:prSet presAssocID="{231959D5-31B1-4CF7-9252-C715CF81AF06}" presName="parentLin" presStyleCnt="0"/>
      <dgm:spPr/>
    </dgm:pt>
    <dgm:pt modelId="{E2EA63DF-BAE4-4957-BE73-68392D9D1BFB}" type="pres">
      <dgm:prSet presAssocID="{231959D5-31B1-4CF7-9252-C715CF81AF06}" presName="parentLeftMargin" presStyleLbl="node1" presStyleIdx="2" presStyleCnt="5"/>
      <dgm:spPr/>
    </dgm:pt>
    <dgm:pt modelId="{A9D181B8-BC32-459F-B4CD-32D127C3E82D}" type="pres">
      <dgm:prSet presAssocID="{231959D5-31B1-4CF7-9252-C715CF81AF0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D87E5B7-6756-483D-B159-EAF504FCBF4E}" type="pres">
      <dgm:prSet presAssocID="{231959D5-31B1-4CF7-9252-C715CF81AF06}" presName="negativeSpace" presStyleCnt="0"/>
      <dgm:spPr/>
    </dgm:pt>
    <dgm:pt modelId="{750D99C9-59A2-4A36-882A-6579C66A148D}" type="pres">
      <dgm:prSet presAssocID="{231959D5-31B1-4CF7-9252-C715CF81AF06}" presName="childText" presStyleLbl="conFgAcc1" presStyleIdx="3" presStyleCnt="5">
        <dgm:presLayoutVars>
          <dgm:bulletEnabled val="1"/>
        </dgm:presLayoutVars>
      </dgm:prSet>
      <dgm:spPr/>
    </dgm:pt>
    <dgm:pt modelId="{1BC66327-99CE-4C43-A2E8-233BD882C037}" type="pres">
      <dgm:prSet presAssocID="{3E823607-52C7-44CC-B83E-97B62227482E}" presName="spaceBetweenRectangles" presStyleCnt="0"/>
      <dgm:spPr/>
    </dgm:pt>
    <dgm:pt modelId="{18455E11-D3C9-4B13-9FB1-98E9D1466284}" type="pres">
      <dgm:prSet presAssocID="{3AEB389F-51F6-414B-859D-66AF2E8BC83B}" presName="parentLin" presStyleCnt="0"/>
      <dgm:spPr/>
    </dgm:pt>
    <dgm:pt modelId="{BD4E33CB-3589-4B8B-8CD6-7C70523B3513}" type="pres">
      <dgm:prSet presAssocID="{3AEB389F-51F6-414B-859D-66AF2E8BC83B}" presName="parentLeftMargin" presStyleLbl="node1" presStyleIdx="3" presStyleCnt="5"/>
      <dgm:spPr/>
    </dgm:pt>
    <dgm:pt modelId="{A923D3E6-85DF-4BAF-9317-628E4A6608DC}" type="pres">
      <dgm:prSet presAssocID="{3AEB389F-51F6-414B-859D-66AF2E8BC83B}" presName="parentText" presStyleLbl="node1" presStyleIdx="4" presStyleCnt="5" custLinFactNeighborX="5263" custLinFactNeighborY="1849">
        <dgm:presLayoutVars>
          <dgm:chMax val="0"/>
          <dgm:bulletEnabled val="1"/>
        </dgm:presLayoutVars>
      </dgm:prSet>
      <dgm:spPr/>
    </dgm:pt>
    <dgm:pt modelId="{95AC0A89-1552-459D-B164-F249C62AD4DD}" type="pres">
      <dgm:prSet presAssocID="{3AEB389F-51F6-414B-859D-66AF2E8BC83B}" presName="negativeSpace" presStyleCnt="0"/>
      <dgm:spPr/>
    </dgm:pt>
    <dgm:pt modelId="{3B41F42B-78D0-4CE7-884A-05A47B563D27}" type="pres">
      <dgm:prSet presAssocID="{3AEB389F-51F6-414B-859D-66AF2E8BC83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8AD5B07-5A3D-49B8-BB96-3A8CE11D5A3F}" type="presOf" srcId="{F3DD19CF-E17F-4511-8456-6F2ADE2C3E91}" destId="{D18B00D4-4AD7-4FEA-80DD-23B3AAF0B3B6}" srcOrd="1" destOrd="0" presId="urn:microsoft.com/office/officeart/2005/8/layout/list1"/>
    <dgm:cxn modelId="{B935682B-9E2C-48BA-94B9-C7CD8FB0ED1F}" type="presOf" srcId="{398E3698-98D7-4A0B-B94C-12B1C4A4967F}" destId="{317A28EA-6686-4F09-94E9-FB6ED94EA559}" srcOrd="0" destOrd="0" presId="urn:microsoft.com/office/officeart/2005/8/layout/list1"/>
    <dgm:cxn modelId="{AF777533-1E42-471A-8541-B0421B68F1DF}" type="presOf" srcId="{231959D5-31B1-4CF7-9252-C715CF81AF06}" destId="{E2EA63DF-BAE4-4957-BE73-68392D9D1BFB}" srcOrd="0" destOrd="0" presId="urn:microsoft.com/office/officeart/2005/8/layout/list1"/>
    <dgm:cxn modelId="{3A830A3E-68B2-4CE9-8502-61D52C70B148}" srcId="{500FFB74-2A79-4DE2-A832-879B694AD8AC}" destId="{231959D5-31B1-4CF7-9252-C715CF81AF06}" srcOrd="3" destOrd="0" parTransId="{8390A6F0-FCA4-4C34-88D0-8ACE54897DEC}" sibTransId="{3E823607-52C7-44CC-B83E-97B62227482E}"/>
    <dgm:cxn modelId="{904A7965-E122-43F9-8C6C-94D9B386E017}" type="presOf" srcId="{3AEB389F-51F6-414B-859D-66AF2E8BC83B}" destId="{A923D3E6-85DF-4BAF-9317-628E4A6608DC}" srcOrd="1" destOrd="0" presId="urn:microsoft.com/office/officeart/2005/8/layout/list1"/>
    <dgm:cxn modelId="{3394677D-77BC-4290-803E-68D2945E6411}" type="presOf" srcId="{398E3698-98D7-4A0B-B94C-12B1C4A4967F}" destId="{7506C8F3-5D4D-4085-A70E-E593937DC1FC}" srcOrd="1" destOrd="0" presId="urn:microsoft.com/office/officeart/2005/8/layout/list1"/>
    <dgm:cxn modelId="{5485B38D-A0D6-4E50-8326-389DAE888F52}" srcId="{500FFB74-2A79-4DE2-A832-879B694AD8AC}" destId="{F3DD19CF-E17F-4511-8456-6F2ADE2C3E91}" srcOrd="0" destOrd="0" parTransId="{A47AB2F4-E491-422A-9DAC-EC309C9403A5}" sibTransId="{68BB7093-DC43-46F4-913B-6DB127242C2B}"/>
    <dgm:cxn modelId="{7FC4BB90-5AE3-43B7-A6BB-D51BC4BCCA4C}" type="presOf" srcId="{3C2B3617-16B0-490C-952A-360E687B9783}" destId="{DA42BD18-7651-4E95-B443-606CDD609558}" srcOrd="1" destOrd="0" presId="urn:microsoft.com/office/officeart/2005/8/layout/list1"/>
    <dgm:cxn modelId="{3271B692-3272-4BBF-B650-953C5E79C368}" srcId="{500FFB74-2A79-4DE2-A832-879B694AD8AC}" destId="{3AEB389F-51F6-414B-859D-66AF2E8BC83B}" srcOrd="4" destOrd="0" parTransId="{35312A49-B67B-4BC4-93FA-69CE6AE2AAF4}" sibTransId="{DC1BBB39-2742-4F42-A48C-92393EC0F2E8}"/>
    <dgm:cxn modelId="{01821D93-12B5-463D-B57A-D84B0B668EE3}" type="presOf" srcId="{3C2B3617-16B0-490C-952A-360E687B9783}" destId="{B416233A-4707-43A5-A7E3-7A6090E10BD6}" srcOrd="0" destOrd="0" presId="urn:microsoft.com/office/officeart/2005/8/layout/list1"/>
    <dgm:cxn modelId="{A8F1FAA1-AD05-4676-9948-1D743254F9C0}" srcId="{500FFB74-2A79-4DE2-A832-879B694AD8AC}" destId="{3C2B3617-16B0-490C-952A-360E687B9783}" srcOrd="2" destOrd="0" parTransId="{E7BB77A1-8235-458B-BEDD-0F411B4F11F3}" sibTransId="{07F1E3CE-A4B6-4198-9648-46BBC6F7C033}"/>
    <dgm:cxn modelId="{47C5B4C3-E660-4380-9C2B-5F45962CE4FA}" type="presOf" srcId="{3AEB389F-51F6-414B-859D-66AF2E8BC83B}" destId="{BD4E33CB-3589-4B8B-8CD6-7C70523B3513}" srcOrd="0" destOrd="0" presId="urn:microsoft.com/office/officeart/2005/8/layout/list1"/>
    <dgm:cxn modelId="{06B13FE4-DE38-49B7-B2FB-59B5430622C3}" type="presOf" srcId="{500FFB74-2A79-4DE2-A832-879B694AD8AC}" destId="{5FF923EC-3B9F-4F2C-801B-610FE2EB7509}" srcOrd="0" destOrd="0" presId="urn:microsoft.com/office/officeart/2005/8/layout/list1"/>
    <dgm:cxn modelId="{6716F8E4-1BBB-4947-9D8B-5DA4F0829231}" type="presOf" srcId="{231959D5-31B1-4CF7-9252-C715CF81AF06}" destId="{A9D181B8-BC32-459F-B4CD-32D127C3E82D}" srcOrd="1" destOrd="0" presId="urn:microsoft.com/office/officeart/2005/8/layout/list1"/>
    <dgm:cxn modelId="{02D061F3-2449-4F23-AA9E-DB933251CC4F}" type="presOf" srcId="{F3DD19CF-E17F-4511-8456-6F2ADE2C3E91}" destId="{58DFD382-9785-4ADE-8A16-A0CB9D4B21C3}" srcOrd="0" destOrd="0" presId="urn:microsoft.com/office/officeart/2005/8/layout/list1"/>
    <dgm:cxn modelId="{12FFACFA-1DA7-4D0A-9F3D-192E48085753}" srcId="{500FFB74-2A79-4DE2-A832-879B694AD8AC}" destId="{398E3698-98D7-4A0B-B94C-12B1C4A4967F}" srcOrd="1" destOrd="0" parTransId="{2C1B81A1-9F56-44C5-BE74-8B99621C7C8B}" sibTransId="{B628B91D-59BD-468E-A09F-04FF891DB8FA}"/>
    <dgm:cxn modelId="{D09CCC7E-0C22-422A-9A69-38D4C27F3DED}" type="presParOf" srcId="{5FF923EC-3B9F-4F2C-801B-610FE2EB7509}" destId="{F493BB4F-DC5D-4632-B278-16FA2CDB48D9}" srcOrd="0" destOrd="0" presId="urn:microsoft.com/office/officeart/2005/8/layout/list1"/>
    <dgm:cxn modelId="{003760CD-417F-4C9F-B5F1-47B970865DA5}" type="presParOf" srcId="{F493BB4F-DC5D-4632-B278-16FA2CDB48D9}" destId="{58DFD382-9785-4ADE-8A16-A0CB9D4B21C3}" srcOrd="0" destOrd="0" presId="urn:microsoft.com/office/officeart/2005/8/layout/list1"/>
    <dgm:cxn modelId="{07E9072C-54AB-4DDA-8144-4EB714292CE7}" type="presParOf" srcId="{F493BB4F-DC5D-4632-B278-16FA2CDB48D9}" destId="{D18B00D4-4AD7-4FEA-80DD-23B3AAF0B3B6}" srcOrd="1" destOrd="0" presId="urn:microsoft.com/office/officeart/2005/8/layout/list1"/>
    <dgm:cxn modelId="{8FB05B98-98F9-4822-A393-418692BDD8E2}" type="presParOf" srcId="{5FF923EC-3B9F-4F2C-801B-610FE2EB7509}" destId="{8676E719-9F67-4F95-8E47-22F54D8C1E0E}" srcOrd="1" destOrd="0" presId="urn:microsoft.com/office/officeart/2005/8/layout/list1"/>
    <dgm:cxn modelId="{BD6477D8-1284-46CA-AEB1-8F88EAB62AC3}" type="presParOf" srcId="{5FF923EC-3B9F-4F2C-801B-610FE2EB7509}" destId="{19FB3843-FB7D-4872-A653-4CAD7FC88479}" srcOrd="2" destOrd="0" presId="urn:microsoft.com/office/officeart/2005/8/layout/list1"/>
    <dgm:cxn modelId="{784043E4-B375-484F-BDAD-2D105B51DD5B}" type="presParOf" srcId="{5FF923EC-3B9F-4F2C-801B-610FE2EB7509}" destId="{AE7C92D1-B70E-4FF3-A2B1-E08C4D748EB1}" srcOrd="3" destOrd="0" presId="urn:microsoft.com/office/officeart/2005/8/layout/list1"/>
    <dgm:cxn modelId="{5F732E06-1720-490A-8147-0C2ECA797D18}" type="presParOf" srcId="{5FF923EC-3B9F-4F2C-801B-610FE2EB7509}" destId="{F8C41B34-A478-4D81-86C2-7E53E949D05E}" srcOrd="4" destOrd="0" presId="urn:microsoft.com/office/officeart/2005/8/layout/list1"/>
    <dgm:cxn modelId="{D1FDF1B4-9BD6-4329-8371-298CDC6E7CE1}" type="presParOf" srcId="{F8C41B34-A478-4D81-86C2-7E53E949D05E}" destId="{317A28EA-6686-4F09-94E9-FB6ED94EA559}" srcOrd="0" destOrd="0" presId="urn:microsoft.com/office/officeart/2005/8/layout/list1"/>
    <dgm:cxn modelId="{59C115C3-08AA-4A48-981F-A03C0E202E68}" type="presParOf" srcId="{F8C41B34-A478-4D81-86C2-7E53E949D05E}" destId="{7506C8F3-5D4D-4085-A70E-E593937DC1FC}" srcOrd="1" destOrd="0" presId="urn:microsoft.com/office/officeart/2005/8/layout/list1"/>
    <dgm:cxn modelId="{C18F089B-AE00-4F6D-8A30-4F3C717332D0}" type="presParOf" srcId="{5FF923EC-3B9F-4F2C-801B-610FE2EB7509}" destId="{8E001EF4-399D-4CDD-B37D-59BB6985715C}" srcOrd="5" destOrd="0" presId="urn:microsoft.com/office/officeart/2005/8/layout/list1"/>
    <dgm:cxn modelId="{D3A81068-B1DB-4C10-92E1-EBC6683831D2}" type="presParOf" srcId="{5FF923EC-3B9F-4F2C-801B-610FE2EB7509}" destId="{4C0CDFAC-C04A-46A3-AB33-7168BB9FF73F}" srcOrd="6" destOrd="0" presId="urn:microsoft.com/office/officeart/2005/8/layout/list1"/>
    <dgm:cxn modelId="{7B296349-18EA-404B-A39B-2472BE1B0E34}" type="presParOf" srcId="{5FF923EC-3B9F-4F2C-801B-610FE2EB7509}" destId="{8CB86EE4-F4FB-4EC1-88FC-2AC4FD3750EF}" srcOrd="7" destOrd="0" presId="urn:microsoft.com/office/officeart/2005/8/layout/list1"/>
    <dgm:cxn modelId="{CB5872E9-9C40-44B5-B828-C3A01BEFCB77}" type="presParOf" srcId="{5FF923EC-3B9F-4F2C-801B-610FE2EB7509}" destId="{11A47ED5-BEBF-4387-81FE-D5D8EE570B04}" srcOrd="8" destOrd="0" presId="urn:microsoft.com/office/officeart/2005/8/layout/list1"/>
    <dgm:cxn modelId="{157EEB9B-C08C-41CD-9D32-8F45D2460249}" type="presParOf" srcId="{11A47ED5-BEBF-4387-81FE-D5D8EE570B04}" destId="{B416233A-4707-43A5-A7E3-7A6090E10BD6}" srcOrd="0" destOrd="0" presId="urn:microsoft.com/office/officeart/2005/8/layout/list1"/>
    <dgm:cxn modelId="{9172844B-9931-40AD-8CAA-614D76D1DEA8}" type="presParOf" srcId="{11A47ED5-BEBF-4387-81FE-D5D8EE570B04}" destId="{DA42BD18-7651-4E95-B443-606CDD609558}" srcOrd="1" destOrd="0" presId="urn:microsoft.com/office/officeart/2005/8/layout/list1"/>
    <dgm:cxn modelId="{732F3812-E0B9-4BF5-9102-7145C834633C}" type="presParOf" srcId="{5FF923EC-3B9F-4F2C-801B-610FE2EB7509}" destId="{B445B327-74D3-45F8-B741-C0506FDF0BE0}" srcOrd="9" destOrd="0" presId="urn:microsoft.com/office/officeart/2005/8/layout/list1"/>
    <dgm:cxn modelId="{2CF4CAA1-6CED-4EB3-B4E6-4D2B060699E5}" type="presParOf" srcId="{5FF923EC-3B9F-4F2C-801B-610FE2EB7509}" destId="{B804D26D-EE56-4C3A-A6A8-906B734F4399}" srcOrd="10" destOrd="0" presId="urn:microsoft.com/office/officeart/2005/8/layout/list1"/>
    <dgm:cxn modelId="{FEA0B6E2-2586-48D9-8EF3-39347B256731}" type="presParOf" srcId="{5FF923EC-3B9F-4F2C-801B-610FE2EB7509}" destId="{4D979848-8621-4255-80B2-59DB9337933C}" srcOrd="11" destOrd="0" presId="urn:microsoft.com/office/officeart/2005/8/layout/list1"/>
    <dgm:cxn modelId="{4E114308-EAD9-4CFA-8571-7247B2DE4BB8}" type="presParOf" srcId="{5FF923EC-3B9F-4F2C-801B-610FE2EB7509}" destId="{9A3AAE8B-88ED-48DC-AFFB-51F63143FCFC}" srcOrd="12" destOrd="0" presId="urn:microsoft.com/office/officeart/2005/8/layout/list1"/>
    <dgm:cxn modelId="{E7DBD6CF-BFF9-4204-ABCD-7FB44E938B77}" type="presParOf" srcId="{9A3AAE8B-88ED-48DC-AFFB-51F63143FCFC}" destId="{E2EA63DF-BAE4-4957-BE73-68392D9D1BFB}" srcOrd="0" destOrd="0" presId="urn:microsoft.com/office/officeart/2005/8/layout/list1"/>
    <dgm:cxn modelId="{4D92AC2C-2A51-4319-B2DB-517C6488C86D}" type="presParOf" srcId="{9A3AAE8B-88ED-48DC-AFFB-51F63143FCFC}" destId="{A9D181B8-BC32-459F-B4CD-32D127C3E82D}" srcOrd="1" destOrd="0" presId="urn:microsoft.com/office/officeart/2005/8/layout/list1"/>
    <dgm:cxn modelId="{07BFE3B8-A397-4ADE-AD27-08167BBAB170}" type="presParOf" srcId="{5FF923EC-3B9F-4F2C-801B-610FE2EB7509}" destId="{1D87E5B7-6756-483D-B159-EAF504FCBF4E}" srcOrd="13" destOrd="0" presId="urn:microsoft.com/office/officeart/2005/8/layout/list1"/>
    <dgm:cxn modelId="{EB2A0B2E-2F07-481D-BEA5-11FC4C828D7D}" type="presParOf" srcId="{5FF923EC-3B9F-4F2C-801B-610FE2EB7509}" destId="{750D99C9-59A2-4A36-882A-6579C66A148D}" srcOrd="14" destOrd="0" presId="urn:microsoft.com/office/officeart/2005/8/layout/list1"/>
    <dgm:cxn modelId="{F0175203-DAB7-4590-885A-1C7CF7860F61}" type="presParOf" srcId="{5FF923EC-3B9F-4F2C-801B-610FE2EB7509}" destId="{1BC66327-99CE-4C43-A2E8-233BD882C037}" srcOrd="15" destOrd="0" presId="urn:microsoft.com/office/officeart/2005/8/layout/list1"/>
    <dgm:cxn modelId="{774D05D2-9A22-43EF-BE06-037AD522E86D}" type="presParOf" srcId="{5FF923EC-3B9F-4F2C-801B-610FE2EB7509}" destId="{18455E11-D3C9-4B13-9FB1-98E9D1466284}" srcOrd="16" destOrd="0" presId="urn:microsoft.com/office/officeart/2005/8/layout/list1"/>
    <dgm:cxn modelId="{341B2973-5C30-43F1-AE7F-866853B0BF43}" type="presParOf" srcId="{18455E11-D3C9-4B13-9FB1-98E9D1466284}" destId="{BD4E33CB-3589-4B8B-8CD6-7C70523B3513}" srcOrd="0" destOrd="0" presId="urn:microsoft.com/office/officeart/2005/8/layout/list1"/>
    <dgm:cxn modelId="{7A8B30AA-9024-44C1-A4EF-49CEBB55029B}" type="presParOf" srcId="{18455E11-D3C9-4B13-9FB1-98E9D1466284}" destId="{A923D3E6-85DF-4BAF-9317-628E4A6608DC}" srcOrd="1" destOrd="0" presId="urn:microsoft.com/office/officeart/2005/8/layout/list1"/>
    <dgm:cxn modelId="{8D2FF5DB-A7D9-4FC1-9250-F0496ECF1E10}" type="presParOf" srcId="{5FF923EC-3B9F-4F2C-801B-610FE2EB7509}" destId="{95AC0A89-1552-459D-B164-F249C62AD4DD}" srcOrd="17" destOrd="0" presId="urn:microsoft.com/office/officeart/2005/8/layout/list1"/>
    <dgm:cxn modelId="{43B96F6B-F335-42ED-9B41-A4788D73A4B7}" type="presParOf" srcId="{5FF923EC-3B9F-4F2C-801B-610FE2EB7509}" destId="{3B41F42B-78D0-4CE7-884A-05A47B563D2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FFB74-2A79-4DE2-A832-879B694AD8A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3DD19CF-E17F-4511-8456-6F2ADE2C3E91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Готуєте доповідь (до 10 хв.) і презентацію</a:t>
          </a:r>
        </a:p>
      </dgm:t>
    </dgm:pt>
    <dgm:pt modelId="{A47AB2F4-E491-422A-9DAC-EC309C9403A5}" type="parTrans" cxnId="{5485B38D-A0D6-4E50-8326-389DAE888F5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B7093-DC43-46F4-913B-6DB127242C2B}" type="sibTrans" cxnId="{5485B38D-A0D6-4E50-8326-389DAE888F5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E3698-98D7-4A0B-B94C-12B1C4A4967F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Надсилаєте керівнику для узгодження</a:t>
          </a:r>
        </a:p>
      </dgm:t>
    </dgm:pt>
    <dgm:pt modelId="{2C1B81A1-9F56-44C5-BE74-8B99621C7C8B}" type="parTrans" cxnId="{12FFACFA-1DA7-4D0A-9F3D-192E48085753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8B91D-59BD-468E-A09F-04FF891DB8FA}" type="sibTrans" cxnId="{12FFACFA-1DA7-4D0A-9F3D-192E48085753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B3617-16B0-490C-952A-360E687B9783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кілька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днів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буде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пробне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підключення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системі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Webex</a:t>
          </a:r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B77A1-8235-458B-BEDD-0F411B4F11F3}" type="parTrans" cxnId="{A8F1FAA1-AD05-4676-9948-1D743254F9C0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1E3CE-A4B6-4198-9648-46BBC6F7C033}" type="sibTrans" cxnId="{A8F1FAA1-AD05-4676-9948-1D743254F9C0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923EC-3B9F-4F2C-801B-610FE2EB7509}" type="pres">
      <dgm:prSet presAssocID="{500FFB74-2A79-4DE2-A832-879B694AD8AC}" presName="linear" presStyleCnt="0">
        <dgm:presLayoutVars>
          <dgm:dir/>
          <dgm:animLvl val="lvl"/>
          <dgm:resizeHandles val="exact"/>
        </dgm:presLayoutVars>
      </dgm:prSet>
      <dgm:spPr/>
    </dgm:pt>
    <dgm:pt modelId="{F493BB4F-DC5D-4632-B278-16FA2CDB48D9}" type="pres">
      <dgm:prSet presAssocID="{F3DD19CF-E17F-4511-8456-6F2ADE2C3E91}" presName="parentLin" presStyleCnt="0"/>
      <dgm:spPr/>
    </dgm:pt>
    <dgm:pt modelId="{58DFD382-9785-4ADE-8A16-A0CB9D4B21C3}" type="pres">
      <dgm:prSet presAssocID="{F3DD19CF-E17F-4511-8456-6F2ADE2C3E91}" presName="parentLeftMargin" presStyleLbl="node1" presStyleIdx="0" presStyleCnt="3"/>
      <dgm:spPr/>
    </dgm:pt>
    <dgm:pt modelId="{D18B00D4-4AD7-4FEA-80DD-23B3AAF0B3B6}" type="pres">
      <dgm:prSet presAssocID="{F3DD19CF-E17F-4511-8456-6F2ADE2C3E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76E719-9F67-4F95-8E47-22F54D8C1E0E}" type="pres">
      <dgm:prSet presAssocID="{F3DD19CF-E17F-4511-8456-6F2ADE2C3E91}" presName="negativeSpace" presStyleCnt="0"/>
      <dgm:spPr/>
    </dgm:pt>
    <dgm:pt modelId="{19FB3843-FB7D-4872-A653-4CAD7FC88479}" type="pres">
      <dgm:prSet presAssocID="{F3DD19CF-E17F-4511-8456-6F2ADE2C3E91}" presName="childText" presStyleLbl="conFgAcc1" presStyleIdx="0" presStyleCnt="3">
        <dgm:presLayoutVars>
          <dgm:bulletEnabled val="1"/>
        </dgm:presLayoutVars>
      </dgm:prSet>
      <dgm:spPr/>
    </dgm:pt>
    <dgm:pt modelId="{AE7C92D1-B70E-4FF3-A2B1-E08C4D748EB1}" type="pres">
      <dgm:prSet presAssocID="{68BB7093-DC43-46F4-913B-6DB127242C2B}" presName="spaceBetweenRectangles" presStyleCnt="0"/>
      <dgm:spPr/>
    </dgm:pt>
    <dgm:pt modelId="{F8C41B34-A478-4D81-86C2-7E53E949D05E}" type="pres">
      <dgm:prSet presAssocID="{398E3698-98D7-4A0B-B94C-12B1C4A4967F}" presName="parentLin" presStyleCnt="0"/>
      <dgm:spPr/>
    </dgm:pt>
    <dgm:pt modelId="{317A28EA-6686-4F09-94E9-FB6ED94EA559}" type="pres">
      <dgm:prSet presAssocID="{398E3698-98D7-4A0B-B94C-12B1C4A4967F}" presName="parentLeftMargin" presStyleLbl="node1" presStyleIdx="0" presStyleCnt="3"/>
      <dgm:spPr/>
    </dgm:pt>
    <dgm:pt modelId="{7506C8F3-5D4D-4085-A70E-E593937DC1FC}" type="pres">
      <dgm:prSet presAssocID="{398E3698-98D7-4A0B-B94C-12B1C4A496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001EF4-399D-4CDD-B37D-59BB6985715C}" type="pres">
      <dgm:prSet presAssocID="{398E3698-98D7-4A0B-B94C-12B1C4A4967F}" presName="negativeSpace" presStyleCnt="0"/>
      <dgm:spPr/>
    </dgm:pt>
    <dgm:pt modelId="{4C0CDFAC-C04A-46A3-AB33-7168BB9FF73F}" type="pres">
      <dgm:prSet presAssocID="{398E3698-98D7-4A0B-B94C-12B1C4A4967F}" presName="childText" presStyleLbl="conFgAcc1" presStyleIdx="1" presStyleCnt="3">
        <dgm:presLayoutVars>
          <dgm:bulletEnabled val="1"/>
        </dgm:presLayoutVars>
      </dgm:prSet>
      <dgm:spPr/>
    </dgm:pt>
    <dgm:pt modelId="{8CB86EE4-F4FB-4EC1-88FC-2AC4FD3750EF}" type="pres">
      <dgm:prSet presAssocID="{B628B91D-59BD-468E-A09F-04FF891DB8FA}" presName="spaceBetweenRectangles" presStyleCnt="0"/>
      <dgm:spPr/>
    </dgm:pt>
    <dgm:pt modelId="{11A47ED5-BEBF-4387-81FE-D5D8EE570B04}" type="pres">
      <dgm:prSet presAssocID="{3C2B3617-16B0-490C-952A-360E687B9783}" presName="parentLin" presStyleCnt="0"/>
      <dgm:spPr/>
    </dgm:pt>
    <dgm:pt modelId="{B416233A-4707-43A5-A7E3-7A6090E10BD6}" type="pres">
      <dgm:prSet presAssocID="{3C2B3617-16B0-490C-952A-360E687B9783}" presName="parentLeftMargin" presStyleLbl="node1" presStyleIdx="1" presStyleCnt="3"/>
      <dgm:spPr/>
    </dgm:pt>
    <dgm:pt modelId="{DA42BD18-7651-4E95-B443-606CDD609558}" type="pres">
      <dgm:prSet presAssocID="{3C2B3617-16B0-490C-952A-360E687B97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45B327-74D3-45F8-B741-C0506FDF0BE0}" type="pres">
      <dgm:prSet presAssocID="{3C2B3617-16B0-490C-952A-360E687B9783}" presName="negativeSpace" presStyleCnt="0"/>
      <dgm:spPr/>
    </dgm:pt>
    <dgm:pt modelId="{B804D26D-EE56-4C3A-A6A8-906B734F4399}" type="pres">
      <dgm:prSet presAssocID="{3C2B3617-16B0-490C-952A-360E687B97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AD5B07-5A3D-49B8-BB96-3A8CE11D5A3F}" type="presOf" srcId="{F3DD19CF-E17F-4511-8456-6F2ADE2C3E91}" destId="{D18B00D4-4AD7-4FEA-80DD-23B3AAF0B3B6}" srcOrd="1" destOrd="0" presId="urn:microsoft.com/office/officeart/2005/8/layout/list1"/>
    <dgm:cxn modelId="{B935682B-9E2C-48BA-94B9-C7CD8FB0ED1F}" type="presOf" srcId="{398E3698-98D7-4A0B-B94C-12B1C4A4967F}" destId="{317A28EA-6686-4F09-94E9-FB6ED94EA559}" srcOrd="0" destOrd="0" presId="urn:microsoft.com/office/officeart/2005/8/layout/list1"/>
    <dgm:cxn modelId="{3394677D-77BC-4290-803E-68D2945E6411}" type="presOf" srcId="{398E3698-98D7-4A0B-B94C-12B1C4A4967F}" destId="{7506C8F3-5D4D-4085-A70E-E593937DC1FC}" srcOrd="1" destOrd="0" presId="urn:microsoft.com/office/officeart/2005/8/layout/list1"/>
    <dgm:cxn modelId="{5485B38D-A0D6-4E50-8326-389DAE888F52}" srcId="{500FFB74-2A79-4DE2-A832-879B694AD8AC}" destId="{F3DD19CF-E17F-4511-8456-6F2ADE2C3E91}" srcOrd="0" destOrd="0" parTransId="{A47AB2F4-E491-422A-9DAC-EC309C9403A5}" sibTransId="{68BB7093-DC43-46F4-913B-6DB127242C2B}"/>
    <dgm:cxn modelId="{7FC4BB90-5AE3-43B7-A6BB-D51BC4BCCA4C}" type="presOf" srcId="{3C2B3617-16B0-490C-952A-360E687B9783}" destId="{DA42BD18-7651-4E95-B443-606CDD609558}" srcOrd="1" destOrd="0" presId="urn:microsoft.com/office/officeart/2005/8/layout/list1"/>
    <dgm:cxn modelId="{01821D93-12B5-463D-B57A-D84B0B668EE3}" type="presOf" srcId="{3C2B3617-16B0-490C-952A-360E687B9783}" destId="{B416233A-4707-43A5-A7E3-7A6090E10BD6}" srcOrd="0" destOrd="0" presId="urn:microsoft.com/office/officeart/2005/8/layout/list1"/>
    <dgm:cxn modelId="{A8F1FAA1-AD05-4676-9948-1D743254F9C0}" srcId="{500FFB74-2A79-4DE2-A832-879B694AD8AC}" destId="{3C2B3617-16B0-490C-952A-360E687B9783}" srcOrd="2" destOrd="0" parTransId="{E7BB77A1-8235-458B-BEDD-0F411B4F11F3}" sibTransId="{07F1E3CE-A4B6-4198-9648-46BBC6F7C033}"/>
    <dgm:cxn modelId="{06B13FE4-DE38-49B7-B2FB-59B5430622C3}" type="presOf" srcId="{500FFB74-2A79-4DE2-A832-879B694AD8AC}" destId="{5FF923EC-3B9F-4F2C-801B-610FE2EB7509}" srcOrd="0" destOrd="0" presId="urn:microsoft.com/office/officeart/2005/8/layout/list1"/>
    <dgm:cxn modelId="{02D061F3-2449-4F23-AA9E-DB933251CC4F}" type="presOf" srcId="{F3DD19CF-E17F-4511-8456-6F2ADE2C3E91}" destId="{58DFD382-9785-4ADE-8A16-A0CB9D4B21C3}" srcOrd="0" destOrd="0" presId="urn:microsoft.com/office/officeart/2005/8/layout/list1"/>
    <dgm:cxn modelId="{12FFACFA-1DA7-4D0A-9F3D-192E48085753}" srcId="{500FFB74-2A79-4DE2-A832-879B694AD8AC}" destId="{398E3698-98D7-4A0B-B94C-12B1C4A4967F}" srcOrd="1" destOrd="0" parTransId="{2C1B81A1-9F56-44C5-BE74-8B99621C7C8B}" sibTransId="{B628B91D-59BD-468E-A09F-04FF891DB8FA}"/>
    <dgm:cxn modelId="{D09CCC7E-0C22-422A-9A69-38D4C27F3DED}" type="presParOf" srcId="{5FF923EC-3B9F-4F2C-801B-610FE2EB7509}" destId="{F493BB4F-DC5D-4632-B278-16FA2CDB48D9}" srcOrd="0" destOrd="0" presId="urn:microsoft.com/office/officeart/2005/8/layout/list1"/>
    <dgm:cxn modelId="{003760CD-417F-4C9F-B5F1-47B970865DA5}" type="presParOf" srcId="{F493BB4F-DC5D-4632-B278-16FA2CDB48D9}" destId="{58DFD382-9785-4ADE-8A16-A0CB9D4B21C3}" srcOrd="0" destOrd="0" presId="urn:microsoft.com/office/officeart/2005/8/layout/list1"/>
    <dgm:cxn modelId="{07E9072C-54AB-4DDA-8144-4EB714292CE7}" type="presParOf" srcId="{F493BB4F-DC5D-4632-B278-16FA2CDB48D9}" destId="{D18B00D4-4AD7-4FEA-80DD-23B3AAF0B3B6}" srcOrd="1" destOrd="0" presId="urn:microsoft.com/office/officeart/2005/8/layout/list1"/>
    <dgm:cxn modelId="{8FB05B98-98F9-4822-A393-418692BDD8E2}" type="presParOf" srcId="{5FF923EC-3B9F-4F2C-801B-610FE2EB7509}" destId="{8676E719-9F67-4F95-8E47-22F54D8C1E0E}" srcOrd="1" destOrd="0" presId="urn:microsoft.com/office/officeart/2005/8/layout/list1"/>
    <dgm:cxn modelId="{BD6477D8-1284-46CA-AEB1-8F88EAB62AC3}" type="presParOf" srcId="{5FF923EC-3B9F-4F2C-801B-610FE2EB7509}" destId="{19FB3843-FB7D-4872-A653-4CAD7FC88479}" srcOrd="2" destOrd="0" presId="urn:microsoft.com/office/officeart/2005/8/layout/list1"/>
    <dgm:cxn modelId="{784043E4-B375-484F-BDAD-2D105B51DD5B}" type="presParOf" srcId="{5FF923EC-3B9F-4F2C-801B-610FE2EB7509}" destId="{AE7C92D1-B70E-4FF3-A2B1-E08C4D748EB1}" srcOrd="3" destOrd="0" presId="urn:microsoft.com/office/officeart/2005/8/layout/list1"/>
    <dgm:cxn modelId="{5F732E06-1720-490A-8147-0C2ECA797D18}" type="presParOf" srcId="{5FF923EC-3B9F-4F2C-801B-610FE2EB7509}" destId="{F8C41B34-A478-4D81-86C2-7E53E949D05E}" srcOrd="4" destOrd="0" presId="urn:microsoft.com/office/officeart/2005/8/layout/list1"/>
    <dgm:cxn modelId="{D1FDF1B4-9BD6-4329-8371-298CDC6E7CE1}" type="presParOf" srcId="{F8C41B34-A478-4D81-86C2-7E53E949D05E}" destId="{317A28EA-6686-4F09-94E9-FB6ED94EA559}" srcOrd="0" destOrd="0" presId="urn:microsoft.com/office/officeart/2005/8/layout/list1"/>
    <dgm:cxn modelId="{59C115C3-08AA-4A48-981F-A03C0E202E68}" type="presParOf" srcId="{F8C41B34-A478-4D81-86C2-7E53E949D05E}" destId="{7506C8F3-5D4D-4085-A70E-E593937DC1FC}" srcOrd="1" destOrd="0" presId="urn:microsoft.com/office/officeart/2005/8/layout/list1"/>
    <dgm:cxn modelId="{C18F089B-AE00-4F6D-8A30-4F3C717332D0}" type="presParOf" srcId="{5FF923EC-3B9F-4F2C-801B-610FE2EB7509}" destId="{8E001EF4-399D-4CDD-B37D-59BB6985715C}" srcOrd="5" destOrd="0" presId="urn:microsoft.com/office/officeart/2005/8/layout/list1"/>
    <dgm:cxn modelId="{D3A81068-B1DB-4C10-92E1-EBC6683831D2}" type="presParOf" srcId="{5FF923EC-3B9F-4F2C-801B-610FE2EB7509}" destId="{4C0CDFAC-C04A-46A3-AB33-7168BB9FF73F}" srcOrd="6" destOrd="0" presId="urn:microsoft.com/office/officeart/2005/8/layout/list1"/>
    <dgm:cxn modelId="{7B296349-18EA-404B-A39B-2472BE1B0E34}" type="presParOf" srcId="{5FF923EC-3B9F-4F2C-801B-610FE2EB7509}" destId="{8CB86EE4-F4FB-4EC1-88FC-2AC4FD3750EF}" srcOrd="7" destOrd="0" presId="urn:microsoft.com/office/officeart/2005/8/layout/list1"/>
    <dgm:cxn modelId="{CB5872E9-9C40-44B5-B828-C3A01BEFCB77}" type="presParOf" srcId="{5FF923EC-3B9F-4F2C-801B-610FE2EB7509}" destId="{11A47ED5-BEBF-4387-81FE-D5D8EE570B04}" srcOrd="8" destOrd="0" presId="urn:microsoft.com/office/officeart/2005/8/layout/list1"/>
    <dgm:cxn modelId="{157EEB9B-C08C-41CD-9D32-8F45D2460249}" type="presParOf" srcId="{11A47ED5-BEBF-4387-81FE-D5D8EE570B04}" destId="{B416233A-4707-43A5-A7E3-7A6090E10BD6}" srcOrd="0" destOrd="0" presId="urn:microsoft.com/office/officeart/2005/8/layout/list1"/>
    <dgm:cxn modelId="{9172844B-9931-40AD-8CAA-614D76D1DEA8}" type="presParOf" srcId="{11A47ED5-BEBF-4387-81FE-D5D8EE570B04}" destId="{DA42BD18-7651-4E95-B443-606CDD609558}" srcOrd="1" destOrd="0" presId="urn:microsoft.com/office/officeart/2005/8/layout/list1"/>
    <dgm:cxn modelId="{732F3812-E0B9-4BF5-9102-7145C834633C}" type="presParOf" srcId="{5FF923EC-3B9F-4F2C-801B-610FE2EB7509}" destId="{B445B327-74D3-45F8-B741-C0506FDF0BE0}" srcOrd="9" destOrd="0" presId="urn:microsoft.com/office/officeart/2005/8/layout/list1"/>
    <dgm:cxn modelId="{2CF4CAA1-6CED-4EB3-B4E6-4D2B060699E5}" type="presParOf" srcId="{5FF923EC-3B9F-4F2C-801B-610FE2EB7509}" destId="{B804D26D-EE56-4C3A-A6A8-906B734F43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293CB-DD61-4067-A934-1A113516A1F5}">
      <dsp:nvSpPr>
        <dsp:cNvPr id="0" name=""/>
        <dsp:cNvSpPr/>
      </dsp:nvSpPr>
      <dsp:spPr>
        <a:xfrm>
          <a:off x="-5840806" y="-893904"/>
          <a:ext cx="6953533" cy="6953533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8591-5E28-46CE-982D-616775FCC05D}">
      <dsp:nvSpPr>
        <dsp:cNvPr id="0" name=""/>
        <dsp:cNvSpPr/>
      </dsp:nvSpPr>
      <dsp:spPr>
        <a:xfrm>
          <a:off x="486344" y="322754"/>
          <a:ext cx="8356468" cy="6459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0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Обсяг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вступу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роботи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3-4 ст.</a:t>
          </a:r>
          <a:endParaRPr lang="uk-UA" sz="20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86344" y="322754"/>
        <a:ext cx="8356468" cy="645922"/>
      </dsp:txXfrm>
    </dsp:sp>
    <dsp:sp modelId="{BE80C1BA-4286-43EA-865D-C42ECFEF9666}">
      <dsp:nvSpPr>
        <dsp:cNvPr id="0" name=""/>
        <dsp:cNvSpPr/>
      </dsp:nvSpPr>
      <dsp:spPr>
        <a:xfrm>
          <a:off x="82642" y="242014"/>
          <a:ext cx="807402" cy="807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E6005-698C-4D12-B4C5-B59133D68EA0}">
      <dsp:nvSpPr>
        <dsp:cNvPr id="0" name=""/>
        <dsp:cNvSpPr/>
      </dsp:nvSpPr>
      <dsp:spPr>
        <a:xfrm>
          <a:off x="949193" y="1291327"/>
          <a:ext cx="7893619" cy="6459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0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Основна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частина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роботи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складається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із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3 </a:t>
          </a: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розділів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, </a:t>
          </a: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обсягом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25-30 ст. </a:t>
          </a: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кожний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(</a:t>
          </a: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загальним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</a:t>
          </a:r>
          <a:r>
            <a:rPr lang="ru-RU" sz="2000" b="0" i="0" u="none" strike="noStrike" kern="1200" dirty="0" err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обсягом</a:t>
          </a:r>
          <a:r>
            <a:rPr lang="ru-RU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 80-90 ст.).</a:t>
          </a:r>
          <a:endParaRPr lang="uk-UA" sz="20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949193" y="1291327"/>
        <a:ext cx="7893619" cy="645922"/>
      </dsp:txXfrm>
    </dsp:sp>
    <dsp:sp modelId="{A37DEE7D-A270-4DBA-A4BC-3ABD8526858A}">
      <dsp:nvSpPr>
        <dsp:cNvPr id="0" name=""/>
        <dsp:cNvSpPr/>
      </dsp:nvSpPr>
      <dsp:spPr>
        <a:xfrm>
          <a:off x="545491" y="1210587"/>
          <a:ext cx="807402" cy="807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B3EEA-2C16-43E2-A574-23550EEEF6ED}">
      <dsp:nvSpPr>
        <dsp:cNvPr id="0" name=""/>
        <dsp:cNvSpPr/>
      </dsp:nvSpPr>
      <dsp:spPr>
        <a:xfrm>
          <a:off x="1091250" y="2259900"/>
          <a:ext cx="7751562" cy="6459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0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0" u="none" strike="noStrike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Висновки 3-4 ст.</a:t>
          </a:r>
          <a:endParaRPr lang="uk-UA" sz="20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91250" y="2259900"/>
        <a:ext cx="7751562" cy="645922"/>
      </dsp:txXfrm>
    </dsp:sp>
    <dsp:sp modelId="{7CF6C8A8-056C-4A4C-A9A0-1FFACAC9FA46}">
      <dsp:nvSpPr>
        <dsp:cNvPr id="0" name=""/>
        <dsp:cNvSpPr/>
      </dsp:nvSpPr>
      <dsp:spPr>
        <a:xfrm>
          <a:off x="687549" y="2179160"/>
          <a:ext cx="807402" cy="807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70D47-7D85-4F1E-848C-439913B5D942}">
      <dsp:nvSpPr>
        <dsp:cNvPr id="0" name=""/>
        <dsp:cNvSpPr/>
      </dsp:nvSpPr>
      <dsp:spPr>
        <a:xfrm>
          <a:off x="949193" y="3228474"/>
          <a:ext cx="7893619" cy="6459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0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Список використаних джерел - щонайменше 65 джерел</a:t>
          </a:r>
          <a:endParaRPr lang="uk-UA" sz="20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949193" y="3228474"/>
        <a:ext cx="7893619" cy="645922"/>
      </dsp:txXfrm>
    </dsp:sp>
    <dsp:sp modelId="{116C07B8-D32C-4BE4-AFE9-5BD87DEB806A}">
      <dsp:nvSpPr>
        <dsp:cNvPr id="0" name=""/>
        <dsp:cNvSpPr/>
      </dsp:nvSpPr>
      <dsp:spPr>
        <a:xfrm>
          <a:off x="545491" y="3147733"/>
          <a:ext cx="807402" cy="807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6FA12-3694-4882-A61E-69C90BDCD794}">
      <dsp:nvSpPr>
        <dsp:cNvPr id="0" name=""/>
        <dsp:cNvSpPr/>
      </dsp:nvSpPr>
      <dsp:spPr>
        <a:xfrm>
          <a:off x="486344" y="4197047"/>
          <a:ext cx="8356468" cy="6459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0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rPr>
            <a:t>Д</a:t>
          </a:r>
          <a:r>
            <a:rPr lang="ru-RU" sz="2000" b="0" i="0" u="none" strike="noStrike" kern="120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</a:rPr>
            <a:t>одатки - обсяг не обмежується</a:t>
          </a:r>
          <a:endParaRPr lang="uk-UA" sz="20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86344" y="4197047"/>
        <a:ext cx="8356468" cy="645922"/>
      </dsp:txXfrm>
    </dsp:sp>
    <dsp:sp modelId="{1B248F8B-9D50-4CC5-A5A2-80ED092C320C}">
      <dsp:nvSpPr>
        <dsp:cNvPr id="0" name=""/>
        <dsp:cNvSpPr/>
      </dsp:nvSpPr>
      <dsp:spPr>
        <a:xfrm>
          <a:off x="82642" y="4116307"/>
          <a:ext cx="807402" cy="807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B3843-FB7D-4872-A653-4CAD7FC88479}">
      <dsp:nvSpPr>
        <dsp:cNvPr id="0" name=""/>
        <dsp:cNvSpPr/>
      </dsp:nvSpPr>
      <dsp:spPr>
        <a:xfrm>
          <a:off x="0" y="440639"/>
          <a:ext cx="8686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B00D4-4AD7-4FEA-80DD-23B3AAF0B3B6}">
      <dsp:nvSpPr>
        <dsp:cNvPr id="0" name=""/>
        <dsp:cNvSpPr/>
      </dsp:nvSpPr>
      <dsp:spPr>
        <a:xfrm>
          <a:off x="434340" y="86399"/>
          <a:ext cx="608076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і підписання супровідних документів</a:t>
          </a:r>
        </a:p>
      </dsp:txBody>
      <dsp:txXfrm>
        <a:off x="468925" y="120984"/>
        <a:ext cx="6011590" cy="639310"/>
      </dsp:txXfrm>
    </dsp:sp>
    <dsp:sp modelId="{4C0CDFAC-C04A-46A3-AB33-7168BB9FF73F}">
      <dsp:nvSpPr>
        <dsp:cNvPr id="0" name=""/>
        <dsp:cNvSpPr/>
      </dsp:nvSpPr>
      <dsp:spPr>
        <a:xfrm>
          <a:off x="0" y="1529279"/>
          <a:ext cx="8686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6C8F3-5D4D-4085-A70E-E593937DC1FC}">
      <dsp:nvSpPr>
        <dsp:cNvPr id="0" name=""/>
        <dsp:cNvSpPr/>
      </dsp:nvSpPr>
      <dsp:spPr>
        <a:xfrm>
          <a:off x="434340" y="1175039"/>
          <a:ext cx="608076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Після остаточного погодження з науковим керівником, друкуєте роботу</a:t>
          </a:r>
        </a:p>
      </dsp:txBody>
      <dsp:txXfrm>
        <a:off x="468925" y="1209624"/>
        <a:ext cx="6011590" cy="639310"/>
      </dsp:txXfrm>
    </dsp:sp>
    <dsp:sp modelId="{B804D26D-EE56-4C3A-A6A8-906B734F4399}">
      <dsp:nvSpPr>
        <dsp:cNvPr id="0" name=""/>
        <dsp:cNvSpPr/>
      </dsp:nvSpPr>
      <dsp:spPr>
        <a:xfrm>
          <a:off x="0" y="2617919"/>
          <a:ext cx="8686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2BD18-7651-4E95-B443-606CDD609558}">
      <dsp:nvSpPr>
        <dsp:cNvPr id="0" name=""/>
        <dsp:cNvSpPr/>
      </dsp:nvSpPr>
      <dsp:spPr>
        <a:xfrm>
          <a:off x="434340" y="2263679"/>
          <a:ext cx="608076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роботу після титульного аркуша додаєте супровідні документи і зшиваєте роботу</a:t>
          </a:r>
        </a:p>
      </dsp:txBody>
      <dsp:txXfrm>
        <a:off x="468925" y="2298264"/>
        <a:ext cx="6011590" cy="639310"/>
      </dsp:txXfrm>
    </dsp:sp>
    <dsp:sp modelId="{750D99C9-59A2-4A36-882A-6579C66A148D}">
      <dsp:nvSpPr>
        <dsp:cNvPr id="0" name=""/>
        <dsp:cNvSpPr/>
      </dsp:nvSpPr>
      <dsp:spPr>
        <a:xfrm>
          <a:off x="0" y="3706559"/>
          <a:ext cx="8686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181B8-BC32-459F-B4CD-32D127C3E82D}">
      <dsp:nvSpPr>
        <dsp:cNvPr id="0" name=""/>
        <dsp:cNvSpPr/>
      </dsp:nvSpPr>
      <dsp:spPr>
        <a:xfrm>
          <a:off x="434340" y="3352319"/>
          <a:ext cx="608076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зшиту роботу на останню сторінку вклеюєте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CD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-диск із електронний варіантом роботи</a:t>
          </a:r>
        </a:p>
      </dsp:txBody>
      <dsp:txXfrm>
        <a:off x="468925" y="3386904"/>
        <a:ext cx="6011590" cy="639310"/>
      </dsp:txXfrm>
    </dsp:sp>
    <dsp:sp modelId="{3B41F42B-78D0-4CE7-884A-05A47B563D27}">
      <dsp:nvSpPr>
        <dsp:cNvPr id="0" name=""/>
        <dsp:cNvSpPr/>
      </dsp:nvSpPr>
      <dsp:spPr>
        <a:xfrm>
          <a:off x="0" y="4795199"/>
          <a:ext cx="8686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3D3E6-85DF-4BAF-9317-628E4A6608DC}">
      <dsp:nvSpPr>
        <dsp:cNvPr id="0" name=""/>
        <dsp:cNvSpPr/>
      </dsp:nvSpPr>
      <dsp:spPr>
        <a:xfrm>
          <a:off x="457199" y="4454059"/>
          <a:ext cx="608076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10 днів до захисту роботи, здача робіт на кафедру</a:t>
          </a:r>
        </a:p>
      </dsp:txBody>
      <dsp:txXfrm>
        <a:off x="491784" y="4488644"/>
        <a:ext cx="601159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B3843-FB7D-4872-A653-4CAD7FC88479}">
      <dsp:nvSpPr>
        <dsp:cNvPr id="0" name=""/>
        <dsp:cNvSpPr/>
      </dsp:nvSpPr>
      <dsp:spPr>
        <a:xfrm>
          <a:off x="0" y="669419"/>
          <a:ext cx="86868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B00D4-4AD7-4FEA-80DD-23B3AAF0B3B6}">
      <dsp:nvSpPr>
        <dsp:cNvPr id="0" name=""/>
        <dsp:cNvSpPr/>
      </dsp:nvSpPr>
      <dsp:spPr>
        <a:xfrm>
          <a:off x="434340" y="64259"/>
          <a:ext cx="6080760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Готуєте доповідь (до 10 хв.) і презентацію</a:t>
          </a:r>
        </a:p>
      </dsp:txBody>
      <dsp:txXfrm>
        <a:off x="493423" y="123342"/>
        <a:ext cx="5962594" cy="1092154"/>
      </dsp:txXfrm>
    </dsp:sp>
    <dsp:sp modelId="{4C0CDFAC-C04A-46A3-AB33-7168BB9FF73F}">
      <dsp:nvSpPr>
        <dsp:cNvPr id="0" name=""/>
        <dsp:cNvSpPr/>
      </dsp:nvSpPr>
      <dsp:spPr>
        <a:xfrm>
          <a:off x="0" y="2529179"/>
          <a:ext cx="86868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6C8F3-5D4D-4085-A70E-E593937DC1FC}">
      <dsp:nvSpPr>
        <dsp:cNvPr id="0" name=""/>
        <dsp:cNvSpPr/>
      </dsp:nvSpPr>
      <dsp:spPr>
        <a:xfrm>
          <a:off x="434340" y="1924019"/>
          <a:ext cx="6080760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Надсилаєте керівнику для узгодження</a:t>
          </a:r>
        </a:p>
      </dsp:txBody>
      <dsp:txXfrm>
        <a:off x="493423" y="1983102"/>
        <a:ext cx="5962594" cy="1092154"/>
      </dsp:txXfrm>
    </dsp:sp>
    <dsp:sp modelId="{B804D26D-EE56-4C3A-A6A8-906B734F4399}">
      <dsp:nvSpPr>
        <dsp:cNvPr id="0" name=""/>
        <dsp:cNvSpPr/>
      </dsp:nvSpPr>
      <dsp:spPr>
        <a:xfrm>
          <a:off x="0" y="4388939"/>
          <a:ext cx="86868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2BD18-7651-4E95-B443-606CDD609558}">
      <dsp:nvSpPr>
        <dsp:cNvPr id="0" name=""/>
        <dsp:cNvSpPr/>
      </dsp:nvSpPr>
      <dsp:spPr>
        <a:xfrm>
          <a:off x="434340" y="3783779"/>
          <a:ext cx="6080760" cy="121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кілька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днів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буде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пробне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підключення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системі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Webex</a:t>
          </a: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423" y="3842862"/>
        <a:ext cx="596259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25E52-EBBC-48FF-8E8F-FF6E05CCF0FC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09895-2641-438D-AA52-480F3309272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9895-2641-438D-AA52-480F3309272F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032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B6A2-87B7-4169-9AD0-6F5D6795539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11FE-9CEC-47A9-BD87-00D41E7EAD33}" type="slidenum">
              <a:rPr lang="en-US" smtClean="0"/>
              <a:t>‹№›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7" r="959"/>
          <a:stretch/>
        </p:blipFill>
        <p:spPr>
          <a:xfrm>
            <a:off x="874320" y="-2968"/>
            <a:ext cx="8269679" cy="1298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25585"/>
          <a:stretch/>
        </p:blipFill>
        <p:spPr>
          <a:xfrm>
            <a:off x="0" y="0"/>
            <a:ext cx="87432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1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7" r="959"/>
          <a:stretch/>
        </p:blipFill>
        <p:spPr>
          <a:xfrm>
            <a:off x="4141520" y="-2969"/>
            <a:ext cx="500248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1520" y="1676400"/>
            <a:ext cx="48006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написати кваліфікаційну</a:t>
            </a:r>
          </a:p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роботу?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25585"/>
          <a:stretch/>
        </p:blipFill>
        <p:spPr>
          <a:xfrm>
            <a:off x="0" y="0"/>
            <a:ext cx="414152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948E8C-E7F5-4406-B481-213F342A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" y="-2969"/>
            <a:ext cx="1905000" cy="1905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4977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4B3D84-9258-4920-B961-79971F695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29" y="685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параграфи йдуть по тексту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541505-59CA-49DA-B3FD-79F69DFE2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6" t="23216" r="20834" b="8257"/>
          <a:stretch/>
        </p:blipFill>
        <p:spPr>
          <a:xfrm>
            <a:off x="1139526" y="1646237"/>
            <a:ext cx="7404206" cy="4961143"/>
          </a:xfrm>
          <a:prstGeom prst="rect">
            <a:avLst/>
          </a:prstGeom>
        </p:spPr>
      </p:pic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F985A1C0-D9FC-4F2F-A87D-D186FBCCB8BB}"/>
              </a:ext>
            </a:extLst>
          </p:cNvPr>
          <p:cNvCxnSpPr/>
          <p:nvPr/>
        </p:nvCxnSpPr>
        <p:spPr>
          <a:xfrm>
            <a:off x="2667000" y="272034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ульбашка прямої мови: прямокутна 5">
            <a:extLst>
              <a:ext uri="{FF2B5EF4-FFF2-40B4-BE49-F238E27FC236}">
                <a16:creationId xmlns:a16="http://schemas.microsoft.com/office/drawing/2014/main" id="{6C0B8AB2-2D1F-4C3D-BDC6-65EFE53D4EE6}"/>
              </a:ext>
            </a:extLst>
          </p:cNvPr>
          <p:cNvSpPr/>
          <p:nvPr/>
        </p:nvSpPr>
        <p:spPr>
          <a:xfrm>
            <a:off x="340256" y="2720340"/>
            <a:ext cx="1534871" cy="609599"/>
          </a:xfrm>
          <a:prstGeom prst="wedgeRectCallout">
            <a:avLst>
              <a:gd name="adj1" fmla="val 88698"/>
              <a:gd name="adj2" fmla="val 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2 інтервали</a:t>
            </a:r>
          </a:p>
        </p:txBody>
      </p: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9EAE8761-34D4-4E0D-B95B-448A227481E7}"/>
              </a:ext>
            </a:extLst>
          </p:cNvPr>
          <p:cNvCxnSpPr>
            <a:cxnSpLocks/>
          </p:cNvCxnSpPr>
          <p:nvPr/>
        </p:nvCxnSpPr>
        <p:spPr>
          <a:xfrm>
            <a:off x="2546328" y="3985576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2DF63C35-2C60-4E97-97EB-832448F1DC4F}"/>
              </a:ext>
            </a:extLst>
          </p:cNvPr>
          <p:cNvSpPr/>
          <p:nvPr/>
        </p:nvSpPr>
        <p:spPr>
          <a:xfrm>
            <a:off x="269492" y="3985576"/>
            <a:ext cx="1534871" cy="609599"/>
          </a:xfrm>
          <a:prstGeom prst="wedgeRectCallout">
            <a:avLst>
              <a:gd name="adj1" fmla="val 88698"/>
              <a:gd name="adj2" fmla="val 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1 інтервал</a:t>
            </a:r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id="{054C7198-B47F-4CCF-BF0C-F85649B239EB}"/>
              </a:ext>
            </a:extLst>
          </p:cNvPr>
          <p:cNvSpPr/>
          <p:nvPr/>
        </p:nvSpPr>
        <p:spPr>
          <a:xfrm>
            <a:off x="5715016" y="2787746"/>
            <a:ext cx="3022168" cy="474785"/>
          </a:xfrm>
          <a:prstGeom prst="wedgeRectCallout">
            <a:avLst>
              <a:gd name="adj1" fmla="val -23472"/>
              <a:gd name="adj2" fmla="val 957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параграфу напівжирним шрифтом по ширині сторінки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5A89F3-5BB4-4E76-834E-50E926E93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87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E1FAF3-2F3F-4906-A8E0-87C2717A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47700"/>
            <a:ext cx="8991600" cy="62103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Тире, лапки, маркери, апострофи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 тире </a:t>
            </a:r>
            <a:r>
              <a:rPr lang="uk-UA" dirty="0">
                <a:solidFill>
                  <a:srgbClr val="FF0000"/>
                </a:solidFill>
              </a:rPr>
              <a:t>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(ставиться з допомогою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 + 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 лапки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 списків:  </a:t>
            </a:r>
          </a:p>
          <a:p>
            <a:pPr marL="442913" indent="0">
              <a:buNone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великої літери, вкінці крапка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2913" indent="0">
              <a:buNone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або:</a:t>
            </a:r>
          </a:p>
          <a:p>
            <a:pPr marL="442913" indent="0">
              <a:buNone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малої літери, вкінці крапка з комою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2913" indent="0">
              <a:buNone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або:</a:t>
            </a:r>
          </a:p>
          <a:p>
            <a:pPr marL="354013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малої літери, вкінці крапка з комою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Апострофи (у вигляді коми), наприклад: об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5299F1A3-5692-4BD6-AD66-F3F1FD536451}"/>
              </a:ext>
            </a:extLst>
          </p:cNvPr>
          <p:cNvSpPr/>
          <p:nvPr/>
        </p:nvSpPr>
        <p:spPr>
          <a:xfrm flipV="1">
            <a:off x="533400" y="2895600"/>
            <a:ext cx="57150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EC89E549-44DA-48AB-A06D-B21FE04609E3}"/>
              </a:ext>
            </a:extLst>
          </p:cNvPr>
          <p:cNvSpPr/>
          <p:nvPr/>
        </p:nvSpPr>
        <p:spPr>
          <a:xfrm flipV="1">
            <a:off x="533400" y="4191000"/>
            <a:ext cx="67818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C04C44C-80EB-4C9C-AB9B-1DAD1E902498}"/>
              </a:ext>
            </a:extLst>
          </p:cNvPr>
          <p:cNvSpPr/>
          <p:nvPr/>
        </p:nvSpPr>
        <p:spPr>
          <a:xfrm flipV="1">
            <a:off x="501444" y="5598300"/>
            <a:ext cx="6781799" cy="54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A77FAB-07DF-4D18-98F7-07D139B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1927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976FB2-DCD9-4A7C-9060-421A4E9C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рисунків і таблиць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74B610-D9D9-4E0A-BE98-606E5F0F098F}"/>
              </a:ext>
            </a:extLst>
          </p:cNvPr>
          <p:cNvSpPr txBox="1">
            <a:spLocks/>
          </p:cNvSpPr>
          <p:nvPr/>
        </p:nvSpPr>
        <p:spPr>
          <a:xfrm>
            <a:off x="609600" y="160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6.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F3580E-C994-4CD7-A75C-A4F365226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24802" r="52500" b="14427"/>
          <a:stretch/>
        </p:blipFill>
        <p:spPr>
          <a:xfrm>
            <a:off x="2019300" y="1713821"/>
            <a:ext cx="5105400" cy="4983842"/>
          </a:xfrm>
          <a:prstGeom prst="rect">
            <a:avLst/>
          </a:prstGeom>
        </p:spPr>
      </p:pic>
      <p:sp>
        <p:nvSpPr>
          <p:cNvPr id="6" name="Бульбашка прямої мови: прямокутна 5">
            <a:extLst>
              <a:ext uri="{FF2B5EF4-FFF2-40B4-BE49-F238E27FC236}">
                <a16:creationId xmlns:a16="http://schemas.microsoft.com/office/drawing/2014/main" id="{20AD4431-3C34-4B5F-8381-1BB00D7F65EA}"/>
              </a:ext>
            </a:extLst>
          </p:cNvPr>
          <p:cNvSpPr/>
          <p:nvPr/>
        </p:nvSpPr>
        <p:spPr>
          <a:xfrm>
            <a:off x="1269444" y="5721987"/>
            <a:ext cx="1308378" cy="609599"/>
          </a:xfrm>
          <a:prstGeom prst="wedgeRectCallout">
            <a:avLst>
              <a:gd name="adj1" fmla="val 92685"/>
              <a:gd name="adj2" fmla="val 386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Крапки ставляться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8E49139-01CF-44DB-823F-A51515CF682D}"/>
              </a:ext>
            </a:extLst>
          </p:cNvPr>
          <p:cNvSpPr/>
          <p:nvPr/>
        </p:nvSpPr>
        <p:spPr>
          <a:xfrm flipV="1">
            <a:off x="3136344" y="6169800"/>
            <a:ext cx="647701" cy="30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A6503F9B-92F1-4DD6-9B54-E21D59F097FB}"/>
              </a:ext>
            </a:extLst>
          </p:cNvPr>
          <p:cNvCxnSpPr>
            <a:cxnSpLocks/>
          </p:cNvCxnSpPr>
          <p:nvPr/>
        </p:nvCxnSpPr>
        <p:spPr>
          <a:xfrm flipH="1">
            <a:off x="6238063" y="6348550"/>
            <a:ext cx="16763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ульбашка прямої мови: прямокутна 14">
            <a:extLst>
              <a:ext uri="{FF2B5EF4-FFF2-40B4-BE49-F238E27FC236}">
                <a16:creationId xmlns:a16="http://schemas.microsoft.com/office/drawing/2014/main" id="{CE63C1E3-08B2-4A85-BBE0-DAE456330EFF}"/>
              </a:ext>
            </a:extLst>
          </p:cNvPr>
          <p:cNvSpPr/>
          <p:nvPr/>
        </p:nvSpPr>
        <p:spPr>
          <a:xfrm>
            <a:off x="6949357" y="5756400"/>
            <a:ext cx="1467729" cy="457200"/>
          </a:xfrm>
          <a:prstGeom prst="wedgeRectCallout">
            <a:avLst>
              <a:gd name="adj1" fmla="val 19997"/>
              <a:gd name="adj2" fmla="val 809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Крапка не ставиться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E82672-0C48-43F7-BB7D-ECC56564C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973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7B7E68-17AD-4B87-B0C8-EF07EE5EA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0" t="24803" r="10000" b="8498"/>
          <a:stretch/>
        </p:blipFill>
        <p:spPr>
          <a:xfrm>
            <a:off x="1656081" y="457200"/>
            <a:ext cx="5831838" cy="6248400"/>
          </a:xfrm>
          <a:prstGeom prst="rect">
            <a:avLst/>
          </a:prstGeom>
        </p:spPr>
      </p:pic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9B4BC138-762A-4811-9DFC-CD2C35EF401D}"/>
              </a:ext>
            </a:extLst>
          </p:cNvPr>
          <p:cNvCxnSpPr>
            <a:cxnSpLocks/>
          </p:cNvCxnSpPr>
          <p:nvPr/>
        </p:nvCxnSpPr>
        <p:spPr>
          <a:xfrm flipH="1">
            <a:off x="6812577" y="3944950"/>
            <a:ext cx="16763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ульбашка прямої мови: прямокутна 5">
            <a:extLst>
              <a:ext uri="{FF2B5EF4-FFF2-40B4-BE49-F238E27FC236}">
                <a16:creationId xmlns:a16="http://schemas.microsoft.com/office/drawing/2014/main" id="{C6C8E5F1-FB95-44F7-A6E2-6B4084F5F86F}"/>
              </a:ext>
            </a:extLst>
          </p:cNvPr>
          <p:cNvSpPr/>
          <p:nvPr/>
        </p:nvSpPr>
        <p:spPr>
          <a:xfrm>
            <a:off x="7523871" y="3352800"/>
            <a:ext cx="1467729" cy="457200"/>
          </a:xfrm>
          <a:prstGeom prst="wedgeRectCallout">
            <a:avLst>
              <a:gd name="adj1" fmla="val 19997"/>
              <a:gd name="adj2" fmla="val 809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Крапка не ставиться</a:t>
            </a:r>
          </a:p>
        </p:txBody>
      </p:sp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5CF36E8E-03E3-45AB-994A-B745AA205CA0}"/>
              </a:ext>
            </a:extLst>
          </p:cNvPr>
          <p:cNvSpPr/>
          <p:nvPr/>
        </p:nvSpPr>
        <p:spPr>
          <a:xfrm>
            <a:off x="188352" y="4419600"/>
            <a:ext cx="1467729" cy="457200"/>
          </a:xfrm>
          <a:prstGeom prst="wedgeRectCallout">
            <a:avLst>
              <a:gd name="adj1" fmla="val 62169"/>
              <a:gd name="adj2" fmla="val -51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у таблиці 12 шрифт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5A8FB0-6F86-4C86-99C0-FB1A3F86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64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FF4B7-6069-4962-BCD7-465DFC48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таблиці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56F796-5337-47AD-9573-950B33F19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67" t="32214" r="5000" b="8498"/>
          <a:stretch/>
        </p:blipFill>
        <p:spPr>
          <a:xfrm>
            <a:off x="132060" y="3152868"/>
            <a:ext cx="4202354" cy="34304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2B15FB-9F25-4E6F-9203-05B7BA98C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 t="24982" r="51667" b="7003"/>
          <a:stretch/>
        </p:blipFill>
        <p:spPr>
          <a:xfrm>
            <a:off x="4944105" y="3018553"/>
            <a:ext cx="4202353" cy="3856654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417B53BA-5BCD-4617-B43F-416DBDEF7A09}"/>
              </a:ext>
            </a:extLst>
          </p:cNvPr>
          <p:cNvSpPr/>
          <p:nvPr/>
        </p:nvSpPr>
        <p:spPr>
          <a:xfrm flipV="1">
            <a:off x="7391400" y="3276600"/>
            <a:ext cx="1632155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0848BD-C25E-4494-A931-93D9B662A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8BD7CB-535E-4187-A68F-A6E64AE644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94" r="29166" b="60375"/>
          <a:stretch/>
        </p:blipFill>
        <p:spPr>
          <a:xfrm>
            <a:off x="2971800" y="1200733"/>
            <a:ext cx="5943600" cy="1680917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2F943698-D56A-470D-BCBB-99A5A5739EE9}"/>
              </a:ext>
            </a:extLst>
          </p:cNvPr>
          <p:cNvSpPr/>
          <p:nvPr/>
        </p:nvSpPr>
        <p:spPr>
          <a:xfrm flipV="1">
            <a:off x="8305800" y="1204570"/>
            <a:ext cx="717754" cy="2130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0451B749-AF97-4BA5-8D02-0CD7BA3B86AF}"/>
              </a:ext>
            </a:extLst>
          </p:cNvPr>
          <p:cNvSpPr/>
          <p:nvPr/>
        </p:nvSpPr>
        <p:spPr>
          <a:xfrm flipV="1">
            <a:off x="6357206" y="1694973"/>
            <a:ext cx="957994" cy="2100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4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42383C-E903-4D77-AA99-5EA6F8AD4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574" y="838201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Здійснюємо посилання в тексті на літературні джерела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06C3D61-A913-4557-BE37-6F53972412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458" y="514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7.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66D4B-3AE1-4F8D-839C-E3CB0B5B8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24803" r="21667" b="27634"/>
          <a:stretch/>
        </p:blipFill>
        <p:spPr>
          <a:xfrm>
            <a:off x="1342497" y="3581400"/>
            <a:ext cx="6459005" cy="304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6921006-ABC0-4554-88B0-F9DAC3699EBC}"/>
              </a:ext>
            </a:extLst>
          </p:cNvPr>
          <p:cNvSpPr/>
          <p:nvPr/>
        </p:nvSpPr>
        <p:spPr>
          <a:xfrm flipV="1">
            <a:off x="3200400" y="5206301"/>
            <a:ext cx="913228" cy="3157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Місце для вмісту 2">
            <a:extLst>
              <a:ext uri="{FF2B5EF4-FFF2-40B4-BE49-F238E27FC236}">
                <a16:creationId xmlns:a16="http://schemas.microsoft.com/office/drawing/2014/main" id="{C830F24E-8CA6-439B-828B-F58109C2BC7F}"/>
              </a:ext>
            </a:extLst>
          </p:cNvPr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джерело обов’язково має бути після наведення визначення, згадування науковця, зазначення нормативно-правового акту.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4D48CC-832A-4457-8DB8-F22C1C0CC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8847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852A6-4913-4E83-B037-5621B6D6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8.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4A821C-EA1A-476D-A3E3-B18CC896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660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Оформляємо список використаних джерел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AC9198-9BA4-47B7-922D-8835DD8C1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15515" r="24167" b="7411"/>
          <a:stretch/>
        </p:blipFill>
        <p:spPr>
          <a:xfrm>
            <a:off x="1703346" y="1866332"/>
            <a:ext cx="5737308" cy="49723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C8F8F7-773E-411B-838C-49984633F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6659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D9961-562F-4D50-8F57-6BF5367D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962"/>
            <a:ext cx="8229600" cy="11430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оформлення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1010B3-70A6-491C-904B-60D88A45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1" t="24804" r="25832" b="8497"/>
          <a:stretch/>
        </p:blipFill>
        <p:spPr>
          <a:xfrm>
            <a:off x="1447800" y="1143000"/>
            <a:ext cx="6553200" cy="55640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39EE8-9A71-419E-946A-527FA4CC3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8300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ED0CC-8E16-4C76-9CEE-31E56129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9.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075F2B-B1D0-4332-8895-21D80AD84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100"/>
            <a:ext cx="8382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вступу: 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 …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 …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роботи 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 …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 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дослідження 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забезпечення роботи …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новизна 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значення одержаних результатів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роботи …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назви структурних елементів у вступі виділяємо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напівжирним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тексту 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дозволяється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використовувати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напівжирний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курсивний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шрифт.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F96671C-E92E-4903-98BC-E43180E94D89}"/>
              </a:ext>
            </a:extLst>
          </p:cNvPr>
          <p:cNvSpPr/>
          <p:nvPr/>
        </p:nvSpPr>
        <p:spPr>
          <a:xfrm>
            <a:off x="457200" y="1023491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кінці формуємо вступ і загальні висновки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14360-1B42-4E9A-AF42-B271E5785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41050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E9E7D-5EC1-4598-892A-DD10FE1F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Магістерська робота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7E387F7-EE4C-4D1A-8552-29D33085A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027006"/>
              </p:ext>
            </p:extLst>
          </p:nvPr>
        </p:nvGraphicFramePr>
        <p:xfrm>
          <a:off x="228600" y="1417638"/>
          <a:ext cx="89154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36514A-7915-4104-A7EE-B06EFFCD14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7174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12C92-7AFE-4179-90C1-BDCC2D18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1.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DF5663-285A-4368-A3B4-91D2DCBF5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 тему роботи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CC7CD-EE31-46C6-AACD-992DD4B56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29644" r="28334" b="8999"/>
          <a:stretch/>
        </p:blipFill>
        <p:spPr>
          <a:xfrm>
            <a:off x="1562100" y="2074470"/>
            <a:ext cx="6019800" cy="45308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0C821C-F8CD-4842-9824-5B0171CCB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277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F105D-2983-4CE3-8851-330107A1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1430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F0378F-5E67-4695-AE6A-1A8F1BE2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вказівки можна знайти за посиланням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A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https://cutt.ly/2g8rjRr</a:t>
            </a:r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3AB9C8-1186-4576-BA4F-1402A4F5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97AEA5-ED39-0FB5-14D4-A5DBF6905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15910" r="11634" b="17392"/>
          <a:stretch/>
        </p:blipFill>
        <p:spPr>
          <a:xfrm>
            <a:off x="626806" y="3276600"/>
            <a:ext cx="7775369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20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A41390-0ADD-458D-96F8-3C25AB1C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3713"/>
            <a:ext cx="7769942" cy="492998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 інформацію можна знайти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управління та бізнес-адміністрування</a:t>
            </a:r>
          </a:p>
          <a:p>
            <a:pPr marL="0" indent="0" algn="ctr">
              <a:buNone/>
            </a:pP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https://kutba.pnu.edu.ua/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CC2775-0F45-41B9-AE81-F51CBD23E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7" t="4104" r="5027" b="8499"/>
          <a:stretch/>
        </p:blipFill>
        <p:spPr>
          <a:xfrm>
            <a:off x="1410929" y="2772123"/>
            <a:ext cx="6776884" cy="37021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8F877-3252-4EFA-AFF2-B92F9E927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1236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C08C5-2069-48E7-98DA-2442EC91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10.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95AA9A-EBE3-4943-9CC7-FD997748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Надсилаєте роботу (по розділах або цілу) на перевірку керівнику та виправляєте зауваження.</a:t>
            </a:r>
          </a:p>
        </p:txBody>
      </p:sp>
      <p:sp>
        <p:nvSpPr>
          <p:cNvPr id="4" name="AutoShape 4" descr="Результат пошуку зображень за запитом done logo">
            <a:extLst>
              <a:ext uri="{FF2B5EF4-FFF2-40B4-BE49-F238E27FC236}">
                <a16:creationId xmlns:a16="http://schemas.microsoft.com/office/drawing/2014/main" id="{B1F01F34-738F-427C-83D4-1AF3DDB422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 descr="Результат пошуку зображень за запитом done logo">
            <a:extLst>
              <a:ext uri="{FF2B5EF4-FFF2-40B4-BE49-F238E27FC236}">
                <a16:creationId xmlns:a16="http://schemas.microsoft.com/office/drawing/2014/main" id="{6B6D7DAA-B9E0-46E9-A38B-A58678C07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59369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8A4E27-7164-4309-8659-D1DA1613A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13070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471D8C-1953-4780-BB0D-576FD4F58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9C03EB-BFF0-48F5-B3DA-9AD7EB6EF03C}"/>
              </a:ext>
            </a:extLst>
          </p:cNvPr>
          <p:cNvSpPr txBox="1"/>
          <p:nvPr/>
        </p:nvSpPr>
        <p:spPr>
          <a:xfrm>
            <a:off x="1447800" y="323861"/>
            <a:ext cx="6038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Здача робіт на кафедру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ED48556-5F0F-425B-B3E5-E8D0FC648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071338"/>
              </p:ext>
            </p:extLst>
          </p:nvPr>
        </p:nvGraphicFramePr>
        <p:xfrm>
          <a:off x="228599" y="1371600"/>
          <a:ext cx="8686800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7279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471D8C-1953-4780-BB0D-576FD4F58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9C03EB-BFF0-48F5-B3DA-9AD7EB6EF03C}"/>
              </a:ext>
            </a:extLst>
          </p:cNvPr>
          <p:cNvSpPr txBox="1"/>
          <p:nvPr/>
        </p:nvSpPr>
        <p:spPr>
          <a:xfrm>
            <a:off x="1447800" y="323861"/>
            <a:ext cx="5779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Підготовка до захисту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ED48556-5F0F-425B-B3E5-E8D0FC6489E0}"/>
              </a:ext>
            </a:extLst>
          </p:cNvPr>
          <p:cNvGraphicFramePr/>
          <p:nvPr/>
        </p:nvGraphicFramePr>
        <p:xfrm>
          <a:off x="228600" y="1371601"/>
          <a:ext cx="8686800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007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6231E3-B81F-4064-8C2F-B995444B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833EDE-4CC3-40E1-A9DB-4A4F7CD28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7082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F8F16-9C61-46D4-80B6-1604E4C6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2C5311-3408-4575-AA80-4B7EFE152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3276600"/>
            <a:ext cx="2819400" cy="2819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254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F183D-3F25-4AE2-A2D3-4A23DCE4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2.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D752C8-CE04-4320-B1EF-5CCF4CD0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Складаємо план роботи.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EA12AC-7A74-4A9C-BB34-146C10C8C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3" t="28280" r="23871" b="5916"/>
          <a:stretch/>
        </p:blipFill>
        <p:spPr>
          <a:xfrm>
            <a:off x="1474868" y="1981199"/>
            <a:ext cx="6014794" cy="4525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8A4DF-B4D7-4B3C-A50F-5B17A468C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9596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F01DC-1648-4EE9-9F82-CA173A81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3.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DB6869-86C4-487F-B5DD-2797E8AD4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75" y="1166018"/>
            <a:ext cx="8229600" cy="114300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Узгоджуємо план роботи з науковим курівником</a:t>
            </a: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57EB79D8-B1FF-43C4-A049-0D2626494A5E}"/>
              </a:ext>
            </a:extLst>
          </p:cNvPr>
          <p:cNvSpPr txBox="1">
            <a:spLocks/>
          </p:cNvSpPr>
          <p:nvPr/>
        </p:nvSpPr>
        <p:spPr>
          <a:xfrm>
            <a:off x="520505" y="2971800"/>
            <a:ext cx="8229600" cy="3595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5">
            <a:extLst>
              <a:ext uri="{FF2B5EF4-FFF2-40B4-BE49-F238E27FC236}">
                <a16:creationId xmlns:a16="http://schemas.microsoft.com/office/drawing/2014/main" id="{CC5FBFFA-CBE8-4EC7-AA23-A015BCB05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13731"/>
              </p:ext>
            </p:extLst>
          </p:nvPr>
        </p:nvGraphicFramePr>
        <p:xfrm>
          <a:off x="762000" y="2430620"/>
          <a:ext cx="7988105" cy="363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427">
                  <a:extLst>
                    <a:ext uri="{9D8B030D-6E8A-4147-A177-3AD203B41FA5}">
                      <a16:colId xmlns:a16="http://schemas.microsoft.com/office/drawing/2014/main" val="3983503190"/>
                    </a:ext>
                  </a:extLst>
                </a:gridCol>
                <a:gridCol w="4195678">
                  <a:extLst>
                    <a:ext uri="{9D8B030D-6E8A-4147-A177-3AD203B41FA5}">
                      <a16:colId xmlns:a16="http://schemas.microsoft.com/office/drawing/2014/main" val="207892305"/>
                    </a:ext>
                  </a:extLst>
                </a:gridCol>
              </a:tblGrid>
              <a:tr h="359509">
                <a:tc>
                  <a:txBody>
                    <a:bodyPr/>
                    <a:lstStyle/>
                    <a:p>
                      <a:pPr algn="ctr"/>
                      <a:r>
                        <a:rPr lang="uk-UA" sz="16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 по батькові керівника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Електронна адреса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884148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Боришкевич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Ірина Ігорівна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iryna.boryshkevych@pnu.edu.ua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89959"/>
                  </a:ext>
                </a:extLst>
              </a:tr>
              <a:tr h="279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Гой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Наталя Василівна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nataliya.hoy@pnu.edu.ua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451409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Григорук Ірина Іванівна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iryna.hryhoruk@pnu.edu.ua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88658"/>
                  </a:ext>
                </a:extLst>
              </a:tr>
              <a:tr h="422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Жук Ольга Іванівна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olha.zhuk@pnu.edu.ua</a:t>
                      </a:r>
                      <a:endParaRPr lang="uk-UA" sz="16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049775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Мацук</a:t>
                      </a: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Зоряна Андріївна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zoriana.matsuk@pnu.edu.ua </a:t>
                      </a:r>
                      <a:endParaRPr lang="uk-UA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50712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П'ятничук Ірина Дмитрівна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iryna.piatnychuk@pnu.edu.ua</a:t>
                      </a:r>
                      <a:endParaRPr lang="uk-UA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30462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Томашевська Антоніна Василівна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antonina.tomashevska@pnu.edu.ua </a:t>
                      </a:r>
                      <a:endParaRPr lang="uk-UA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347070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Смушак</a:t>
                      </a: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Михайло Володимирович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smoushak@gmail.com </a:t>
                      </a:r>
                      <a:endParaRPr lang="uk-UA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59861"/>
                  </a:ext>
                </a:extLst>
              </a:tr>
              <a:tr h="359509">
                <a:tc>
                  <a:txBody>
                    <a:bodyPr/>
                    <a:lstStyle/>
                    <a:p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Якубів Валентина Михайлівна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valentyna.yakubiv@pnu.edu.ua</a:t>
                      </a:r>
                      <a:endParaRPr lang="uk-UA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58951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656A38-2706-433C-85F5-DD6E64F4A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899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57F1C-A7F0-4145-9E3F-E33E67C2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4.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2C549E-CE5C-4DB8-99BC-D5ACD900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кожного параграфу шукаємо літературу. Це мають бути наукові публікації, монографії, підручники. Найкраще 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4900D6-3E73-41C7-9405-B3E42D0D2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0877" r="34999" b="9981"/>
          <a:stretch/>
        </p:blipFill>
        <p:spPr>
          <a:xfrm>
            <a:off x="1237957" y="2667000"/>
            <a:ext cx="5943600" cy="4068762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9CE557B1-B27A-4286-80CC-015F5BFBEA9B}"/>
              </a:ext>
            </a:extLst>
          </p:cNvPr>
          <p:cNvSpPr/>
          <p:nvPr/>
        </p:nvSpPr>
        <p:spPr>
          <a:xfrm>
            <a:off x="4648200" y="26670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34A436B-F4EC-4B6F-AEEC-24A3637ACAFF}"/>
              </a:ext>
            </a:extLst>
          </p:cNvPr>
          <p:cNvSpPr/>
          <p:nvPr/>
        </p:nvSpPr>
        <p:spPr>
          <a:xfrm>
            <a:off x="4191000" y="4856712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4642E3A3-543E-4B6C-B593-D783FD3DB9F0}"/>
              </a:ext>
            </a:extLst>
          </p:cNvPr>
          <p:cNvSpPr/>
          <p:nvPr/>
        </p:nvSpPr>
        <p:spPr>
          <a:xfrm>
            <a:off x="4800600" y="57150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24A16A-2DAE-4A44-8291-7FC47102C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373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1C8E3A-5C4E-4571-BD8F-E521DF79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параграф повинен містити невеличкий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та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параграфу в кінці.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параграфі можемо вказувати науковців, які досліджували дане питання, трактування терміну різними науковцями, класифікацію, складові елементи тощо.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D903ED-DDCF-48E9-AD17-C3AFD117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8269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Місце для вмісту 3">
            <a:extLst>
              <a:ext uri="{FF2B5EF4-FFF2-40B4-BE49-F238E27FC236}">
                <a16:creationId xmlns:a16="http://schemas.microsoft.com/office/drawing/2014/main" id="{7F001D47-F930-4856-B12B-5318C15CB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7" t="23570" r="20688" b="9066"/>
          <a:stretch/>
        </p:blipFill>
        <p:spPr>
          <a:xfrm>
            <a:off x="1827622" y="3429001"/>
            <a:ext cx="4947774" cy="32306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E8C5D-ABC7-4388-9D7D-112A32E2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96AC6C-A306-46DB-B05A-F1B8B70A6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9" y="1066800"/>
            <a:ext cx="8839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Форматуємо текст.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4B5EEF1-B945-43C8-82D6-4C1614B5EABE}"/>
              </a:ext>
            </a:extLst>
          </p:cNvPr>
          <p:cNvSpPr/>
          <p:nvPr/>
        </p:nvSpPr>
        <p:spPr>
          <a:xfrm>
            <a:off x="513471" y="2104427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Поля: ліве – 30 мм, верхнє та нижнє – 20 мм, праве – 10 мм. 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2EDCCB50-52EB-4F2F-B441-47E4C11807B5}"/>
              </a:ext>
            </a:extLst>
          </p:cNvPr>
          <p:cNvSpPr/>
          <p:nvPr/>
        </p:nvSpPr>
        <p:spPr>
          <a:xfrm>
            <a:off x="7157795" y="3279338"/>
            <a:ext cx="2057400" cy="533393"/>
          </a:xfrm>
          <a:prstGeom prst="wedgeRectCallout">
            <a:avLst>
              <a:gd name="adj1" fmla="val -107056"/>
              <a:gd name="adj2" fmla="val -343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Верхнє поле 20 мм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id="{E7D9C013-BE26-4048-A4C6-B78774352ACA}"/>
              </a:ext>
            </a:extLst>
          </p:cNvPr>
          <p:cNvSpPr/>
          <p:nvPr/>
        </p:nvSpPr>
        <p:spPr>
          <a:xfrm>
            <a:off x="6950863" y="4782249"/>
            <a:ext cx="2057400" cy="533393"/>
          </a:xfrm>
          <a:prstGeom prst="wedgeRectCallout">
            <a:avLst>
              <a:gd name="adj1" fmla="val -68766"/>
              <a:gd name="adj2" fmla="val -1925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 поле 10 мм</a:t>
            </a:r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id="{A40D9B23-A904-4443-879A-427BD9D7CBF8}"/>
              </a:ext>
            </a:extLst>
          </p:cNvPr>
          <p:cNvSpPr/>
          <p:nvPr/>
        </p:nvSpPr>
        <p:spPr>
          <a:xfrm>
            <a:off x="85579" y="3853752"/>
            <a:ext cx="1929934" cy="533393"/>
          </a:xfrm>
          <a:prstGeom prst="wedgeRectCallout">
            <a:avLst>
              <a:gd name="adj1" fmla="val 68670"/>
              <a:gd name="adj2" fmla="val -870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Ліве поле 30 мм</a:t>
            </a:r>
          </a:p>
        </p:txBody>
      </p:sp>
      <p:sp>
        <p:nvSpPr>
          <p:cNvPr id="12" name="Бульбашка прямої мови: прямокутна 11">
            <a:extLst>
              <a:ext uri="{FF2B5EF4-FFF2-40B4-BE49-F238E27FC236}">
                <a16:creationId xmlns:a16="http://schemas.microsoft.com/office/drawing/2014/main" id="{00B1880B-654B-4FB2-91C5-EEBB700C3421}"/>
              </a:ext>
            </a:extLst>
          </p:cNvPr>
          <p:cNvSpPr/>
          <p:nvPr/>
        </p:nvSpPr>
        <p:spPr>
          <a:xfrm>
            <a:off x="121063" y="6279552"/>
            <a:ext cx="2057400" cy="533393"/>
          </a:xfrm>
          <a:prstGeom prst="wedgeRectCallout">
            <a:avLst>
              <a:gd name="adj1" fmla="val 112430"/>
              <a:gd name="adj2" fmla="val 2293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Нижнє поле 20 мм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A1237B-B012-40EC-9865-C692702C0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418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428-1DE7-4F6D-BBA0-04254061B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6" t="1164" r="19166" b="8816"/>
          <a:stretch/>
        </p:blipFill>
        <p:spPr>
          <a:xfrm>
            <a:off x="1295400" y="900200"/>
            <a:ext cx="7073517" cy="58054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A9A7719E-D7BF-4367-A098-021689D80939}"/>
              </a:ext>
            </a:extLst>
          </p:cNvPr>
          <p:cNvSpPr/>
          <p:nvPr/>
        </p:nvSpPr>
        <p:spPr>
          <a:xfrm flipV="1">
            <a:off x="4724400" y="3886200"/>
            <a:ext cx="16002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C87CB943-E613-41B7-B8D1-2B6CEC040D3A}"/>
              </a:ext>
            </a:extLst>
          </p:cNvPr>
          <p:cNvSpPr/>
          <p:nvPr/>
        </p:nvSpPr>
        <p:spPr>
          <a:xfrm flipV="1">
            <a:off x="2806317" y="3731400"/>
            <a:ext cx="1600200" cy="61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661F146-2B39-4313-960C-7AA4684D3A85}"/>
              </a:ext>
            </a:extLst>
          </p:cNvPr>
          <p:cNvSpPr/>
          <p:nvPr/>
        </p:nvSpPr>
        <p:spPr>
          <a:xfrm flipV="1">
            <a:off x="4596618" y="2971800"/>
            <a:ext cx="2337582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02A64A78-E29B-47D0-A2B3-505D010F0153}"/>
              </a:ext>
            </a:extLst>
          </p:cNvPr>
          <p:cNvSpPr/>
          <p:nvPr/>
        </p:nvSpPr>
        <p:spPr>
          <a:xfrm flipV="1">
            <a:off x="2667000" y="1483544"/>
            <a:ext cx="1600200" cy="269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1EB5461-098C-407F-BC43-CBAF22FFA3ED}"/>
              </a:ext>
            </a:extLst>
          </p:cNvPr>
          <p:cNvSpPr/>
          <p:nvPr/>
        </p:nvSpPr>
        <p:spPr>
          <a:xfrm>
            <a:off x="1189892" y="37151"/>
            <a:ext cx="7801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чорного кольору,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кегль –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інтервал між рядками –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абзац –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1,25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368D75-E5D0-4A18-B053-F1E5FA93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527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4398B22-7785-419F-B9D2-8E6D0D358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07" t="23570" r="20688" b="9066"/>
          <a:stretch/>
        </p:blipFill>
        <p:spPr>
          <a:xfrm>
            <a:off x="415501" y="1295400"/>
            <a:ext cx="8221898" cy="5368424"/>
          </a:xfrm>
          <a:prstGeom prst="rect">
            <a:avLst/>
          </a:prstGeom>
        </p:spPr>
      </p:pic>
      <p:sp>
        <p:nvSpPr>
          <p:cNvPr id="5" name="Бульбашка прямої мови: прямокутна 4">
            <a:extLst>
              <a:ext uri="{FF2B5EF4-FFF2-40B4-BE49-F238E27FC236}">
                <a16:creationId xmlns:a16="http://schemas.microsoft.com/office/drawing/2014/main" id="{09F96C2F-6E30-45C1-9D77-5813624DA514}"/>
              </a:ext>
            </a:extLst>
          </p:cNvPr>
          <p:cNvSpPr/>
          <p:nvPr/>
        </p:nvSpPr>
        <p:spPr>
          <a:xfrm>
            <a:off x="2329961" y="1512470"/>
            <a:ext cx="4217706" cy="533393"/>
          </a:xfrm>
          <a:prstGeom prst="wedgeRectCallout">
            <a:avLst>
              <a:gd name="adj1" fmla="val 25769"/>
              <a:gd name="adj2" fmla="val 835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розділу даємо з нової сторінки по центру великими літерами напівжирним шрифтом</a:t>
            </a:r>
          </a:p>
        </p:txBody>
      </p:sp>
      <p:sp>
        <p:nvSpPr>
          <p:cNvPr id="6" name="Бульбашка прямої мови: прямокутна 5">
            <a:extLst>
              <a:ext uri="{FF2B5EF4-FFF2-40B4-BE49-F238E27FC236}">
                <a16:creationId xmlns:a16="http://schemas.microsoft.com/office/drawing/2014/main" id="{CBBE02C1-A2B9-45E6-83FB-E61E3DADCC23}"/>
              </a:ext>
            </a:extLst>
          </p:cNvPr>
          <p:cNvSpPr/>
          <p:nvPr/>
        </p:nvSpPr>
        <p:spPr>
          <a:xfrm>
            <a:off x="4516619" y="2969790"/>
            <a:ext cx="3128050" cy="474785"/>
          </a:xfrm>
          <a:prstGeom prst="wedgeRectCallout">
            <a:avLst>
              <a:gd name="adj1" fmla="val -17484"/>
              <a:gd name="adj2" fmla="val 809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параграфу напівжирним шрифтом по ширині сторінки</a:t>
            </a:r>
          </a:p>
        </p:txBody>
      </p:sp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243E1AD4-13BD-4F54-B8DA-53ABA6D620EA}"/>
              </a:ext>
            </a:extLst>
          </p:cNvPr>
          <p:cNvSpPr/>
          <p:nvPr/>
        </p:nvSpPr>
        <p:spPr>
          <a:xfrm>
            <a:off x="6552362" y="1066800"/>
            <a:ext cx="2213651" cy="457200"/>
          </a:xfrm>
          <a:prstGeom prst="wedgeRectCallout">
            <a:avLst>
              <a:gd name="adj1" fmla="val 21281"/>
              <a:gd name="adj2" fmla="val 10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Нумерація сторінки</a:t>
            </a: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3F5CDA3E-FF0C-45CF-BA2D-29A401931434}"/>
              </a:ext>
            </a:extLst>
          </p:cNvPr>
          <p:cNvCxnSpPr/>
          <p:nvPr/>
        </p:nvCxnSpPr>
        <p:spPr>
          <a:xfrm>
            <a:off x="2514600" y="274320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2560E1CD-00E8-442D-AF36-ADBB5B245ECD}"/>
              </a:ext>
            </a:extLst>
          </p:cNvPr>
          <p:cNvCxnSpPr>
            <a:cxnSpLocks/>
          </p:cNvCxnSpPr>
          <p:nvPr/>
        </p:nvCxnSpPr>
        <p:spPr>
          <a:xfrm>
            <a:off x="2321755" y="4137074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8B1936AD-AE8B-4C05-8BE8-B94B859D0AED}"/>
              </a:ext>
            </a:extLst>
          </p:cNvPr>
          <p:cNvCxnSpPr>
            <a:cxnSpLocks/>
          </p:cNvCxnSpPr>
          <p:nvPr/>
        </p:nvCxnSpPr>
        <p:spPr>
          <a:xfrm flipH="1">
            <a:off x="5562601" y="2438400"/>
            <a:ext cx="28193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831F200B-1683-4585-8566-D740309860B8}"/>
              </a:ext>
            </a:extLst>
          </p:cNvPr>
          <p:cNvCxnSpPr>
            <a:cxnSpLocks/>
          </p:cNvCxnSpPr>
          <p:nvPr/>
        </p:nvCxnSpPr>
        <p:spPr>
          <a:xfrm flipH="1">
            <a:off x="7928652" y="2743200"/>
            <a:ext cx="4533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78830A21-7116-4559-8A99-A2E160B486B2}"/>
              </a:ext>
            </a:extLst>
          </p:cNvPr>
          <p:cNvCxnSpPr>
            <a:cxnSpLocks/>
          </p:cNvCxnSpPr>
          <p:nvPr/>
        </p:nvCxnSpPr>
        <p:spPr>
          <a:xfrm flipH="1">
            <a:off x="3810002" y="4038600"/>
            <a:ext cx="457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37FF092A-5A79-41B2-9D0D-15483648924F}"/>
              </a:ext>
            </a:extLst>
          </p:cNvPr>
          <p:cNvCxnSpPr/>
          <p:nvPr/>
        </p:nvCxnSpPr>
        <p:spPr>
          <a:xfrm>
            <a:off x="8382000" y="2438400"/>
            <a:ext cx="0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ульбашка прямої мови: прямокутна 22">
            <a:extLst>
              <a:ext uri="{FF2B5EF4-FFF2-40B4-BE49-F238E27FC236}">
                <a16:creationId xmlns:a16="http://schemas.microsoft.com/office/drawing/2014/main" id="{82A8AA3D-1427-4575-9686-62BF93C10F47}"/>
              </a:ext>
            </a:extLst>
          </p:cNvPr>
          <p:cNvSpPr/>
          <p:nvPr/>
        </p:nvSpPr>
        <p:spPr>
          <a:xfrm>
            <a:off x="6547672" y="4250786"/>
            <a:ext cx="2454806" cy="457200"/>
          </a:xfrm>
          <a:prstGeom prst="wedgeRectCallout">
            <a:avLst>
              <a:gd name="adj1" fmla="val 25231"/>
              <a:gd name="adj2" fmla="val -944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Крапки не ставляться</a:t>
            </a: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9D683B2-2610-4793-856F-404D80CCB5DB}"/>
              </a:ext>
            </a:extLst>
          </p:cNvPr>
          <p:cNvSpPr/>
          <p:nvPr/>
        </p:nvSpPr>
        <p:spPr>
          <a:xfrm flipV="1">
            <a:off x="1676399" y="3429000"/>
            <a:ext cx="647701" cy="45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Бульбашка прямої мови: прямокутна 24">
            <a:extLst>
              <a:ext uri="{FF2B5EF4-FFF2-40B4-BE49-F238E27FC236}">
                <a16:creationId xmlns:a16="http://schemas.microsoft.com/office/drawing/2014/main" id="{67407613-F5A8-4CD4-BD6D-825FB3AD8CD5}"/>
              </a:ext>
            </a:extLst>
          </p:cNvPr>
          <p:cNvSpPr/>
          <p:nvPr/>
        </p:nvSpPr>
        <p:spPr>
          <a:xfrm>
            <a:off x="415501" y="3279001"/>
            <a:ext cx="1117044" cy="609599"/>
          </a:xfrm>
          <a:prstGeom prst="wedgeRectCallout">
            <a:avLst>
              <a:gd name="adj1" fmla="val 61201"/>
              <a:gd name="adj2" fmla="val -5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Крапки ставляться</a:t>
            </a:r>
          </a:p>
        </p:txBody>
      </p:sp>
      <p:sp>
        <p:nvSpPr>
          <p:cNvPr id="26" name="Бульбашка прямої мови: прямокутна 25">
            <a:extLst>
              <a:ext uri="{FF2B5EF4-FFF2-40B4-BE49-F238E27FC236}">
                <a16:creationId xmlns:a16="http://schemas.microsoft.com/office/drawing/2014/main" id="{36B9D56D-313B-49B1-A0BB-F1D6F5464EA3}"/>
              </a:ext>
            </a:extLst>
          </p:cNvPr>
          <p:cNvSpPr/>
          <p:nvPr/>
        </p:nvSpPr>
        <p:spPr>
          <a:xfrm>
            <a:off x="506601" y="2475512"/>
            <a:ext cx="1337117" cy="609599"/>
          </a:xfrm>
          <a:prstGeom prst="wedgeRectCallout">
            <a:avLst>
              <a:gd name="adj1" fmla="val 88698"/>
              <a:gd name="adj2" fmla="val 225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2 інтервали</a:t>
            </a:r>
          </a:p>
        </p:txBody>
      </p:sp>
      <p:sp>
        <p:nvSpPr>
          <p:cNvPr id="27" name="Бульбашка прямої мови: прямокутна 26">
            <a:extLst>
              <a:ext uri="{FF2B5EF4-FFF2-40B4-BE49-F238E27FC236}">
                <a16:creationId xmlns:a16="http://schemas.microsoft.com/office/drawing/2014/main" id="{960EAC3F-E677-484C-BCFA-4F014FE62FE8}"/>
              </a:ext>
            </a:extLst>
          </p:cNvPr>
          <p:cNvSpPr/>
          <p:nvPr/>
        </p:nvSpPr>
        <p:spPr>
          <a:xfrm>
            <a:off x="415501" y="4137074"/>
            <a:ext cx="1164289" cy="609599"/>
          </a:xfrm>
          <a:prstGeom prst="wedgeRectCallout">
            <a:avLst>
              <a:gd name="adj1" fmla="val 88698"/>
              <a:gd name="adj2" fmla="val 225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1 інтервал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283721-EE1A-402A-8F73-AD55CC991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69" y="0"/>
            <a:ext cx="1063831" cy="1063831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B6F7A4-0536-466E-8CD6-CDA1754EF0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8" t="3867" r="47718" b="78539"/>
          <a:stretch/>
        </p:blipFill>
        <p:spPr>
          <a:xfrm>
            <a:off x="1217373" y="125162"/>
            <a:ext cx="4648201" cy="904543"/>
          </a:xfrm>
          <a:prstGeom prst="rect">
            <a:avLst/>
          </a:prstGeom>
        </p:spPr>
      </p:pic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55DA1D64-95AE-459D-8584-54B819E60E59}"/>
              </a:ext>
            </a:extLst>
          </p:cNvPr>
          <p:cNvSpPr/>
          <p:nvPr/>
        </p:nvSpPr>
        <p:spPr>
          <a:xfrm flipV="1">
            <a:off x="5541723" y="371473"/>
            <a:ext cx="323851" cy="2859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9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723</Words>
  <Application>Microsoft Office PowerPoint</Application>
  <PresentationFormat>Екран (4:3)</PresentationFormat>
  <Paragraphs>120</Paragraphs>
  <Slides>26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Презентація PowerPoint</vt:lpstr>
      <vt:lpstr>Крок 1.</vt:lpstr>
      <vt:lpstr>Крок 2.</vt:lpstr>
      <vt:lpstr>Крок 3.</vt:lpstr>
      <vt:lpstr>Крок 4.</vt:lpstr>
      <vt:lpstr>Презентація PowerPoint</vt:lpstr>
      <vt:lpstr>Крок 5.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Продовження таблиці</vt:lpstr>
      <vt:lpstr>Крок 7.</vt:lpstr>
      <vt:lpstr>Крок 8.</vt:lpstr>
      <vt:lpstr>Приклад оформлення</vt:lpstr>
      <vt:lpstr>Крок 9.</vt:lpstr>
      <vt:lpstr>Магістерська робота</vt:lpstr>
      <vt:lpstr>Деталі</vt:lpstr>
      <vt:lpstr>Презентація PowerPoint</vt:lpstr>
      <vt:lpstr>Крок 10.</vt:lpstr>
      <vt:lpstr>Презентація PowerPoint</vt:lpstr>
      <vt:lpstr>Презентація PowerPoint</vt:lpstr>
      <vt:lpstr>Презентація PowerPoint</vt:lpstr>
      <vt:lpstr>Успіхів!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Ірина П'ятничук</cp:lastModifiedBy>
  <cp:revision>59</cp:revision>
  <dcterms:created xsi:type="dcterms:W3CDTF">2014-08-29T18:35:37Z</dcterms:created>
  <dcterms:modified xsi:type="dcterms:W3CDTF">2022-09-16T14:24:38Z</dcterms:modified>
</cp:coreProperties>
</file>