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88" r:id="rId4"/>
    <p:sldId id="259" r:id="rId5"/>
    <p:sldId id="260" r:id="rId6"/>
    <p:sldId id="261" r:id="rId7"/>
    <p:sldId id="263" r:id="rId8"/>
    <p:sldId id="291" r:id="rId9"/>
    <p:sldId id="262" r:id="rId10"/>
    <p:sldId id="265" r:id="rId11"/>
    <p:sldId id="266" r:id="rId12"/>
    <p:sldId id="267" r:id="rId13"/>
    <p:sldId id="272" r:id="rId14"/>
    <p:sldId id="268" r:id="rId15"/>
    <p:sldId id="269" r:id="rId16"/>
    <p:sldId id="280" r:id="rId17"/>
    <p:sldId id="270" r:id="rId18"/>
    <p:sldId id="271" r:id="rId19"/>
    <p:sldId id="293" r:id="rId20"/>
    <p:sldId id="273" r:id="rId21"/>
    <p:sldId id="274" r:id="rId22"/>
    <p:sldId id="277" r:id="rId23"/>
    <p:sldId id="275" r:id="rId24"/>
    <p:sldId id="285" r:id="rId25"/>
    <p:sldId id="292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6C3"/>
    <a:srgbClr val="4BDF2C"/>
    <a:srgbClr val="9DDD58"/>
    <a:srgbClr val="E5714D"/>
    <a:srgbClr val="F9AD83"/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968FC-63AA-4D75-8B93-B795259D5B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11C17FB6-F57A-4F47-9FC7-91D686EA24DF}">
      <dgm:prSet phldrT="[Текст]"/>
      <dgm:spPr/>
      <dgm:t>
        <a:bodyPr/>
        <a:lstStyle/>
        <a:p>
          <a:r>
            <a:rPr lang="ru-RU" b="0" i="0" u="none" strike="noStrike">
              <a:effectLst/>
              <a:latin typeface="Times New Roman" panose="02020603050405020304" pitchFamily="18" charset="0"/>
            </a:rPr>
            <a:t>Обсяг вступу роботи 2-3 ст.</a:t>
          </a:r>
          <a:endParaRPr lang="uk-UA" b="0" dirty="0"/>
        </a:p>
      </dgm:t>
    </dgm:pt>
    <dgm:pt modelId="{D48513F3-EE2F-4AA5-B8EB-B880591C6267}" type="parTrans" cxnId="{7E7B4666-99F3-4803-90BD-EFA2BF7DD866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7844B7A-BD90-49B1-918D-C5E03B284926}" type="sibTrans" cxnId="{7E7B4666-99F3-4803-90BD-EFA2BF7DD866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7E2B1AB-D8CB-4798-8EA0-9975C62BA2D3}">
      <dgm:prSet phldrT="[Текст]"/>
      <dgm:spPr/>
      <dgm:t>
        <a:bodyPr/>
        <a:lstStyle/>
        <a:p>
          <a:r>
            <a:rPr lang="ru-RU" b="0" i="0" u="none" strike="noStrike">
              <a:effectLst/>
              <a:latin typeface="Times New Roman" panose="02020603050405020304" pitchFamily="18" charset="0"/>
            </a:rPr>
            <a:t>Основна частина роботи складається із 3 розділів, обсягом 15-20 ст. кожний (загальним обсягом 50-70 ст.).</a:t>
          </a:r>
          <a:endParaRPr lang="uk-UA" b="0" dirty="0"/>
        </a:p>
      </dgm:t>
    </dgm:pt>
    <dgm:pt modelId="{AEE426F0-F157-4C6F-BA83-70CB3FE8DDCD}" type="parTrans" cxnId="{C2B0E8F7-B8A5-40FF-A217-C722502A1A37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0A3CF12-EE09-4275-889E-4789029E0802}" type="sibTrans" cxnId="{C2B0E8F7-B8A5-40FF-A217-C722502A1A37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66D8DA4-FD4E-4C9E-B6CA-DC07303E7DDD}">
      <dgm:prSet phldrT="[Текст]"/>
      <dgm:spPr/>
      <dgm:t>
        <a:bodyPr/>
        <a:lstStyle/>
        <a:p>
          <a:r>
            <a:rPr lang="uk-UA" b="0" i="0" u="none" strike="noStrike">
              <a:effectLst/>
              <a:latin typeface="Times New Roman" panose="02020603050405020304" pitchFamily="18" charset="0"/>
            </a:rPr>
            <a:t>Висновки 2-3 ст.</a:t>
          </a:r>
          <a:endParaRPr lang="uk-UA" b="0" dirty="0"/>
        </a:p>
      </dgm:t>
    </dgm:pt>
    <dgm:pt modelId="{B2AAAB8F-3005-4296-A9AA-38FB3B57088F}" type="parTrans" cxnId="{A4B243A8-D956-4153-A541-CD2D1BC6E1BF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225712E-D54D-42DC-8E36-CD9F21B0A9BB}" type="sibTrans" cxnId="{A4B243A8-D956-4153-A541-CD2D1BC6E1BF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2E6C481-01E9-485C-B74B-A1F205A00BB3}">
      <dgm:prSet phldrT="[Текст]"/>
      <dgm:spPr/>
      <dgm:t>
        <a:bodyPr/>
        <a:lstStyle/>
        <a:p>
          <a:r>
            <a:rPr lang="ru-RU" b="0" i="0" u="none" strike="noStrike">
              <a:effectLst/>
              <a:latin typeface="Times New Roman" panose="02020603050405020304" pitchFamily="18" charset="0"/>
            </a:rPr>
            <a:t>Список використаних джерел - щонайменше 65 джерел</a:t>
          </a:r>
          <a:endParaRPr lang="uk-UA" b="0" dirty="0"/>
        </a:p>
      </dgm:t>
    </dgm:pt>
    <dgm:pt modelId="{A8D97A90-D2DB-4BEF-942E-FA4CF5B71B4B}" type="parTrans" cxnId="{D495D5AE-C854-4A93-8FA9-425B543B516A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2DACD30-EA32-4377-9587-638A98D4BAC6}" type="sibTrans" cxnId="{D495D5AE-C854-4A93-8FA9-425B543B516A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054FC6-AC6F-4658-AB4C-29315F735557}">
      <dgm:prSet phldrT="[Текст]"/>
      <dgm:spPr/>
      <dgm:t>
        <a:bodyPr/>
        <a:lstStyle/>
        <a:p>
          <a:r>
            <a:rPr lang="ru-RU" b="0">
              <a:latin typeface="Times New Roman" panose="02020603050405020304" pitchFamily="18" charset="0"/>
            </a:rPr>
            <a:t>Д</a:t>
          </a:r>
          <a:r>
            <a:rPr lang="ru-RU" b="0" i="0" u="none" strike="noStrike">
              <a:effectLst/>
              <a:latin typeface="Times New Roman" panose="02020603050405020304" pitchFamily="18" charset="0"/>
            </a:rPr>
            <a:t>одатки - обсяг не обмежується</a:t>
          </a:r>
          <a:endParaRPr lang="uk-UA" b="0" dirty="0"/>
        </a:p>
      </dgm:t>
    </dgm:pt>
    <dgm:pt modelId="{3CCED200-16C5-4BDB-978D-68E321843793}" type="parTrans" cxnId="{5F84924A-E9A7-4002-B76C-997ABFC8F866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1CF8EC-697E-49E3-BC34-6617E3EF1434}" type="sibTrans" cxnId="{5F84924A-E9A7-4002-B76C-997ABFC8F866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46EE69B-B01D-4322-8021-57A1074F1F10}" type="pres">
      <dgm:prSet presAssocID="{521968FC-63AA-4D75-8B93-B795259D5B11}" presName="Name0" presStyleCnt="0">
        <dgm:presLayoutVars>
          <dgm:chMax val="7"/>
          <dgm:chPref val="7"/>
          <dgm:dir/>
        </dgm:presLayoutVars>
      </dgm:prSet>
      <dgm:spPr/>
    </dgm:pt>
    <dgm:pt modelId="{D5CBB940-9FEA-49E7-99FC-94792B33F7D4}" type="pres">
      <dgm:prSet presAssocID="{521968FC-63AA-4D75-8B93-B795259D5B11}" presName="Name1" presStyleCnt="0"/>
      <dgm:spPr/>
    </dgm:pt>
    <dgm:pt modelId="{B4A49A9F-75C6-4D24-8FD4-95EA48CFA72C}" type="pres">
      <dgm:prSet presAssocID="{521968FC-63AA-4D75-8B93-B795259D5B11}" presName="cycle" presStyleCnt="0"/>
      <dgm:spPr/>
    </dgm:pt>
    <dgm:pt modelId="{E5DF5CF7-E609-446E-A9E8-257A3E642F34}" type="pres">
      <dgm:prSet presAssocID="{521968FC-63AA-4D75-8B93-B795259D5B11}" presName="srcNode" presStyleLbl="node1" presStyleIdx="0" presStyleCnt="5"/>
      <dgm:spPr/>
    </dgm:pt>
    <dgm:pt modelId="{771293CB-DD61-4067-A934-1A113516A1F5}" type="pres">
      <dgm:prSet presAssocID="{521968FC-63AA-4D75-8B93-B795259D5B11}" presName="conn" presStyleLbl="parChTrans1D2" presStyleIdx="0" presStyleCnt="1"/>
      <dgm:spPr/>
    </dgm:pt>
    <dgm:pt modelId="{75EE44CB-9024-4332-A39F-78F504CAF2A1}" type="pres">
      <dgm:prSet presAssocID="{521968FC-63AA-4D75-8B93-B795259D5B11}" presName="extraNode" presStyleLbl="node1" presStyleIdx="0" presStyleCnt="5"/>
      <dgm:spPr/>
    </dgm:pt>
    <dgm:pt modelId="{BD48E871-67D0-4BF1-AD0C-C6A3DE6FBEC1}" type="pres">
      <dgm:prSet presAssocID="{521968FC-63AA-4D75-8B93-B795259D5B11}" presName="dstNode" presStyleLbl="node1" presStyleIdx="0" presStyleCnt="5"/>
      <dgm:spPr/>
    </dgm:pt>
    <dgm:pt modelId="{BFC78591-5E28-46CE-982D-616775FCC05D}" type="pres">
      <dgm:prSet presAssocID="{11C17FB6-F57A-4F47-9FC7-91D686EA24DF}" presName="text_1" presStyleLbl="node1" presStyleIdx="0" presStyleCnt="5">
        <dgm:presLayoutVars>
          <dgm:bulletEnabled val="1"/>
        </dgm:presLayoutVars>
      </dgm:prSet>
      <dgm:spPr/>
    </dgm:pt>
    <dgm:pt modelId="{93643791-3624-4796-AA24-96EE854BB04E}" type="pres">
      <dgm:prSet presAssocID="{11C17FB6-F57A-4F47-9FC7-91D686EA24DF}" presName="accent_1" presStyleCnt="0"/>
      <dgm:spPr/>
    </dgm:pt>
    <dgm:pt modelId="{BE80C1BA-4286-43EA-865D-C42ECFEF9666}" type="pres">
      <dgm:prSet presAssocID="{11C17FB6-F57A-4F47-9FC7-91D686EA24DF}" presName="accentRepeatNode" presStyleLbl="solidFgAcc1" presStyleIdx="0" presStyleCnt="5"/>
      <dgm:spPr/>
    </dgm:pt>
    <dgm:pt modelId="{80BE6005-698C-4D12-B4C5-B59133D68EA0}" type="pres">
      <dgm:prSet presAssocID="{C7E2B1AB-D8CB-4798-8EA0-9975C62BA2D3}" presName="text_2" presStyleLbl="node1" presStyleIdx="1" presStyleCnt="5">
        <dgm:presLayoutVars>
          <dgm:bulletEnabled val="1"/>
        </dgm:presLayoutVars>
      </dgm:prSet>
      <dgm:spPr/>
    </dgm:pt>
    <dgm:pt modelId="{7CBED7B4-8BBA-4CD1-AA6E-B792B8E465FC}" type="pres">
      <dgm:prSet presAssocID="{C7E2B1AB-D8CB-4798-8EA0-9975C62BA2D3}" presName="accent_2" presStyleCnt="0"/>
      <dgm:spPr/>
    </dgm:pt>
    <dgm:pt modelId="{A37DEE7D-A270-4DBA-A4BC-3ABD8526858A}" type="pres">
      <dgm:prSet presAssocID="{C7E2B1AB-D8CB-4798-8EA0-9975C62BA2D3}" presName="accentRepeatNode" presStyleLbl="solidFgAcc1" presStyleIdx="1" presStyleCnt="5"/>
      <dgm:spPr/>
    </dgm:pt>
    <dgm:pt modelId="{00EB3EEA-2C16-43E2-A574-23550EEEF6ED}" type="pres">
      <dgm:prSet presAssocID="{466D8DA4-FD4E-4C9E-B6CA-DC07303E7DDD}" presName="text_3" presStyleLbl="node1" presStyleIdx="2" presStyleCnt="5">
        <dgm:presLayoutVars>
          <dgm:bulletEnabled val="1"/>
        </dgm:presLayoutVars>
      </dgm:prSet>
      <dgm:spPr/>
    </dgm:pt>
    <dgm:pt modelId="{505477AF-E9B1-4348-866D-C576873C7F8E}" type="pres">
      <dgm:prSet presAssocID="{466D8DA4-FD4E-4C9E-B6CA-DC07303E7DDD}" presName="accent_3" presStyleCnt="0"/>
      <dgm:spPr/>
    </dgm:pt>
    <dgm:pt modelId="{7CF6C8A8-056C-4A4C-A9A0-1FFACAC9FA46}" type="pres">
      <dgm:prSet presAssocID="{466D8DA4-FD4E-4C9E-B6CA-DC07303E7DDD}" presName="accentRepeatNode" presStyleLbl="solidFgAcc1" presStyleIdx="2" presStyleCnt="5"/>
      <dgm:spPr/>
    </dgm:pt>
    <dgm:pt modelId="{D4870D47-7D85-4F1E-848C-439913B5D942}" type="pres">
      <dgm:prSet presAssocID="{B2E6C481-01E9-485C-B74B-A1F205A00BB3}" presName="text_4" presStyleLbl="node1" presStyleIdx="3" presStyleCnt="5">
        <dgm:presLayoutVars>
          <dgm:bulletEnabled val="1"/>
        </dgm:presLayoutVars>
      </dgm:prSet>
      <dgm:spPr/>
    </dgm:pt>
    <dgm:pt modelId="{C0FB1D1E-81F4-49F3-92FD-2DE5544C8BB9}" type="pres">
      <dgm:prSet presAssocID="{B2E6C481-01E9-485C-B74B-A1F205A00BB3}" presName="accent_4" presStyleCnt="0"/>
      <dgm:spPr/>
    </dgm:pt>
    <dgm:pt modelId="{116C07B8-D32C-4BE4-AFE9-5BD87DEB806A}" type="pres">
      <dgm:prSet presAssocID="{B2E6C481-01E9-485C-B74B-A1F205A00BB3}" presName="accentRepeatNode" presStyleLbl="solidFgAcc1" presStyleIdx="3" presStyleCnt="5"/>
      <dgm:spPr/>
    </dgm:pt>
    <dgm:pt modelId="{F236FA12-3694-4882-A61E-69C90BDCD794}" type="pres">
      <dgm:prSet presAssocID="{F7054FC6-AC6F-4658-AB4C-29315F735557}" presName="text_5" presStyleLbl="node1" presStyleIdx="4" presStyleCnt="5">
        <dgm:presLayoutVars>
          <dgm:bulletEnabled val="1"/>
        </dgm:presLayoutVars>
      </dgm:prSet>
      <dgm:spPr/>
    </dgm:pt>
    <dgm:pt modelId="{54850B16-C984-488F-96C0-81184C459D85}" type="pres">
      <dgm:prSet presAssocID="{F7054FC6-AC6F-4658-AB4C-29315F735557}" presName="accent_5" presStyleCnt="0"/>
      <dgm:spPr/>
    </dgm:pt>
    <dgm:pt modelId="{1B248F8B-9D50-4CC5-A5A2-80ED092C320C}" type="pres">
      <dgm:prSet presAssocID="{F7054FC6-AC6F-4658-AB4C-29315F735557}" presName="accentRepeatNode" presStyleLbl="solidFgAcc1" presStyleIdx="4" presStyleCnt="5"/>
      <dgm:spPr/>
    </dgm:pt>
  </dgm:ptLst>
  <dgm:cxnLst>
    <dgm:cxn modelId="{7E7B4666-99F3-4803-90BD-EFA2BF7DD866}" srcId="{521968FC-63AA-4D75-8B93-B795259D5B11}" destId="{11C17FB6-F57A-4F47-9FC7-91D686EA24DF}" srcOrd="0" destOrd="0" parTransId="{D48513F3-EE2F-4AA5-B8EB-B880591C6267}" sibTransId="{27844B7A-BD90-49B1-918D-C5E03B284926}"/>
    <dgm:cxn modelId="{5F84924A-E9A7-4002-B76C-997ABFC8F866}" srcId="{521968FC-63AA-4D75-8B93-B795259D5B11}" destId="{F7054FC6-AC6F-4658-AB4C-29315F735557}" srcOrd="4" destOrd="0" parTransId="{3CCED200-16C5-4BDB-978D-68E321843793}" sibTransId="{541CF8EC-697E-49E3-BC34-6617E3EF1434}"/>
    <dgm:cxn modelId="{EC1D526C-7F3C-4F1D-A684-AE4CBF6D11E0}" type="presOf" srcId="{11C17FB6-F57A-4F47-9FC7-91D686EA24DF}" destId="{BFC78591-5E28-46CE-982D-616775FCC05D}" srcOrd="0" destOrd="0" presId="urn:microsoft.com/office/officeart/2008/layout/VerticalCurvedList"/>
    <dgm:cxn modelId="{03341872-9ABA-469B-B053-3428A8112835}" type="presOf" srcId="{521968FC-63AA-4D75-8B93-B795259D5B11}" destId="{D46EE69B-B01D-4322-8021-57A1074F1F10}" srcOrd="0" destOrd="0" presId="urn:microsoft.com/office/officeart/2008/layout/VerticalCurvedList"/>
    <dgm:cxn modelId="{A4B243A8-D956-4153-A541-CD2D1BC6E1BF}" srcId="{521968FC-63AA-4D75-8B93-B795259D5B11}" destId="{466D8DA4-FD4E-4C9E-B6CA-DC07303E7DDD}" srcOrd="2" destOrd="0" parTransId="{B2AAAB8F-3005-4296-A9AA-38FB3B57088F}" sibTransId="{6225712E-D54D-42DC-8E36-CD9F21B0A9BB}"/>
    <dgm:cxn modelId="{D495D5AE-C854-4A93-8FA9-425B543B516A}" srcId="{521968FC-63AA-4D75-8B93-B795259D5B11}" destId="{B2E6C481-01E9-485C-B74B-A1F205A00BB3}" srcOrd="3" destOrd="0" parTransId="{A8D97A90-D2DB-4BEF-942E-FA4CF5B71B4B}" sibTransId="{E2DACD30-EA32-4377-9587-638A98D4BAC6}"/>
    <dgm:cxn modelId="{8B9EAEB1-D2F3-4A6C-9DE5-AAA1531B023A}" type="presOf" srcId="{C7E2B1AB-D8CB-4798-8EA0-9975C62BA2D3}" destId="{80BE6005-698C-4D12-B4C5-B59133D68EA0}" srcOrd="0" destOrd="0" presId="urn:microsoft.com/office/officeart/2008/layout/VerticalCurvedList"/>
    <dgm:cxn modelId="{1DADECB5-C974-4D21-ADD6-85359C797678}" type="presOf" srcId="{466D8DA4-FD4E-4C9E-B6CA-DC07303E7DDD}" destId="{00EB3EEA-2C16-43E2-A574-23550EEEF6ED}" srcOrd="0" destOrd="0" presId="urn:microsoft.com/office/officeart/2008/layout/VerticalCurvedList"/>
    <dgm:cxn modelId="{8D63CEC9-6C1B-4183-AA00-98B1F146711A}" type="presOf" srcId="{F7054FC6-AC6F-4658-AB4C-29315F735557}" destId="{F236FA12-3694-4882-A61E-69C90BDCD794}" srcOrd="0" destOrd="0" presId="urn:microsoft.com/office/officeart/2008/layout/VerticalCurvedList"/>
    <dgm:cxn modelId="{CC0E41DB-F093-415C-99BB-DF68B6B5BDA1}" type="presOf" srcId="{B2E6C481-01E9-485C-B74B-A1F205A00BB3}" destId="{D4870D47-7D85-4F1E-848C-439913B5D942}" srcOrd="0" destOrd="0" presId="urn:microsoft.com/office/officeart/2008/layout/VerticalCurvedList"/>
    <dgm:cxn modelId="{4870FCE2-94EA-4CF8-9B19-4E8DBA92C7E4}" type="presOf" srcId="{27844B7A-BD90-49B1-918D-C5E03B284926}" destId="{771293CB-DD61-4067-A934-1A113516A1F5}" srcOrd="0" destOrd="0" presId="urn:microsoft.com/office/officeart/2008/layout/VerticalCurvedList"/>
    <dgm:cxn modelId="{C2B0E8F7-B8A5-40FF-A217-C722502A1A37}" srcId="{521968FC-63AA-4D75-8B93-B795259D5B11}" destId="{C7E2B1AB-D8CB-4798-8EA0-9975C62BA2D3}" srcOrd="1" destOrd="0" parTransId="{AEE426F0-F157-4C6F-BA83-70CB3FE8DDCD}" sibTransId="{D0A3CF12-EE09-4275-889E-4789029E0802}"/>
    <dgm:cxn modelId="{B661A25E-6840-4612-8D49-C0FBE9B79E7F}" type="presParOf" srcId="{D46EE69B-B01D-4322-8021-57A1074F1F10}" destId="{D5CBB940-9FEA-49E7-99FC-94792B33F7D4}" srcOrd="0" destOrd="0" presId="urn:microsoft.com/office/officeart/2008/layout/VerticalCurvedList"/>
    <dgm:cxn modelId="{9CA0A4DA-EF1C-406E-BB43-ABDEF115C5B9}" type="presParOf" srcId="{D5CBB940-9FEA-49E7-99FC-94792B33F7D4}" destId="{B4A49A9F-75C6-4D24-8FD4-95EA48CFA72C}" srcOrd="0" destOrd="0" presId="urn:microsoft.com/office/officeart/2008/layout/VerticalCurvedList"/>
    <dgm:cxn modelId="{14CE38B1-1312-423B-AA93-108B698D9D4F}" type="presParOf" srcId="{B4A49A9F-75C6-4D24-8FD4-95EA48CFA72C}" destId="{E5DF5CF7-E609-446E-A9E8-257A3E642F34}" srcOrd="0" destOrd="0" presId="urn:microsoft.com/office/officeart/2008/layout/VerticalCurvedList"/>
    <dgm:cxn modelId="{07CA2A6B-D797-4EF5-A81E-0F8053B4B998}" type="presParOf" srcId="{B4A49A9F-75C6-4D24-8FD4-95EA48CFA72C}" destId="{771293CB-DD61-4067-A934-1A113516A1F5}" srcOrd="1" destOrd="0" presId="urn:microsoft.com/office/officeart/2008/layout/VerticalCurvedList"/>
    <dgm:cxn modelId="{5F914223-1B17-4C4A-926C-E2C523C7FBE3}" type="presParOf" srcId="{B4A49A9F-75C6-4D24-8FD4-95EA48CFA72C}" destId="{75EE44CB-9024-4332-A39F-78F504CAF2A1}" srcOrd="2" destOrd="0" presId="urn:microsoft.com/office/officeart/2008/layout/VerticalCurvedList"/>
    <dgm:cxn modelId="{A055C0B2-10A6-4CC1-AF17-E6A9D56465C7}" type="presParOf" srcId="{B4A49A9F-75C6-4D24-8FD4-95EA48CFA72C}" destId="{BD48E871-67D0-4BF1-AD0C-C6A3DE6FBEC1}" srcOrd="3" destOrd="0" presId="urn:microsoft.com/office/officeart/2008/layout/VerticalCurvedList"/>
    <dgm:cxn modelId="{5ECB66CC-AFDF-473A-A7C0-1168D9A14F3F}" type="presParOf" srcId="{D5CBB940-9FEA-49E7-99FC-94792B33F7D4}" destId="{BFC78591-5E28-46CE-982D-616775FCC05D}" srcOrd="1" destOrd="0" presId="urn:microsoft.com/office/officeart/2008/layout/VerticalCurvedList"/>
    <dgm:cxn modelId="{E5FC5A43-B905-4121-BF93-3E90E02B82B6}" type="presParOf" srcId="{D5CBB940-9FEA-49E7-99FC-94792B33F7D4}" destId="{93643791-3624-4796-AA24-96EE854BB04E}" srcOrd="2" destOrd="0" presId="urn:microsoft.com/office/officeart/2008/layout/VerticalCurvedList"/>
    <dgm:cxn modelId="{06C07593-5DC3-4507-BC12-01B2D71B47F9}" type="presParOf" srcId="{93643791-3624-4796-AA24-96EE854BB04E}" destId="{BE80C1BA-4286-43EA-865D-C42ECFEF9666}" srcOrd="0" destOrd="0" presId="urn:microsoft.com/office/officeart/2008/layout/VerticalCurvedList"/>
    <dgm:cxn modelId="{10D5FD10-5EC3-4B44-8E14-B8F879EBDBF1}" type="presParOf" srcId="{D5CBB940-9FEA-49E7-99FC-94792B33F7D4}" destId="{80BE6005-698C-4D12-B4C5-B59133D68EA0}" srcOrd="3" destOrd="0" presId="urn:microsoft.com/office/officeart/2008/layout/VerticalCurvedList"/>
    <dgm:cxn modelId="{10CE7765-4363-406A-915D-FFB4E156FBC4}" type="presParOf" srcId="{D5CBB940-9FEA-49E7-99FC-94792B33F7D4}" destId="{7CBED7B4-8BBA-4CD1-AA6E-B792B8E465FC}" srcOrd="4" destOrd="0" presId="urn:microsoft.com/office/officeart/2008/layout/VerticalCurvedList"/>
    <dgm:cxn modelId="{0530D485-350B-4CA1-9C83-E1AA1DF4F379}" type="presParOf" srcId="{7CBED7B4-8BBA-4CD1-AA6E-B792B8E465FC}" destId="{A37DEE7D-A270-4DBA-A4BC-3ABD8526858A}" srcOrd="0" destOrd="0" presId="urn:microsoft.com/office/officeart/2008/layout/VerticalCurvedList"/>
    <dgm:cxn modelId="{DCAAFC0C-BFDA-4628-8082-B9C81792CF1F}" type="presParOf" srcId="{D5CBB940-9FEA-49E7-99FC-94792B33F7D4}" destId="{00EB3EEA-2C16-43E2-A574-23550EEEF6ED}" srcOrd="5" destOrd="0" presId="urn:microsoft.com/office/officeart/2008/layout/VerticalCurvedList"/>
    <dgm:cxn modelId="{D1F71483-CCA3-45BD-AB5A-1CA789DAA8A1}" type="presParOf" srcId="{D5CBB940-9FEA-49E7-99FC-94792B33F7D4}" destId="{505477AF-E9B1-4348-866D-C576873C7F8E}" srcOrd="6" destOrd="0" presId="urn:microsoft.com/office/officeart/2008/layout/VerticalCurvedList"/>
    <dgm:cxn modelId="{E125E4D3-0FB7-46B0-B28A-957B94DC18F1}" type="presParOf" srcId="{505477AF-E9B1-4348-866D-C576873C7F8E}" destId="{7CF6C8A8-056C-4A4C-A9A0-1FFACAC9FA46}" srcOrd="0" destOrd="0" presId="urn:microsoft.com/office/officeart/2008/layout/VerticalCurvedList"/>
    <dgm:cxn modelId="{ADC993E8-643A-4E30-98B5-5A0A82E6C600}" type="presParOf" srcId="{D5CBB940-9FEA-49E7-99FC-94792B33F7D4}" destId="{D4870D47-7D85-4F1E-848C-439913B5D942}" srcOrd="7" destOrd="0" presId="urn:microsoft.com/office/officeart/2008/layout/VerticalCurvedList"/>
    <dgm:cxn modelId="{C4D7CF24-4E68-4276-8418-1AC95B870063}" type="presParOf" srcId="{D5CBB940-9FEA-49E7-99FC-94792B33F7D4}" destId="{C0FB1D1E-81F4-49F3-92FD-2DE5544C8BB9}" srcOrd="8" destOrd="0" presId="urn:microsoft.com/office/officeart/2008/layout/VerticalCurvedList"/>
    <dgm:cxn modelId="{B580A8ED-1442-431A-9A8C-174708D6C765}" type="presParOf" srcId="{C0FB1D1E-81F4-49F3-92FD-2DE5544C8BB9}" destId="{116C07B8-D32C-4BE4-AFE9-5BD87DEB806A}" srcOrd="0" destOrd="0" presId="urn:microsoft.com/office/officeart/2008/layout/VerticalCurvedList"/>
    <dgm:cxn modelId="{5E358D5A-FBCF-4CD1-9387-60D1B747CB35}" type="presParOf" srcId="{D5CBB940-9FEA-49E7-99FC-94792B33F7D4}" destId="{F236FA12-3694-4882-A61E-69C90BDCD794}" srcOrd="9" destOrd="0" presId="urn:microsoft.com/office/officeart/2008/layout/VerticalCurvedList"/>
    <dgm:cxn modelId="{1E17EE27-6573-4FC8-8760-6592A07D9861}" type="presParOf" srcId="{D5CBB940-9FEA-49E7-99FC-94792B33F7D4}" destId="{54850B16-C984-488F-96C0-81184C459D85}" srcOrd="10" destOrd="0" presId="urn:microsoft.com/office/officeart/2008/layout/VerticalCurvedList"/>
    <dgm:cxn modelId="{279D9BAC-840C-4AC2-8F8F-0BB62655E1F1}" type="presParOf" srcId="{54850B16-C984-488F-96C0-81184C459D85}" destId="{1B248F8B-9D50-4CC5-A5A2-80ED092C32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293CB-DD61-4067-A934-1A113516A1F5}">
      <dsp:nvSpPr>
        <dsp:cNvPr id="0" name=""/>
        <dsp:cNvSpPr/>
      </dsp:nvSpPr>
      <dsp:spPr>
        <a:xfrm>
          <a:off x="-620361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8591-5E28-46CE-982D-616775FCC05D}">
      <dsp:nvSpPr>
        <dsp:cNvPr id="0" name=""/>
        <dsp:cNvSpPr/>
      </dsp:nvSpPr>
      <dsp:spPr>
        <a:xfrm>
          <a:off x="515976" y="342790"/>
          <a:ext cx="8550371" cy="68601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u="none" strike="noStrike" kern="1200">
              <a:effectLst/>
              <a:latin typeface="Times New Roman" panose="02020603050405020304" pitchFamily="18" charset="0"/>
            </a:rPr>
            <a:t>Обсяг вступу роботи 2-3 ст.</a:t>
          </a:r>
          <a:endParaRPr lang="uk-UA" sz="2100" b="0" kern="1200" dirty="0"/>
        </a:p>
      </dsp:txBody>
      <dsp:txXfrm>
        <a:off x="515976" y="342790"/>
        <a:ext cx="8550371" cy="686019"/>
      </dsp:txXfrm>
    </dsp:sp>
    <dsp:sp modelId="{BE80C1BA-4286-43EA-865D-C42ECFEF9666}">
      <dsp:nvSpPr>
        <dsp:cNvPr id="0" name=""/>
        <dsp:cNvSpPr/>
      </dsp:nvSpPr>
      <dsp:spPr>
        <a:xfrm>
          <a:off x="87214" y="2570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E6005-698C-4D12-B4C5-B59133D68EA0}">
      <dsp:nvSpPr>
        <dsp:cNvPr id="0" name=""/>
        <dsp:cNvSpPr/>
      </dsp:nvSpPr>
      <dsp:spPr>
        <a:xfrm>
          <a:off x="1007558" y="1371490"/>
          <a:ext cx="8058790" cy="686019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u="none" strike="noStrike" kern="1200">
              <a:effectLst/>
              <a:latin typeface="Times New Roman" panose="02020603050405020304" pitchFamily="18" charset="0"/>
            </a:rPr>
            <a:t>Основна частина роботи складається із 3 розділів, обсягом 15-20 ст. кожний (загальним обсягом 50-70 ст.).</a:t>
          </a:r>
          <a:endParaRPr lang="uk-UA" sz="2100" b="0" kern="1200" dirty="0"/>
        </a:p>
      </dsp:txBody>
      <dsp:txXfrm>
        <a:off x="1007558" y="1371490"/>
        <a:ext cx="8058790" cy="686019"/>
      </dsp:txXfrm>
    </dsp:sp>
    <dsp:sp modelId="{A37DEE7D-A270-4DBA-A4BC-3ABD8526858A}">
      <dsp:nvSpPr>
        <dsp:cNvPr id="0" name=""/>
        <dsp:cNvSpPr/>
      </dsp:nvSpPr>
      <dsp:spPr>
        <a:xfrm>
          <a:off x="578795" y="12857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B3EEA-2C16-43E2-A574-23550EEEF6ED}">
      <dsp:nvSpPr>
        <dsp:cNvPr id="0" name=""/>
        <dsp:cNvSpPr/>
      </dsp:nvSpPr>
      <dsp:spPr>
        <a:xfrm>
          <a:off x="1158434" y="2400190"/>
          <a:ext cx="7907914" cy="686019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0" i="0" u="none" strike="noStrike" kern="1200">
              <a:effectLst/>
              <a:latin typeface="Times New Roman" panose="02020603050405020304" pitchFamily="18" charset="0"/>
            </a:rPr>
            <a:t>Висновки 2-3 ст.</a:t>
          </a:r>
          <a:endParaRPr lang="uk-UA" sz="2100" b="0" kern="1200" dirty="0"/>
        </a:p>
      </dsp:txBody>
      <dsp:txXfrm>
        <a:off x="1158434" y="2400190"/>
        <a:ext cx="7907914" cy="686019"/>
      </dsp:txXfrm>
    </dsp:sp>
    <dsp:sp modelId="{7CF6C8A8-056C-4A4C-A9A0-1FFACAC9FA46}">
      <dsp:nvSpPr>
        <dsp:cNvPr id="0" name=""/>
        <dsp:cNvSpPr/>
      </dsp:nvSpPr>
      <dsp:spPr>
        <a:xfrm>
          <a:off x="729671" y="23144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0D47-7D85-4F1E-848C-439913B5D942}">
      <dsp:nvSpPr>
        <dsp:cNvPr id="0" name=""/>
        <dsp:cNvSpPr/>
      </dsp:nvSpPr>
      <dsp:spPr>
        <a:xfrm>
          <a:off x="1007558" y="3428890"/>
          <a:ext cx="8058790" cy="686019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u="none" strike="noStrike" kern="1200">
              <a:effectLst/>
              <a:latin typeface="Times New Roman" panose="02020603050405020304" pitchFamily="18" charset="0"/>
            </a:rPr>
            <a:t>Список використаних джерел - щонайменше 65 джерел</a:t>
          </a:r>
          <a:endParaRPr lang="uk-UA" sz="2100" b="0" kern="1200" dirty="0"/>
        </a:p>
      </dsp:txBody>
      <dsp:txXfrm>
        <a:off x="1007558" y="3428890"/>
        <a:ext cx="8058790" cy="686019"/>
      </dsp:txXfrm>
    </dsp:sp>
    <dsp:sp modelId="{116C07B8-D32C-4BE4-AFE9-5BD87DEB806A}">
      <dsp:nvSpPr>
        <dsp:cNvPr id="0" name=""/>
        <dsp:cNvSpPr/>
      </dsp:nvSpPr>
      <dsp:spPr>
        <a:xfrm>
          <a:off x="578795" y="33431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6FA12-3694-4882-A61E-69C90BDCD794}">
      <dsp:nvSpPr>
        <dsp:cNvPr id="0" name=""/>
        <dsp:cNvSpPr/>
      </dsp:nvSpPr>
      <dsp:spPr>
        <a:xfrm>
          <a:off x="515976" y="4457590"/>
          <a:ext cx="8550371" cy="686019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>
              <a:latin typeface="Times New Roman" panose="02020603050405020304" pitchFamily="18" charset="0"/>
            </a:rPr>
            <a:t>Д</a:t>
          </a:r>
          <a:r>
            <a:rPr lang="ru-RU" sz="2100" b="0" i="0" u="none" strike="noStrike" kern="1200">
              <a:effectLst/>
              <a:latin typeface="Times New Roman" panose="02020603050405020304" pitchFamily="18" charset="0"/>
            </a:rPr>
            <a:t>одатки - обсяг не обмежується</a:t>
          </a:r>
          <a:endParaRPr lang="uk-UA" sz="2100" b="0" kern="1200" dirty="0"/>
        </a:p>
      </dsp:txBody>
      <dsp:txXfrm>
        <a:off x="515976" y="4457590"/>
        <a:ext cx="8550371" cy="686019"/>
      </dsp:txXfrm>
    </dsp:sp>
    <dsp:sp modelId="{1B248F8B-9D50-4CC5-A5A2-80ED092C320C}">
      <dsp:nvSpPr>
        <dsp:cNvPr id="0" name=""/>
        <dsp:cNvSpPr/>
      </dsp:nvSpPr>
      <dsp:spPr>
        <a:xfrm>
          <a:off x="87214" y="43718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25E52-EBBC-48FF-8E8F-FF6E05CCF0FC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09895-2641-438D-AA52-480F3309272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7" r="959"/>
          <a:stretch/>
        </p:blipFill>
        <p:spPr>
          <a:xfrm>
            <a:off x="874320" y="-2968"/>
            <a:ext cx="8269679" cy="1298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85"/>
          <a:stretch/>
        </p:blipFill>
        <p:spPr>
          <a:xfrm>
            <a:off x="0" y="0"/>
            <a:ext cx="87432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7" r="959"/>
          <a:stretch/>
        </p:blipFill>
        <p:spPr>
          <a:xfrm>
            <a:off x="4141520" y="-2969"/>
            <a:ext cx="50024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1520" y="1676400"/>
            <a:ext cx="48006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написати кваліфікаційну</a:t>
            </a: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роботу?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85"/>
          <a:stretch/>
        </p:blipFill>
        <p:spPr>
          <a:xfrm>
            <a:off x="0" y="0"/>
            <a:ext cx="414152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948E8C-E7F5-4406-B481-213F342A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" y="-2969"/>
            <a:ext cx="1905000" cy="1905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428-1DE7-4F6D-BBA0-04254061B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6" t="1164" r="19166" b="8816"/>
          <a:stretch/>
        </p:blipFill>
        <p:spPr>
          <a:xfrm>
            <a:off x="1295400" y="900200"/>
            <a:ext cx="7073517" cy="58054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9A7719E-D7BF-4367-A098-021689D80939}"/>
              </a:ext>
            </a:extLst>
          </p:cNvPr>
          <p:cNvSpPr/>
          <p:nvPr/>
        </p:nvSpPr>
        <p:spPr>
          <a:xfrm flipV="1">
            <a:off x="4724400" y="3886200"/>
            <a:ext cx="16002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C87CB943-E613-41B7-B8D1-2B6CEC040D3A}"/>
              </a:ext>
            </a:extLst>
          </p:cNvPr>
          <p:cNvSpPr/>
          <p:nvPr/>
        </p:nvSpPr>
        <p:spPr>
          <a:xfrm flipV="1">
            <a:off x="2806317" y="3731400"/>
            <a:ext cx="1600200" cy="61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661F146-2B39-4313-960C-7AA4684D3A85}"/>
              </a:ext>
            </a:extLst>
          </p:cNvPr>
          <p:cNvSpPr/>
          <p:nvPr/>
        </p:nvSpPr>
        <p:spPr>
          <a:xfrm flipV="1">
            <a:off x="4596618" y="2971800"/>
            <a:ext cx="2337582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02A64A78-E29B-47D0-A2B3-505D010F0153}"/>
              </a:ext>
            </a:extLst>
          </p:cNvPr>
          <p:cNvSpPr/>
          <p:nvPr/>
        </p:nvSpPr>
        <p:spPr>
          <a:xfrm flipV="1">
            <a:off x="2667000" y="1483544"/>
            <a:ext cx="1600200" cy="269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1EB5461-098C-407F-BC43-CBAF22FFA3ED}"/>
              </a:ext>
            </a:extLst>
          </p:cNvPr>
          <p:cNvSpPr/>
          <p:nvPr/>
        </p:nvSpPr>
        <p:spPr>
          <a:xfrm>
            <a:off x="1189892" y="37151"/>
            <a:ext cx="7801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чорного кольору,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кегль –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інтервал між рядками –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абзац –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1,25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368D75-E5D0-4A18-B053-F1E5FA93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527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4398B22-7785-419F-B9D2-8E6D0D358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07" t="23570" r="20688" b="9066"/>
          <a:stretch/>
        </p:blipFill>
        <p:spPr>
          <a:xfrm>
            <a:off x="415501" y="1295400"/>
            <a:ext cx="8221898" cy="5368424"/>
          </a:xfrm>
          <a:prstGeom prst="rect">
            <a:avLst/>
          </a:prstGeom>
        </p:spPr>
      </p:pic>
      <p:sp>
        <p:nvSpPr>
          <p:cNvPr id="5" name="Бульбашка прямої мови: прямокутна 4">
            <a:extLst>
              <a:ext uri="{FF2B5EF4-FFF2-40B4-BE49-F238E27FC236}">
                <a16:creationId xmlns:a16="http://schemas.microsoft.com/office/drawing/2014/main" id="{09F96C2F-6E30-45C1-9D77-5813624DA514}"/>
              </a:ext>
            </a:extLst>
          </p:cNvPr>
          <p:cNvSpPr/>
          <p:nvPr/>
        </p:nvSpPr>
        <p:spPr>
          <a:xfrm>
            <a:off x="2329961" y="1512470"/>
            <a:ext cx="4217706" cy="533393"/>
          </a:xfrm>
          <a:prstGeom prst="wedgeRectCallout">
            <a:avLst>
              <a:gd name="adj1" fmla="val 25769"/>
              <a:gd name="adj2" fmla="val 83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розділу даємо з нової сторінки по центру великими літерами напівжирним шрифтом</a:t>
            </a:r>
          </a:p>
        </p:txBody>
      </p:sp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CBBE02C1-A2B9-45E6-83FB-E61E3DADCC23}"/>
              </a:ext>
            </a:extLst>
          </p:cNvPr>
          <p:cNvSpPr/>
          <p:nvPr/>
        </p:nvSpPr>
        <p:spPr>
          <a:xfrm>
            <a:off x="4516619" y="2969790"/>
            <a:ext cx="3128050" cy="474785"/>
          </a:xfrm>
          <a:prstGeom prst="wedgeRectCallout">
            <a:avLst>
              <a:gd name="adj1" fmla="val -17484"/>
              <a:gd name="adj2" fmla="val 809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параграфу напівжирним шрифтом по ширині сторінки</a:t>
            </a:r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243E1AD4-13BD-4F54-B8DA-53ABA6D620EA}"/>
              </a:ext>
            </a:extLst>
          </p:cNvPr>
          <p:cNvSpPr/>
          <p:nvPr/>
        </p:nvSpPr>
        <p:spPr>
          <a:xfrm>
            <a:off x="6552362" y="1066800"/>
            <a:ext cx="2213651" cy="457200"/>
          </a:xfrm>
          <a:prstGeom prst="wedgeRectCallout">
            <a:avLst>
              <a:gd name="adj1" fmla="val 21281"/>
              <a:gd name="adj2" fmla="val 10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 сторінки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3F5CDA3E-FF0C-45CF-BA2D-29A401931434}"/>
              </a:ext>
            </a:extLst>
          </p:cNvPr>
          <p:cNvCxnSpPr/>
          <p:nvPr/>
        </p:nvCxnSpPr>
        <p:spPr>
          <a:xfrm>
            <a:off x="2514600" y="27432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2560E1CD-00E8-442D-AF36-ADBB5B245ECD}"/>
              </a:ext>
            </a:extLst>
          </p:cNvPr>
          <p:cNvCxnSpPr>
            <a:cxnSpLocks/>
          </p:cNvCxnSpPr>
          <p:nvPr/>
        </p:nvCxnSpPr>
        <p:spPr>
          <a:xfrm>
            <a:off x="2321755" y="4137074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8B1936AD-AE8B-4C05-8BE8-B94B859D0AED}"/>
              </a:ext>
            </a:extLst>
          </p:cNvPr>
          <p:cNvCxnSpPr>
            <a:cxnSpLocks/>
          </p:cNvCxnSpPr>
          <p:nvPr/>
        </p:nvCxnSpPr>
        <p:spPr>
          <a:xfrm flipH="1">
            <a:off x="5562601" y="2438400"/>
            <a:ext cx="28193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831F200B-1683-4585-8566-D740309860B8}"/>
              </a:ext>
            </a:extLst>
          </p:cNvPr>
          <p:cNvCxnSpPr>
            <a:cxnSpLocks/>
          </p:cNvCxnSpPr>
          <p:nvPr/>
        </p:nvCxnSpPr>
        <p:spPr>
          <a:xfrm flipH="1">
            <a:off x="7928652" y="2743200"/>
            <a:ext cx="4533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78830A21-7116-4559-8A99-A2E160B486B2}"/>
              </a:ext>
            </a:extLst>
          </p:cNvPr>
          <p:cNvCxnSpPr>
            <a:cxnSpLocks/>
          </p:cNvCxnSpPr>
          <p:nvPr/>
        </p:nvCxnSpPr>
        <p:spPr>
          <a:xfrm flipH="1">
            <a:off x="3810002" y="4038600"/>
            <a:ext cx="457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37FF092A-5A79-41B2-9D0D-15483648924F}"/>
              </a:ext>
            </a:extLst>
          </p:cNvPr>
          <p:cNvCxnSpPr/>
          <p:nvPr/>
        </p:nvCxnSpPr>
        <p:spPr>
          <a:xfrm>
            <a:off x="8382000" y="2438400"/>
            <a:ext cx="0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ульбашка прямої мови: прямокутна 22">
            <a:extLst>
              <a:ext uri="{FF2B5EF4-FFF2-40B4-BE49-F238E27FC236}">
                <a16:creationId xmlns:a16="http://schemas.microsoft.com/office/drawing/2014/main" id="{82A8AA3D-1427-4575-9686-62BF93C10F47}"/>
              </a:ext>
            </a:extLst>
          </p:cNvPr>
          <p:cNvSpPr/>
          <p:nvPr/>
        </p:nvSpPr>
        <p:spPr>
          <a:xfrm>
            <a:off x="6547672" y="4250786"/>
            <a:ext cx="2454806" cy="457200"/>
          </a:xfrm>
          <a:prstGeom prst="wedgeRectCallout">
            <a:avLst>
              <a:gd name="adj1" fmla="val 25231"/>
              <a:gd name="adj2" fmla="val -944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Крапки не ставляться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9D683B2-2610-4793-856F-404D80CCB5DB}"/>
              </a:ext>
            </a:extLst>
          </p:cNvPr>
          <p:cNvSpPr/>
          <p:nvPr/>
        </p:nvSpPr>
        <p:spPr>
          <a:xfrm flipV="1">
            <a:off x="1676399" y="3429000"/>
            <a:ext cx="647701" cy="45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ульбашка прямої мови: прямокутна 24">
            <a:extLst>
              <a:ext uri="{FF2B5EF4-FFF2-40B4-BE49-F238E27FC236}">
                <a16:creationId xmlns:a16="http://schemas.microsoft.com/office/drawing/2014/main" id="{67407613-F5A8-4CD4-BD6D-825FB3AD8CD5}"/>
              </a:ext>
            </a:extLst>
          </p:cNvPr>
          <p:cNvSpPr/>
          <p:nvPr/>
        </p:nvSpPr>
        <p:spPr>
          <a:xfrm>
            <a:off x="415501" y="3279001"/>
            <a:ext cx="1117044" cy="609599"/>
          </a:xfrm>
          <a:prstGeom prst="wedgeRectCallout">
            <a:avLst>
              <a:gd name="adj1" fmla="val 61201"/>
              <a:gd name="adj2" fmla="val -5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Крапки ставляться</a:t>
            </a:r>
          </a:p>
        </p:txBody>
      </p:sp>
      <p:sp>
        <p:nvSpPr>
          <p:cNvPr id="26" name="Бульбашка прямої мови: прямокутна 25">
            <a:extLst>
              <a:ext uri="{FF2B5EF4-FFF2-40B4-BE49-F238E27FC236}">
                <a16:creationId xmlns:a16="http://schemas.microsoft.com/office/drawing/2014/main" id="{36B9D56D-313B-49B1-A0BB-F1D6F5464EA3}"/>
              </a:ext>
            </a:extLst>
          </p:cNvPr>
          <p:cNvSpPr/>
          <p:nvPr/>
        </p:nvSpPr>
        <p:spPr>
          <a:xfrm>
            <a:off x="506601" y="2475512"/>
            <a:ext cx="1337117" cy="609599"/>
          </a:xfrm>
          <a:prstGeom prst="wedgeRectCallout">
            <a:avLst>
              <a:gd name="adj1" fmla="val 88698"/>
              <a:gd name="adj2" fmla="val 225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2 інтервали</a:t>
            </a:r>
          </a:p>
        </p:txBody>
      </p:sp>
      <p:sp>
        <p:nvSpPr>
          <p:cNvPr id="27" name="Бульбашка прямої мови: прямокутна 26">
            <a:extLst>
              <a:ext uri="{FF2B5EF4-FFF2-40B4-BE49-F238E27FC236}">
                <a16:creationId xmlns:a16="http://schemas.microsoft.com/office/drawing/2014/main" id="{960EAC3F-E677-484C-BCFA-4F014FE62FE8}"/>
              </a:ext>
            </a:extLst>
          </p:cNvPr>
          <p:cNvSpPr/>
          <p:nvPr/>
        </p:nvSpPr>
        <p:spPr>
          <a:xfrm>
            <a:off x="415501" y="4137074"/>
            <a:ext cx="1164289" cy="609599"/>
          </a:xfrm>
          <a:prstGeom prst="wedgeRectCallout">
            <a:avLst>
              <a:gd name="adj1" fmla="val 88698"/>
              <a:gd name="adj2" fmla="val 225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1 інтервал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283721-EE1A-402A-8F73-AD55CC991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B6F7A4-0536-466E-8CD6-CDA1754EF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8" t="3867" r="47718" b="78539"/>
          <a:stretch/>
        </p:blipFill>
        <p:spPr>
          <a:xfrm>
            <a:off x="1217373" y="125162"/>
            <a:ext cx="4648201" cy="904543"/>
          </a:xfrm>
          <a:prstGeom prst="rect">
            <a:avLst/>
          </a:prstGeom>
        </p:spPr>
      </p:pic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55DA1D64-95AE-459D-8584-54B819E60E59}"/>
              </a:ext>
            </a:extLst>
          </p:cNvPr>
          <p:cNvSpPr/>
          <p:nvPr/>
        </p:nvSpPr>
        <p:spPr>
          <a:xfrm flipV="1">
            <a:off x="5541723" y="371473"/>
            <a:ext cx="323851" cy="285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9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4B3D84-9258-4920-B961-79971F69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29" y="685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параграфи йдуть по тексту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541505-59CA-49DA-B3FD-79F69DFE2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6" t="23216" r="20834" b="8257"/>
          <a:stretch/>
        </p:blipFill>
        <p:spPr>
          <a:xfrm>
            <a:off x="1139526" y="1646237"/>
            <a:ext cx="7404206" cy="4961143"/>
          </a:xfrm>
          <a:prstGeom prst="rect">
            <a:avLst/>
          </a:prstGeom>
        </p:spPr>
      </p:pic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F985A1C0-D9FC-4F2F-A87D-D186FBCCB8BB}"/>
              </a:ext>
            </a:extLst>
          </p:cNvPr>
          <p:cNvCxnSpPr/>
          <p:nvPr/>
        </p:nvCxnSpPr>
        <p:spPr>
          <a:xfrm>
            <a:off x="2667000" y="272034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6C0B8AB2-2D1F-4C3D-BDC6-65EFE53D4EE6}"/>
              </a:ext>
            </a:extLst>
          </p:cNvPr>
          <p:cNvSpPr/>
          <p:nvPr/>
        </p:nvSpPr>
        <p:spPr>
          <a:xfrm>
            <a:off x="340256" y="2720340"/>
            <a:ext cx="1534871" cy="609599"/>
          </a:xfrm>
          <a:prstGeom prst="wedgeRectCallout">
            <a:avLst>
              <a:gd name="adj1" fmla="val 88698"/>
              <a:gd name="adj2" fmla="val 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2 інтервали</a:t>
            </a:r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9EAE8761-34D4-4E0D-B95B-448A227481E7}"/>
              </a:ext>
            </a:extLst>
          </p:cNvPr>
          <p:cNvCxnSpPr>
            <a:cxnSpLocks/>
          </p:cNvCxnSpPr>
          <p:nvPr/>
        </p:nvCxnSpPr>
        <p:spPr>
          <a:xfrm>
            <a:off x="2546328" y="3985576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2DF63C35-2C60-4E97-97EB-832448F1DC4F}"/>
              </a:ext>
            </a:extLst>
          </p:cNvPr>
          <p:cNvSpPr/>
          <p:nvPr/>
        </p:nvSpPr>
        <p:spPr>
          <a:xfrm>
            <a:off x="269492" y="3985576"/>
            <a:ext cx="1534871" cy="609599"/>
          </a:xfrm>
          <a:prstGeom prst="wedgeRectCallout">
            <a:avLst>
              <a:gd name="adj1" fmla="val 88698"/>
              <a:gd name="adj2" fmla="val 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1 інтервал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054C7198-B47F-4CCF-BF0C-F85649B239EB}"/>
              </a:ext>
            </a:extLst>
          </p:cNvPr>
          <p:cNvSpPr/>
          <p:nvPr/>
        </p:nvSpPr>
        <p:spPr>
          <a:xfrm>
            <a:off x="5715016" y="2787746"/>
            <a:ext cx="3022168" cy="474785"/>
          </a:xfrm>
          <a:prstGeom prst="wedgeRectCallout">
            <a:avLst>
              <a:gd name="adj1" fmla="val -23472"/>
              <a:gd name="adj2" fmla="val 957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параграфу напівжирним шрифтом по ширині сторінки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5A89F3-5BB4-4E76-834E-50E926E93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87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E1FAF3-2F3F-4906-A8E0-87C2717A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47700"/>
            <a:ext cx="8991600" cy="62103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Тире, лапки, маркери, апострофи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 тире </a:t>
            </a:r>
            <a:r>
              <a:rPr lang="uk-UA" dirty="0">
                <a:solidFill>
                  <a:srgbClr val="FF0000"/>
                </a:solidFill>
              </a:rPr>
              <a:t>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(ставиться з допомогою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 + 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 лапки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 списків:  </a:t>
            </a:r>
          </a:p>
          <a:p>
            <a:pPr marL="442913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великої літери, вкінці крапка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або:</a:t>
            </a:r>
          </a:p>
          <a:p>
            <a:pPr marL="442913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малої літери, вкінці крапка з комою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або:</a:t>
            </a:r>
          </a:p>
          <a:p>
            <a:pPr marL="354013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малої літери, вкінці крапка з комою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Апострофи (у вигляді коми), наприклад: об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5299F1A3-5692-4BD6-AD66-F3F1FD536451}"/>
              </a:ext>
            </a:extLst>
          </p:cNvPr>
          <p:cNvSpPr/>
          <p:nvPr/>
        </p:nvSpPr>
        <p:spPr>
          <a:xfrm flipV="1">
            <a:off x="533400" y="2895600"/>
            <a:ext cx="57150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C89E549-44DA-48AB-A06D-B21FE04609E3}"/>
              </a:ext>
            </a:extLst>
          </p:cNvPr>
          <p:cNvSpPr/>
          <p:nvPr/>
        </p:nvSpPr>
        <p:spPr>
          <a:xfrm flipV="1">
            <a:off x="533400" y="4191000"/>
            <a:ext cx="67818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C04C44C-80EB-4C9C-AB9B-1DAD1E902498}"/>
              </a:ext>
            </a:extLst>
          </p:cNvPr>
          <p:cNvSpPr/>
          <p:nvPr/>
        </p:nvSpPr>
        <p:spPr>
          <a:xfrm flipV="1">
            <a:off x="501444" y="5598300"/>
            <a:ext cx="6781799" cy="54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77FAB-07DF-4D18-98F7-07D139B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927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976FB2-DCD9-4A7C-9060-421A4E9C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рисунків і таблиць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74B610-D9D9-4E0A-BE98-606E5F0F098F}"/>
              </a:ext>
            </a:extLst>
          </p:cNvPr>
          <p:cNvSpPr txBox="1">
            <a:spLocks/>
          </p:cNvSpPr>
          <p:nvPr/>
        </p:nvSpPr>
        <p:spPr>
          <a:xfrm>
            <a:off x="6096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6.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3580E-C994-4CD7-A75C-A4F365226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4802" r="52500" b="14427"/>
          <a:stretch/>
        </p:blipFill>
        <p:spPr>
          <a:xfrm>
            <a:off x="2019300" y="1713821"/>
            <a:ext cx="5105400" cy="4983842"/>
          </a:xfrm>
          <a:prstGeom prst="rect">
            <a:avLst/>
          </a:prstGeom>
        </p:spPr>
      </p:pic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20AD4431-3C34-4B5F-8381-1BB00D7F65EA}"/>
              </a:ext>
            </a:extLst>
          </p:cNvPr>
          <p:cNvSpPr/>
          <p:nvPr/>
        </p:nvSpPr>
        <p:spPr>
          <a:xfrm>
            <a:off x="1269444" y="5721987"/>
            <a:ext cx="1308378" cy="609599"/>
          </a:xfrm>
          <a:prstGeom prst="wedgeRectCallout">
            <a:avLst>
              <a:gd name="adj1" fmla="val 92685"/>
              <a:gd name="adj2" fmla="val 386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Крапки ставляться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8E49139-01CF-44DB-823F-A51515CF682D}"/>
              </a:ext>
            </a:extLst>
          </p:cNvPr>
          <p:cNvSpPr/>
          <p:nvPr/>
        </p:nvSpPr>
        <p:spPr>
          <a:xfrm flipV="1">
            <a:off x="3136344" y="6169800"/>
            <a:ext cx="647701" cy="30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A6503F9B-92F1-4DD6-9B54-E21D59F097FB}"/>
              </a:ext>
            </a:extLst>
          </p:cNvPr>
          <p:cNvCxnSpPr>
            <a:cxnSpLocks/>
          </p:cNvCxnSpPr>
          <p:nvPr/>
        </p:nvCxnSpPr>
        <p:spPr>
          <a:xfrm flipH="1">
            <a:off x="6238063" y="6348550"/>
            <a:ext cx="16763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ульбашка прямої мови: прямокутна 14">
            <a:extLst>
              <a:ext uri="{FF2B5EF4-FFF2-40B4-BE49-F238E27FC236}">
                <a16:creationId xmlns:a16="http://schemas.microsoft.com/office/drawing/2014/main" id="{CE63C1E3-08B2-4A85-BBE0-DAE456330EFF}"/>
              </a:ext>
            </a:extLst>
          </p:cNvPr>
          <p:cNvSpPr/>
          <p:nvPr/>
        </p:nvSpPr>
        <p:spPr>
          <a:xfrm>
            <a:off x="6949357" y="5756400"/>
            <a:ext cx="1467729" cy="457200"/>
          </a:xfrm>
          <a:prstGeom prst="wedgeRectCallout">
            <a:avLst>
              <a:gd name="adj1" fmla="val 19997"/>
              <a:gd name="adj2" fmla="val 80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Крапка не ставиться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82672-0C48-43F7-BB7D-ECC56564C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73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7B7E68-17AD-4B87-B0C8-EF07EE5EA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0" t="24803" r="10000" b="8498"/>
          <a:stretch/>
        </p:blipFill>
        <p:spPr>
          <a:xfrm>
            <a:off x="1656081" y="457200"/>
            <a:ext cx="5831838" cy="6248400"/>
          </a:xfrm>
          <a:prstGeom prst="rect">
            <a:avLst/>
          </a:prstGeom>
        </p:spPr>
      </p:pic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9B4BC138-762A-4811-9DFC-CD2C35EF401D}"/>
              </a:ext>
            </a:extLst>
          </p:cNvPr>
          <p:cNvCxnSpPr>
            <a:cxnSpLocks/>
          </p:cNvCxnSpPr>
          <p:nvPr/>
        </p:nvCxnSpPr>
        <p:spPr>
          <a:xfrm flipH="1">
            <a:off x="6812577" y="3944950"/>
            <a:ext cx="16763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C6C8E5F1-FB95-44F7-A6E2-6B4084F5F86F}"/>
              </a:ext>
            </a:extLst>
          </p:cNvPr>
          <p:cNvSpPr/>
          <p:nvPr/>
        </p:nvSpPr>
        <p:spPr>
          <a:xfrm>
            <a:off x="7523871" y="3352800"/>
            <a:ext cx="1467729" cy="457200"/>
          </a:xfrm>
          <a:prstGeom prst="wedgeRectCallout">
            <a:avLst>
              <a:gd name="adj1" fmla="val 19997"/>
              <a:gd name="adj2" fmla="val 80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Крапка не ставиться</a:t>
            </a:r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5CF36E8E-03E3-45AB-994A-B745AA205CA0}"/>
              </a:ext>
            </a:extLst>
          </p:cNvPr>
          <p:cNvSpPr/>
          <p:nvPr/>
        </p:nvSpPr>
        <p:spPr>
          <a:xfrm>
            <a:off x="188352" y="4419600"/>
            <a:ext cx="1467729" cy="457200"/>
          </a:xfrm>
          <a:prstGeom prst="wedgeRectCallout">
            <a:avLst>
              <a:gd name="adj1" fmla="val 62169"/>
              <a:gd name="adj2" fmla="val -51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у таблиці 12 шрифт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5A8FB0-6F86-4C86-99C0-FB1A3F86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64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FF4B7-6069-4962-BCD7-465DFC48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таблиці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56F796-5337-47AD-9573-950B33F19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67" t="32214" r="5000" b="8498"/>
          <a:stretch/>
        </p:blipFill>
        <p:spPr>
          <a:xfrm>
            <a:off x="132060" y="3152868"/>
            <a:ext cx="4202354" cy="34304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2B15FB-9F25-4E6F-9203-05B7BA98C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24982" r="51667" b="7003"/>
          <a:stretch/>
        </p:blipFill>
        <p:spPr>
          <a:xfrm>
            <a:off x="4944105" y="3018553"/>
            <a:ext cx="4202353" cy="3856654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417B53BA-5BCD-4617-B43F-416DBDEF7A09}"/>
              </a:ext>
            </a:extLst>
          </p:cNvPr>
          <p:cNvSpPr/>
          <p:nvPr/>
        </p:nvSpPr>
        <p:spPr>
          <a:xfrm flipV="1">
            <a:off x="7391400" y="3276600"/>
            <a:ext cx="1632155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0848BD-C25E-4494-A931-93D9B662A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8BD7CB-535E-4187-A68F-A6E64AE644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94" r="29166" b="60375"/>
          <a:stretch/>
        </p:blipFill>
        <p:spPr>
          <a:xfrm>
            <a:off x="2971800" y="1200733"/>
            <a:ext cx="5943600" cy="1680917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2F943698-D56A-470D-BCBB-99A5A5739EE9}"/>
              </a:ext>
            </a:extLst>
          </p:cNvPr>
          <p:cNvSpPr/>
          <p:nvPr/>
        </p:nvSpPr>
        <p:spPr>
          <a:xfrm flipV="1">
            <a:off x="8305800" y="1204570"/>
            <a:ext cx="717754" cy="2130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0451B749-AF97-4BA5-8D02-0CD7BA3B86AF}"/>
              </a:ext>
            </a:extLst>
          </p:cNvPr>
          <p:cNvSpPr/>
          <p:nvPr/>
        </p:nvSpPr>
        <p:spPr>
          <a:xfrm flipV="1">
            <a:off x="6357206" y="1694973"/>
            <a:ext cx="957994" cy="2100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42383C-E903-4D77-AA99-5EA6F8AD4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574" y="838201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Здійснюємо посилання в тексті на літературні джерела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06C3D61-A913-4557-BE37-6F5397241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458" y="514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7.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66D4B-3AE1-4F8D-839C-E3CB0B5B8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24803" r="21667" b="27634"/>
          <a:stretch/>
        </p:blipFill>
        <p:spPr>
          <a:xfrm>
            <a:off x="1342497" y="3581400"/>
            <a:ext cx="6459005" cy="304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6921006-ABC0-4554-88B0-F9DAC3699EBC}"/>
              </a:ext>
            </a:extLst>
          </p:cNvPr>
          <p:cNvSpPr/>
          <p:nvPr/>
        </p:nvSpPr>
        <p:spPr>
          <a:xfrm flipV="1">
            <a:off x="3200400" y="5206301"/>
            <a:ext cx="913228" cy="315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C830F24E-8CA6-439B-828B-F58109C2BC7F}"/>
              </a:ext>
            </a:extLst>
          </p:cNvPr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джерело обов’язково має бути після наведення визначення, згадування науковця, зазначення нормативно-правового акту.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4D48CC-832A-4457-8DB8-F22C1C0C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8847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852A6-4913-4E83-B037-5621B6D6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8.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4A821C-EA1A-476D-A3E3-B18CC896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Оформляємо список використаних джерел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AC9198-9BA4-47B7-922D-8835DD8C1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15515" r="24167" b="7411"/>
          <a:stretch/>
        </p:blipFill>
        <p:spPr>
          <a:xfrm>
            <a:off x="1703346" y="1866332"/>
            <a:ext cx="5737308" cy="49723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C8F8F7-773E-411B-838C-49984633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6659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D9961-562F-4D50-8F57-6BF5367D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962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оформлення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1010B3-70A6-491C-904B-60D88A45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1" t="24804" r="25832" b="8497"/>
          <a:stretch/>
        </p:blipFill>
        <p:spPr>
          <a:xfrm>
            <a:off x="1447800" y="1143000"/>
            <a:ext cx="6553200" cy="55640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39EE8-9A71-419E-946A-527FA4CC3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830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12C92-7AFE-4179-90C1-BDCC2D18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1.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DF5663-285A-4368-A3B4-91D2DCBF5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 тему роботи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C821C-F8CD-4842-9824-5B0171CCB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10F138-DD56-49E8-8520-00CB8D75A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1" t="30730" r="25833" b="12946"/>
          <a:stretch/>
        </p:blipFill>
        <p:spPr>
          <a:xfrm>
            <a:off x="1145969" y="2286000"/>
            <a:ext cx="6934200" cy="44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7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ED0CC-8E16-4C76-9CEE-31E56129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9.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075F2B-B1D0-4332-8895-21D80AD8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100"/>
            <a:ext cx="8382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вступу: 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 …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 …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роботи 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 …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новизна 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значення одержаних результатів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роботи …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назви структурних елементів у вступі виділяємо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напівжирним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тексту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дозволяється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використовувати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напівжирний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курсивний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F96671C-E92E-4903-98BC-E43180E94D89}"/>
              </a:ext>
            </a:extLst>
          </p:cNvPr>
          <p:cNvSpPr/>
          <p:nvPr/>
        </p:nvSpPr>
        <p:spPr>
          <a:xfrm>
            <a:off x="457200" y="1023491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кінці формуємо вступ і загальні висновки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14360-1B42-4E9A-AF42-B271E5785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4105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F105D-2983-4CE3-8851-330107A1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F0378F-5E67-4695-AE6A-1A8F1BE2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845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вказівки можна знайти за посиланням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ttps://kutba.pnu.edu.ua/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навчально-методичні-матеріали/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3AB9C8-1186-4576-BA4F-1402A4F5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680FF0-B38F-4733-8A56-BD984304D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7" t="11963" r="5264" b="14427"/>
          <a:stretch/>
        </p:blipFill>
        <p:spPr>
          <a:xfrm>
            <a:off x="457200" y="3053678"/>
            <a:ext cx="8229600" cy="37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2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A41390-0ADD-458D-96F8-3C25AB1C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3713"/>
            <a:ext cx="7769942" cy="492998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 інформацію можна знайти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управління та бізнес-адміністрування</a:t>
            </a:r>
          </a:p>
          <a:p>
            <a:pPr marL="0" indent="0" algn="ctr">
              <a:buNone/>
            </a:pP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https://kutba.pnu.edu.ua/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C2775-0F45-41B9-AE81-F51CBD23E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" t="4104" r="5027" b="8499"/>
          <a:stretch/>
        </p:blipFill>
        <p:spPr>
          <a:xfrm>
            <a:off x="1410929" y="2772123"/>
            <a:ext cx="6776884" cy="37021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8F877-3252-4EFA-AFF2-B92F9E927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236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C08C5-2069-48E7-98DA-2442EC91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10.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95AA9A-EBE3-4943-9CC7-FD99774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Надсилаєте роботу (по розділах або цілу) на перевірку керівнику та виправляєте зауваження.</a:t>
            </a:r>
          </a:p>
        </p:txBody>
      </p:sp>
      <p:sp>
        <p:nvSpPr>
          <p:cNvPr id="4" name="AutoShape 4" descr="Результат пошуку зображень за запитом done logo">
            <a:extLst>
              <a:ext uri="{FF2B5EF4-FFF2-40B4-BE49-F238E27FC236}">
                <a16:creationId xmlns:a16="http://schemas.microsoft.com/office/drawing/2014/main" id="{B1F01F34-738F-427C-83D4-1AF3DDB42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Результат пошуку зображень за запитом done logo">
            <a:extLst>
              <a:ext uri="{FF2B5EF4-FFF2-40B4-BE49-F238E27FC236}">
                <a16:creationId xmlns:a16="http://schemas.microsoft.com/office/drawing/2014/main" id="{6B6D7DAA-B9E0-46E9-A38B-A58678C07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59369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A4E27-7164-4309-8659-D1DA1613A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307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F1637-F7E5-4202-A2B6-6AA27A14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4661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на плагіат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516BEB-3A91-4C90-8F49-AA634622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BE1A1E-E605-41C7-8624-233F8BFCB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30731" r="11634" b="8498"/>
          <a:stretch/>
        </p:blipFill>
        <p:spPr>
          <a:xfrm>
            <a:off x="1143000" y="1697661"/>
            <a:ext cx="6858000" cy="50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0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CD8CB4-59FE-49F9-887B-516F5C6DF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6" t="26285" r="40000" b="23320"/>
          <a:stretch/>
        </p:blipFill>
        <p:spPr>
          <a:xfrm>
            <a:off x="3283311" y="4082494"/>
            <a:ext cx="2133600" cy="25908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0BF04F-1DAD-46C8-B530-3E4372135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30512" r="40833" b="5527"/>
          <a:stretch/>
        </p:blipFill>
        <p:spPr>
          <a:xfrm>
            <a:off x="265438" y="2089705"/>
            <a:ext cx="2133600" cy="32881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B9FAF0-BC11-41F7-B71B-BA5226E09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33" t="35996" r="40833" b="10586"/>
          <a:stretch/>
        </p:blipFill>
        <p:spPr>
          <a:xfrm>
            <a:off x="2432270" y="1246392"/>
            <a:ext cx="2133600" cy="27461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BA0059-DAD1-4A38-8B99-1725E65172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33" t="26227" r="40833" b="20356"/>
          <a:stretch/>
        </p:blipFill>
        <p:spPr>
          <a:xfrm>
            <a:off x="6744962" y="2499763"/>
            <a:ext cx="2133600" cy="27461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BDB22D-C830-4D88-BC65-645C51533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629B3-2590-4269-8619-AF74D39132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667" t="28380" r="41357" b="23612"/>
          <a:stretch/>
        </p:blipFill>
        <p:spPr>
          <a:xfrm>
            <a:off x="4772280" y="1265726"/>
            <a:ext cx="2009520" cy="2468074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2380208-066B-46B3-ACF8-8E4BB9B8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Супровідні документи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3B5AFE-1E4F-4E66-B4F4-05E1CF977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30512" r="40833" b="5527"/>
          <a:stretch/>
        </p:blipFill>
        <p:spPr>
          <a:xfrm>
            <a:off x="243829" y="2089705"/>
            <a:ext cx="2133600" cy="32881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790DE26-F7F0-4D85-9163-BFD917040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33" t="35996" r="40833" b="10586"/>
          <a:stretch/>
        </p:blipFill>
        <p:spPr>
          <a:xfrm>
            <a:off x="2410661" y="1246392"/>
            <a:ext cx="2133600" cy="274616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04BC97-C7B7-4A01-B118-545C8215CA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667" t="28380" r="41357" b="23612"/>
          <a:stretch/>
        </p:blipFill>
        <p:spPr>
          <a:xfrm>
            <a:off x="4750671" y="1265726"/>
            <a:ext cx="2009520" cy="24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6231E3-B81F-4064-8C2F-B995444B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833EDE-4CC3-40E1-A9DB-4A4F7CD28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7082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F8F16-9C61-46D4-80B6-1604E4C6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C5311-3408-4575-AA80-4B7EFE15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3276600"/>
            <a:ext cx="2819400" cy="2819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254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2958E18-EFCB-492C-9C53-E2E0C83E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6167"/>
            <a:ext cx="5258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тем  і керівників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C00B9E-48F0-42E9-8EB4-0DFA3C9CF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7E55C-A43F-4353-8B90-47F85998F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8" t="12945" r="35833" b="12945"/>
          <a:stretch/>
        </p:blipFill>
        <p:spPr>
          <a:xfrm>
            <a:off x="1371248" y="1063831"/>
            <a:ext cx="6935684" cy="5025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665FF-4ED8-4A64-845A-879FE47F8A0B}"/>
              </a:ext>
            </a:extLst>
          </p:cNvPr>
          <p:cNvSpPr txBox="1"/>
          <p:nvPr/>
        </p:nvSpPr>
        <p:spPr>
          <a:xfrm>
            <a:off x="1371248" y="64518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https://kutba.pnu.edu.ua/bachelor/</a:t>
            </a:r>
          </a:p>
        </p:txBody>
      </p:sp>
    </p:spTree>
    <p:extLst>
      <p:ext uri="{BB962C8B-B14F-4D97-AF65-F5344CB8AC3E}">
        <p14:creationId xmlns:p14="http://schemas.microsoft.com/office/powerpoint/2010/main" val="411412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F183D-3F25-4AE2-A2D3-4A23DCE4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2.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D752C8-CE04-4320-B1EF-5CCF4CD0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Складаємо план роботи.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8A4DF-B4D7-4B3C-A50F-5B17A468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393241-0975-458B-A9E5-E8EE8A381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34" t="30731" r="13333" b="8498"/>
          <a:stretch/>
        </p:blipFill>
        <p:spPr>
          <a:xfrm>
            <a:off x="1143000" y="1900207"/>
            <a:ext cx="6629400" cy="49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F01DC-1648-4EE9-9F82-CA173A81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3.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DB6869-86C4-487F-B5DD-2797E8AD4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5" y="1166018"/>
            <a:ext cx="8229600" cy="114300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Узгоджуємо план роботи з науковим курівником</a:t>
            </a: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57EB79D8-B1FF-43C4-A049-0D2626494A5E}"/>
              </a:ext>
            </a:extLst>
          </p:cNvPr>
          <p:cNvSpPr txBox="1">
            <a:spLocks/>
          </p:cNvSpPr>
          <p:nvPr/>
        </p:nvSpPr>
        <p:spPr>
          <a:xfrm>
            <a:off x="520505" y="2971800"/>
            <a:ext cx="8229600" cy="359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5">
            <a:extLst>
              <a:ext uri="{FF2B5EF4-FFF2-40B4-BE49-F238E27FC236}">
                <a16:creationId xmlns:a16="http://schemas.microsoft.com/office/drawing/2014/main" id="{CC5FBFFA-CBE8-4EC7-AA23-A015BCB05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6531"/>
              </p:ext>
            </p:extLst>
          </p:nvPr>
        </p:nvGraphicFramePr>
        <p:xfrm>
          <a:off x="381000" y="2430620"/>
          <a:ext cx="8369105" cy="395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427">
                  <a:extLst>
                    <a:ext uri="{9D8B030D-6E8A-4147-A177-3AD203B41FA5}">
                      <a16:colId xmlns:a16="http://schemas.microsoft.com/office/drawing/2014/main" val="3983503190"/>
                    </a:ext>
                  </a:extLst>
                </a:gridCol>
                <a:gridCol w="4195678">
                  <a:extLst>
                    <a:ext uri="{9D8B030D-6E8A-4147-A177-3AD203B41FA5}">
                      <a16:colId xmlns:a16="http://schemas.microsoft.com/office/drawing/2014/main" val="207892305"/>
                    </a:ext>
                  </a:extLst>
                </a:gridCol>
              </a:tblGrid>
              <a:tr h="359509">
                <a:tc>
                  <a:txBody>
                    <a:bodyPr/>
                    <a:lstStyle/>
                    <a:p>
                      <a:pPr algn="ctr"/>
                      <a:r>
                        <a:rPr lang="uk-UA" sz="16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 по батькові керівника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Електронна адреса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884148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Боришкевич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Ірина Ігорівна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iryna.boryshkevych@pnu.edu.ua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89959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Бурик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Зоряна Михайлівна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zoriana.buryk@pnu.edu.ua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51409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Гой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Наталя Василівна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nataliya.hoy@pnu.edu.ua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33422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Горогоцька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Наталя Ігорівна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natalia.horohotska@pnu.edu.ua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88658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Григорук Ірина Іванівна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iryna.hryhoruk@pnu.edu.ua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67086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 Ольга Іванівна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olha.zhuk@pnu.edu.ua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49775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Дєгтяр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Олег Андрійович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oleg.diegtiar@pnu.edu.ua 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50712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Пятківський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Роман Олександрович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roman.piatkivskyi@pnu.edu.ua 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56307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П'ятничук Ірина Дмитрівна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iryna.piatnychuk@pnu.edu.ua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47070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Томашевська Антоніна Василівна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antonina.tomashevska@pnu.edu.ua 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5986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656A38-2706-433C-85F5-DD6E64F4A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899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7F1C-A7F0-4145-9E3F-E33E67C2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4.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2C549E-CE5C-4DB8-99BC-D5ACD900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параграфу шукаємо літературу. Це мають бути наукові публікації, монографії, підручники. Найкраще 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4900D6-3E73-41C7-9405-B3E42D0D2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0877" r="34999" b="9981"/>
          <a:stretch/>
        </p:blipFill>
        <p:spPr>
          <a:xfrm>
            <a:off x="1237957" y="2667000"/>
            <a:ext cx="5943600" cy="4068762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9CE557B1-B27A-4286-80CC-015F5BFBEA9B}"/>
              </a:ext>
            </a:extLst>
          </p:cNvPr>
          <p:cNvSpPr/>
          <p:nvPr/>
        </p:nvSpPr>
        <p:spPr>
          <a:xfrm>
            <a:off x="4648200" y="26670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34A436B-F4EC-4B6F-AEEC-24A3637ACAFF}"/>
              </a:ext>
            </a:extLst>
          </p:cNvPr>
          <p:cNvSpPr/>
          <p:nvPr/>
        </p:nvSpPr>
        <p:spPr>
          <a:xfrm>
            <a:off x="4191000" y="4856712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4642E3A3-543E-4B6C-B593-D783FD3DB9F0}"/>
              </a:ext>
            </a:extLst>
          </p:cNvPr>
          <p:cNvSpPr/>
          <p:nvPr/>
        </p:nvSpPr>
        <p:spPr>
          <a:xfrm>
            <a:off x="4800600" y="57150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24A16A-2DAE-4A44-8291-7FC47102C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373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1C8E3A-5C4E-4571-BD8F-E521DF79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параграф повинен містити невеличкий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та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параграфу в кінці.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параграфі можемо вказувати науковців, які досліджували дане питання, трактування терміну різними науковцями, класифікацію, складові елементи тощо.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903ED-DDCF-48E9-AD17-C3AFD117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8269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E9E7D-5EC1-4598-892A-DD10FE1F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Бакалаврська робота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7E387F7-EE4C-4D1A-8552-29D33085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528848"/>
              </p:ext>
            </p:extLst>
          </p:nvPr>
        </p:nvGraphicFramePr>
        <p:xfrm>
          <a:off x="0" y="12954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AB7782-4DBE-4AD0-9994-50E6480EE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0422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Місце для вмісту 3">
            <a:extLst>
              <a:ext uri="{FF2B5EF4-FFF2-40B4-BE49-F238E27FC236}">
                <a16:creationId xmlns:a16="http://schemas.microsoft.com/office/drawing/2014/main" id="{7F001D47-F930-4856-B12B-5318C15CB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7" t="23570" r="20688" b="9066"/>
          <a:stretch/>
        </p:blipFill>
        <p:spPr>
          <a:xfrm>
            <a:off x="1827622" y="3429001"/>
            <a:ext cx="4947774" cy="32306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E8C5D-ABC7-4388-9D7D-112A32E2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96AC6C-A306-46DB-B05A-F1B8B70A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9" y="1066800"/>
            <a:ext cx="883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Форматуємо текст.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4B5EEF1-B945-43C8-82D6-4C1614B5EABE}"/>
              </a:ext>
            </a:extLst>
          </p:cNvPr>
          <p:cNvSpPr/>
          <p:nvPr/>
        </p:nvSpPr>
        <p:spPr>
          <a:xfrm>
            <a:off x="513471" y="210442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Поля: ліве – 30 мм, верхнє та нижнє – 20 мм, праве – 10 мм.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2EDCCB50-52EB-4F2F-B441-47E4C11807B5}"/>
              </a:ext>
            </a:extLst>
          </p:cNvPr>
          <p:cNvSpPr/>
          <p:nvPr/>
        </p:nvSpPr>
        <p:spPr>
          <a:xfrm>
            <a:off x="7157795" y="3279338"/>
            <a:ext cx="2057400" cy="533393"/>
          </a:xfrm>
          <a:prstGeom prst="wedgeRectCallout">
            <a:avLst>
              <a:gd name="adj1" fmla="val -107056"/>
              <a:gd name="adj2" fmla="val -343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Верхнє поле 20 мм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E7D9C013-BE26-4048-A4C6-B78774352ACA}"/>
              </a:ext>
            </a:extLst>
          </p:cNvPr>
          <p:cNvSpPr/>
          <p:nvPr/>
        </p:nvSpPr>
        <p:spPr>
          <a:xfrm>
            <a:off x="6950863" y="4782249"/>
            <a:ext cx="2057400" cy="533393"/>
          </a:xfrm>
          <a:prstGeom prst="wedgeRectCallout">
            <a:avLst>
              <a:gd name="adj1" fmla="val -68766"/>
              <a:gd name="adj2" fmla="val -1925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 поле 10 мм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A40D9B23-A904-4443-879A-427BD9D7CBF8}"/>
              </a:ext>
            </a:extLst>
          </p:cNvPr>
          <p:cNvSpPr/>
          <p:nvPr/>
        </p:nvSpPr>
        <p:spPr>
          <a:xfrm>
            <a:off x="85579" y="3853752"/>
            <a:ext cx="1929934" cy="533393"/>
          </a:xfrm>
          <a:prstGeom prst="wedgeRectCallout">
            <a:avLst>
              <a:gd name="adj1" fmla="val 68670"/>
              <a:gd name="adj2" fmla="val -870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Ліве поле 30 мм</a:t>
            </a:r>
          </a:p>
        </p:txBody>
      </p:sp>
      <p:sp>
        <p:nvSpPr>
          <p:cNvPr id="12" name="Бульбашка прямої мови: прямокутна 11">
            <a:extLst>
              <a:ext uri="{FF2B5EF4-FFF2-40B4-BE49-F238E27FC236}">
                <a16:creationId xmlns:a16="http://schemas.microsoft.com/office/drawing/2014/main" id="{00B1880B-654B-4FB2-91C5-EEBB700C3421}"/>
              </a:ext>
            </a:extLst>
          </p:cNvPr>
          <p:cNvSpPr/>
          <p:nvPr/>
        </p:nvSpPr>
        <p:spPr>
          <a:xfrm>
            <a:off x="121063" y="6279552"/>
            <a:ext cx="2057400" cy="533393"/>
          </a:xfrm>
          <a:prstGeom prst="wedgeRectCallout">
            <a:avLst>
              <a:gd name="adj1" fmla="val 112430"/>
              <a:gd name="adj2" fmla="val 2293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Нижнє поле 20 мм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A1237B-B012-40EC-9865-C692702C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18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676</Words>
  <Application>Microsoft Office PowerPoint</Application>
  <PresentationFormat>Екран (4:3)</PresentationFormat>
  <Paragraphs>114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Презентація PowerPoint</vt:lpstr>
      <vt:lpstr>Крок 1.</vt:lpstr>
      <vt:lpstr>Презентація PowerPoint</vt:lpstr>
      <vt:lpstr>Крок 2.</vt:lpstr>
      <vt:lpstr>Крок 3.</vt:lpstr>
      <vt:lpstr>Крок 4.</vt:lpstr>
      <vt:lpstr>Презентація PowerPoint</vt:lpstr>
      <vt:lpstr>Бакалаврська робота</vt:lpstr>
      <vt:lpstr>Крок 5.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Продовження таблиці</vt:lpstr>
      <vt:lpstr>Крок 7.</vt:lpstr>
      <vt:lpstr>Крок 8.</vt:lpstr>
      <vt:lpstr>Приклад оформлення</vt:lpstr>
      <vt:lpstr>Крок 9.</vt:lpstr>
      <vt:lpstr>Деталі</vt:lpstr>
      <vt:lpstr>Презентація PowerPoint</vt:lpstr>
      <vt:lpstr>Крок 10.</vt:lpstr>
      <vt:lpstr>Перевірка на плагіат</vt:lpstr>
      <vt:lpstr>Супровідні документи</vt:lpstr>
      <vt:lpstr>Презентація PowerPoint</vt:lpstr>
      <vt:lpstr>Успіхів!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Ірина П'ятничук</cp:lastModifiedBy>
  <cp:revision>54</cp:revision>
  <dcterms:created xsi:type="dcterms:W3CDTF">2014-08-29T18:35:37Z</dcterms:created>
  <dcterms:modified xsi:type="dcterms:W3CDTF">2021-11-15T20:09:16Z</dcterms:modified>
</cp:coreProperties>
</file>