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47525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uk-UA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КАФЕДРА </a:t>
            </a:r>
            <a:br>
              <a:rPr lang="uk-UA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</a:br>
            <a:r>
              <a:rPr lang="uk-UA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ТЕОРІЇ ТА МЕТОДИКИ</a:t>
            </a:r>
            <a:br>
              <a:rPr lang="uk-UA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</a:br>
            <a:r>
              <a:rPr lang="uk-UA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mbria" pitchFamily="18" charset="0"/>
              </a:rPr>
              <a:t> ДОШКІЛЬНОЇ І СПЕЦІАЛЬНОЇ ОСВІТИ</a:t>
            </a:r>
            <a:r>
              <a:rPr lang="uk-UA" sz="5400" b="1" dirty="0">
                <a:latin typeface="Cambria" pitchFamily="18" charset="0"/>
              </a:rPr>
              <a:t/>
            </a:r>
            <a:br>
              <a:rPr lang="uk-UA" sz="5400" b="1" dirty="0">
                <a:latin typeface="Cambria" pitchFamily="18" charset="0"/>
              </a:rPr>
            </a:b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5445224"/>
            <a:ext cx="4816624" cy="1185168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r>
              <a:rPr lang="uk-UA" alt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вул. І. Мазепи, 10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uk-UA" altLang="uk-UA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 Івано-Франківськ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1206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КАФЕДРА  ТЕОРІЇ ТА МЕТОДИКИ  ДОШКІЛЬНОЇ І СПЕЦІАЛЬНОЇ ОСВІТИ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 ТЕОРІЇ ТА МЕТОДИКИ  ДОШКІЛЬНОЇ І СПЕЦІАЛЬНОЇ ОСВІТИ </dc:title>
  <dc:creator>ktmdo</dc:creator>
  <cp:lastModifiedBy>Image&amp;Matros ®</cp:lastModifiedBy>
  <cp:revision>1</cp:revision>
  <dcterms:created xsi:type="dcterms:W3CDTF">2019-02-20T09:48:48Z</dcterms:created>
  <dcterms:modified xsi:type="dcterms:W3CDTF">2019-02-20T09:51:25Z</dcterms:modified>
</cp:coreProperties>
</file>