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2280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189F48-6C63-4B5C-ABAF-A365551F4B74}" type="datetimeFigureOut">
              <a:rPr lang="uk-UA" smtClean="0"/>
              <a:t>20.03.2018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7D85E3-AC74-465C-B2A6-3EFF83ACC4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3997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59" y="179512"/>
            <a:ext cx="6156684" cy="3970544"/>
          </a:xfr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351259" y="349416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uk-UA" dirty="0"/>
          </a:p>
        </p:txBody>
      </p:sp>
      <p:pic>
        <p:nvPicPr>
          <p:cNvPr id="10" name="Объект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669" y="5364088"/>
            <a:ext cx="6102678" cy="280831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51260" y="4409981"/>
            <a:ext cx="62010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 smtClean="0">
                <a:solidFill>
                  <a:srgbClr val="FFC000"/>
                </a:solidFill>
              </a:rPr>
              <a:t>21 БЕРЕЗНЯ</a:t>
            </a:r>
          </a:p>
          <a:p>
            <a:pPr algn="ctr"/>
            <a:r>
              <a:rPr lang="uk-UA" sz="2800" dirty="0" smtClean="0">
                <a:solidFill>
                  <a:srgbClr val="FFC000"/>
                </a:solidFill>
              </a:rPr>
              <a:t>ДЕНЬ ЛЮДЕЙ З СИНДРОМОМ ДАУНА</a:t>
            </a:r>
            <a:endParaRPr lang="uk-UA" sz="2800" dirty="0">
              <a:solidFill>
                <a:srgbClr val="FFC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08720" y="8428494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www.pu.if.ua/depart/PreschoolEducation/ua</a:t>
            </a:r>
            <a:endParaRPr lang="uk-UA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7152" y="3638456"/>
            <a:ext cx="1726307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22983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8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ktmdo</dc:creator>
  <cp:lastModifiedBy>Image&amp;Matros ®</cp:lastModifiedBy>
  <cp:revision>10</cp:revision>
  <cp:lastPrinted>2018-03-20T11:23:57Z</cp:lastPrinted>
  <dcterms:created xsi:type="dcterms:W3CDTF">2018-03-20T10:51:18Z</dcterms:created>
  <dcterms:modified xsi:type="dcterms:W3CDTF">2018-03-20T12:13:56Z</dcterms:modified>
</cp:coreProperties>
</file>