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6"/>
  </p:notesMasterIdLst>
  <p:sldIdLst>
    <p:sldId id="300" r:id="rId2"/>
    <p:sldId id="345" r:id="rId3"/>
    <p:sldId id="371" r:id="rId4"/>
    <p:sldId id="346" r:id="rId5"/>
    <p:sldId id="373" r:id="rId6"/>
    <p:sldId id="367" r:id="rId7"/>
    <p:sldId id="368" r:id="rId8"/>
    <p:sldId id="365" r:id="rId9"/>
    <p:sldId id="374" r:id="rId10"/>
    <p:sldId id="376" r:id="rId11"/>
    <p:sldId id="375" r:id="rId12"/>
    <p:sldId id="377" r:id="rId13"/>
    <p:sldId id="379" r:id="rId14"/>
    <p:sldId id="378" r:id="rId15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denko" initials="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3C8"/>
    <a:srgbClr val="006666"/>
    <a:srgbClr val="006600"/>
    <a:srgbClr val="FFD85D"/>
    <a:srgbClr val="339933"/>
    <a:srgbClr val="D2EC9E"/>
    <a:srgbClr val="FFFF66"/>
    <a:srgbClr val="C4FCFC"/>
    <a:srgbClr val="F0FEA8"/>
    <a:srgbClr val="00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8" autoAdjust="0"/>
    <p:restoredTop sz="96154" autoAdjust="0"/>
  </p:normalViewPr>
  <p:slideViewPr>
    <p:cSldViewPr snapToGrid="0">
      <p:cViewPr>
        <p:scale>
          <a:sx n="71" d="100"/>
          <a:sy n="71" d="100"/>
        </p:scale>
        <p:origin x="-1158" y="-144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notesViewPr>
    <p:cSldViewPr snapToGrid="0" showGuides="1">
      <p:cViewPr varScale="1">
        <p:scale>
          <a:sx n="79" d="100"/>
          <a:sy n="79" d="100"/>
        </p:scale>
        <p:origin x="2022" y="10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Англійська мова</c:v>
                </c:pt>
                <c:pt idx="1">
                  <c:v>Інформатика</c:v>
                </c:pt>
                <c:pt idx="2">
                  <c:v>Корекційна освіта</c:v>
                </c:pt>
                <c:pt idx="3">
                  <c:v>Хореографія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0.81</c:v>
                </c:pt>
                <c:pt idx="1">
                  <c:v>0.8400000000000003</c:v>
                </c:pt>
                <c:pt idx="2">
                  <c:v>0.8</c:v>
                </c:pt>
                <c:pt idx="3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Англійська мова</c:v>
                </c:pt>
                <c:pt idx="1">
                  <c:v>Інформатика</c:v>
                </c:pt>
                <c:pt idx="2">
                  <c:v>Корекційна освіта</c:v>
                </c:pt>
                <c:pt idx="3">
                  <c:v>Хореографія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gapWidth val="75"/>
        <c:shape val="box"/>
        <c:axId val="142494336"/>
        <c:axId val="141427072"/>
        <c:axId val="141880384"/>
      </c:bar3DChart>
      <c:catAx>
        <c:axId val="1424943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41427072"/>
        <c:crosses val="autoZero"/>
        <c:auto val="1"/>
        <c:lblAlgn val="ctr"/>
        <c:lblOffset val="100"/>
      </c:catAx>
      <c:valAx>
        <c:axId val="141427072"/>
        <c:scaling>
          <c:orientation val="minMax"/>
        </c:scaling>
        <c:delete val="1"/>
        <c:axPos val="l"/>
        <c:numFmt formatCode="0.00%" sourceLinked="1"/>
        <c:majorTickMark val="none"/>
        <c:tickLblPos val="none"/>
        <c:crossAx val="142494336"/>
        <c:crosses val="autoZero"/>
        <c:crossBetween val="between"/>
      </c:valAx>
      <c:serAx>
        <c:axId val="141880384"/>
        <c:scaling>
          <c:orientation val="minMax"/>
        </c:scaling>
        <c:delete val="1"/>
        <c:axPos val="b"/>
        <c:tickLblPos val="none"/>
        <c:crossAx val="141427072"/>
        <c:crosses val="autoZero"/>
      </c:serAx>
    </c:plotArea>
    <c:legend>
      <c:legendPos val="b"/>
      <c:layout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</c:chart>
  <c:txPr>
    <a:bodyPr/>
    <a:lstStyle/>
    <a:p>
      <a:pPr>
        <a:defRPr sz="1800"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perspective val="30"/>
    </c:view3D>
    <c:plotArea>
      <c:layout>
        <c:manualLayout>
          <c:layoutTarget val="inner"/>
          <c:xMode val="edge"/>
          <c:yMode val="edge"/>
          <c:x val="8.5825230750265866E-2"/>
          <c:y val="4.6913580246913604E-2"/>
          <c:w val="0.89060927315592431"/>
          <c:h val="0.5505049091085836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Англійська мова</c:v>
                </c:pt>
                <c:pt idx="1">
                  <c:v>Інформатика</c:v>
                </c:pt>
                <c:pt idx="2">
                  <c:v>Корекційна освіта</c:v>
                </c:pt>
                <c:pt idx="3">
                  <c:v>Хореографія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0.78600000000000003</c:v>
                </c:pt>
                <c:pt idx="1">
                  <c:v>0.7715000000000003</c:v>
                </c:pt>
                <c:pt idx="2">
                  <c:v>0.85300000000000031</c:v>
                </c:pt>
                <c:pt idx="3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Англійська мова</c:v>
                </c:pt>
                <c:pt idx="1">
                  <c:v>Інформатика</c:v>
                </c:pt>
                <c:pt idx="2">
                  <c:v>Корекційна освіта</c:v>
                </c:pt>
                <c:pt idx="3">
                  <c:v>Хореографія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gapWidth val="75"/>
        <c:shape val="box"/>
        <c:axId val="142429568"/>
        <c:axId val="142435456"/>
        <c:axId val="142423808"/>
      </c:bar3DChart>
      <c:catAx>
        <c:axId val="1424295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42435456"/>
        <c:crosses val="autoZero"/>
        <c:auto val="1"/>
        <c:lblAlgn val="ctr"/>
        <c:lblOffset val="100"/>
      </c:catAx>
      <c:valAx>
        <c:axId val="142435456"/>
        <c:scaling>
          <c:orientation val="minMax"/>
        </c:scaling>
        <c:delete val="1"/>
        <c:axPos val="l"/>
        <c:numFmt formatCode="0.00%" sourceLinked="1"/>
        <c:majorTickMark val="none"/>
        <c:tickLblPos val="none"/>
        <c:crossAx val="142429568"/>
        <c:crosses val="autoZero"/>
        <c:crossBetween val="between"/>
      </c:valAx>
      <c:serAx>
        <c:axId val="142423808"/>
        <c:scaling>
          <c:orientation val="minMax"/>
        </c:scaling>
        <c:delete val="1"/>
        <c:axPos val="b"/>
        <c:tickLblPos val="none"/>
        <c:crossAx val="142435456"/>
        <c:crosses val="autoZero"/>
      </c:serAx>
    </c:plotArea>
    <c:legend>
      <c:legendPos val="b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</c:chart>
  <c:txPr>
    <a:bodyPr/>
    <a:lstStyle/>
    <a:p>
      <a:pPr>
        <a:defRPr sz="1800"/>
      </a:pPr>
      <a:endParaRPr lang="uk-UA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І курс</c:v>
                </c:pt>
                <c:pt idx="1">
                  <c:v>ІІ курс</c:v>
                </c:pt>
                <c:pt idx="2">
                  <c:v>ІІІ курс</c:v>
                </c:pt>
                <c:pt idx="3">
                  <c:v>IV курс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0.99</c:v>
                </c:pt>
                <c:pt idx="1">
                  <c:v>0.94799999999999995</c:v>
                </c:pt>
                <c:pt idx="2">
                  <c:v>0.78800000000000003</c:v>
                </c:pt>
                <c:pt idx="3">
                  <c:v>0.92200000000000004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mtClean="0"/>
                      <a:t>00%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І курс</c:v>
                </c:pt>
                <c:pt idx="1">
                  <c:v>ІІ курс</c:v>
                </c:pt>
                <c:pt idx="2">
                  <c:v>ІІІ курс</c:v>
                </c:pt>
                <c:pt idx="3">
                  <c:v>IV курс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 formatCode="0%">
                  <c:v>1</c:v>
                </c:pt>
                <c:pt idx="1">
                  <c:v>1</c:v>
                </c:pt>
                <c:pt idx="2" formatCode="0%">
                  <c:v>1</c:v>
                </c:pt>
                <c:pt idx="3" formatCode="0%">
                  <c:v>1</c:v>
                </c:pt>
              </c:numCache>
            </c:numRef>
          </c:val>
        </c:ser>
        <c:dLbls>
          <c:showVal val="1"/>
        </c:dLbls>
        <c:gapWidth val="75"/>
        <c:shape val="box"/>
        <c:axId val="143131008"/>
        <c:axId val="143132544"/>
        <c:axId val="142463424"/>
      </c:bar3DChart>
      <c:catAx>
        <c:axId val="1431310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43132544"/>
        <c:crosses val="autoZero"/>
        <c:auto val="1"/>
        <c:lblAlgn val="ctr"/>
        <c:lblOffset val="100"/>
      </c:catAx>
      <c:valAx>
        <c:axId val="143132544"/>
        <c:scaling>
          <c:orientation val="minMax"/>
        </c:scaling>
        <c:delete val="1"/>
        <c:axPos val="l"/>
        <c:numFmt formatCode="0.00%" sourceLinked="1"/>
        <c:majorTickMark val="none"/>
        <c:tickLblPos val="none"/>
        <c:crossAx val="143131008"/>
        <c:crosses val="autoZero"/>
        <c:crossBetween val="between"/>
      </c:valAx>
      <c:serAx>
        <c:axId val="142463424"/>
        <c:scaling>
          <c:orientation val="minMax"/>
        </c:scaling>
        <c:delete val="1"/>
        <c:axPos val="b"/>
        <c:tickLblPos val="none"/>
        <c:crossAx val="143132544"/>
        <c:crosses val="autoZero"/>
      </c:serAx>
    </c:plotArea>
    <c:legend>
      <c:legendPos val="b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</c:chart>
  <c:txPr>
    <a:bodyPr/>
    <a:lstStyle/>
    <a:p>
      <a:pPr>
        <a:defRPr sz="1800"/>
      </a:pPr>
      <a:endParaRPr lang="uk-UA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IV курс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0.76200000000000023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mtClean="0"/>
                      <a:t>00%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6.2500000000000047E-3"/>
                  <c:y val="3.1250000000000023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dirty="0" smtClean="0"/>
                      <a:t>00%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mtClean="0"/>
                      <a:t>00%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IV курс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shape val="box"/>
        <c:axId val="143342976"/>
        <c:axId val="143373440"/>
        <c:axId val="143324928"/>
      </c:bar3DChart>
      <c:catAx>
        <c:axId val="1433429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43373440"/>
        <c:crosses val="autoZero"/>
        <c:auto val="1"/>
        <c:lblAlgn val="ctr"/>
        <c:lblOffset val="100"/>
      </c:catAx>
      <c:valAx>
        <c:axId val="143373440"/>
        <c:scaling>
          <c:orientation val="minMax"/>
        </c:scaling>
        <c:delete val="1"/>
        <c:axPos val="l"/>
        <c:numFmt formatCode="0.00%" sourceLinked="1"/>
        <c:majorTickMark val="none"/>
        <c:tickLblPos val="none"/>
        <c:crossAx val="143342976"/>
        <c:crosses val="autoZero"/>
        <c:crossBetween val="between"/>
      </c:valAx>
      <c:serAx>
        <c:axId val="143324928"/>
        <c:scaling>
          <c:orientation val="minMax"/>
        </c:scaling>
        <c:delete val="1"/>
        <c:axPos val="b"/>
        <c:majorTickMark val="none"/>
        <c:tickLblPos val="none"/>
        <c:crossAx val="143373440"/>
        <c:crosses val="autoZero"/>
      </c:serAx>
    </c:plotArea>
    <c:legend>
      <c:legendPos val="b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</c:chart>
  <c:txPr>
    <a:bodyPr/>
    <a:lstStyle/>
    <a:p>
      <a:pPr>
        <a:defRPr sz="1800"/>
      </a:pPr>
      <a:endParaRPr lang="uk-UA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І курс</c:v>
                </c:pt>
                <c:pt idx="1">
                  <c:v>ІІ курс</c:v>
                </c:pt>
                <c:pt idx="2">
                  <c:v>ІІІ курс</c:v>
                </c:pt>
                <c:pt idx="3">
                  <c:v>IV курс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0.8370000000000003</c:v>
                </c:pt>
                <c:pt idx="1">
                  <c:v>0.86000000000000032</c:v>
                </c:pt>
                <c:pt idx="2">
                  <c:v>0.75000000000000033</c:v>
                </c:pt>
                <c:pt idx="3">
                  <c:v>0.72100000000000031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mtClean="0"/>
                      <a:t>00%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6.2500000000000029E-3"/>
                  <c:y val="3.1250000000000015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dirty="0" smtClean="0"/>
                      <a:t>00%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mtClean="0"/>
                      <a:t>00%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І курс</c:v>
                </c:pt>
                <c:pt idx="1">
                  <c:v>ІІ курс</c:v>
                </c:pt>
                <c:pt idx="2">
                  <c:v>ІІІ курс</c:v>
                </c:pt>
                <c:pt idx="3">
                  <c:v>IV курс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 formatCode="0%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gapWidth val="75"/>
        <c:shape val="box"/>
        <c:axId val="143569664"/>
        <c:axId val="143571200"/>
        <c:axId val="143548416"/>
      </c:bar3DChart>
      <c:catAx>
        <c:axId val="1435696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43571200"/>
        <c:crosses val="autoZero"/>
        <c:auto val="1"/>
        <c:lblAlgn val="ctr"/>
        <c:lblOffset val="100"/>
      </c:catAx>
      <c:valAx>
        <c:axId val="143571200"/>
        <c:scaling>
          <c:orientation val="minMax"/>
        </c:scaling>
        <c:delete val="1"/>
        <c:axPos val="l"/>
        <c:numFmt formatCode="0.00%" sourceLinked="1"/>
        <c:majorTickMark val="none"/>
        <c:tickLblPos val="none"/>
        <c:crossAx val="143569664"/>
        <c:crosses val="autoZero"/>
        <c:crossBetween val="between"/>
      </c:valAx>
      <c:serAx>
        <c:axId val="143548416"/>
        <c:scaling>
          <c:orientation val="minMax"/>
        </c:scaling>
        <c:delete val="1"/>
        <c:axPos val="b"/>
        <c:majorTickMark val="none"/>
        <c:tickLblPos val="none"/>
        <c:crossAx val="143571200"/>
        <c:crosses val="autoZero"/>
      </c:serAx>
    </c:plotArea>
    <c:legend>
      <c:legendPos val="b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</c:chart>
  <c:txPr>
    <a:bodyPr/>
    <a:lstStyle/>
    <a:p>
      <a:pPr>
        <a:defRPr sz="1800"/>
      </a:pPr>
      <a:endParaRPr lang="uk-UA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DB9B3-2A0F-49C3-873F-AACA88AFA81A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9E1CDA5-A40B-41CC-97CE-F0283D204B45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Додаткова кваліфікація:</a:t>
          </a:r>
          <a:endParaRPr lang="uk-UA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4C5542-2D16-42FE-BEB7-811AB509F2BF}" type="parTrans" cxnId="{57967475-D0F9-4729-A17B-A78B89EECCC2}">
      <dgm:prSet/>
      <dgm:spPr/>
      <dgm:t>
        <a:bodyPr/>
        <a:lstStyle/>
        <a:p>
          <a:endParaRPr lang="uk-UA"/>
        </a:p>
      </dgm:t>
    </dgm:pt>
    <dgm:pt modelId="{A22C424C-4626-479F-BC89-65D22ABFDD17}" type="sibTrans" cxnId="{57967475-D0F9-4729-A17B-A78B89EECCC2}">
      <dgm:prSet/>
      <dgm:spPr/>
      <dgm:t>
        <a:bodyPr/>
        <a:lstStyle/>
        <a:p>
          <a:endParaRPr lang="uk-UA"/>
        </a:p>
      </dgm:t>
    </dgm:pt>
    <dgm:pt modelId="{B7F2670F-E256-4D5F-AC88-3F6AE73E0CEC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Англійська мова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BF2483-168E-4205-BE5A-9DEB1664C95C}" type="parTrans" cxnId="{5F3BBB31-3A12-4BAC-8E9A-CADE58DF78F9}">
      <dgm:prSet/>
      <dgm:spPr/>
      <dgm:t>
        <a:bodyPr/>
        <a:lstStyle/>
        <a:p>
          <a:endParaRPr lang="uk-UA"/>
        </a:p>
      </dgm:t>
    </dgm:pt>
    <dgm:pt modelId="{F1CAB922-660A-43B6-A3C4-C9AC2D5A9759}" type="sibTrans" cxnId="{5F3BBB31-3A12-4BAC-8E9A-CADE58DF78F9}">
      <dgm:prSet/>
      <dgm:spPr/>
      <dgm:t>
        <a:bodyPr/>
        <a:lstStyle/>
        <a:p>
          <a:endParaRPr lang="uk-UA"/>
        </a:p>
      </dgm:t>
    </dgm:pt>
    <dgm:pt modelId="{12EB9B9A-8036-42F4-A46B-5F912388523B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Хореографія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C24D0C-2B5E-40E3-9CD2-BBFCD1A81896}" type="parTrans" cxnId="{22B66F73-186B-4465-8703-F54D448FBAC0}">
      <dgm:prSet/>
      <dgm:spPr/>
      <dgm:t>
        <a:bodyPr/>
        <a:lstStyle/>
        <a:p>
          <a:endParaRPr lang="uk-UA"/>
        </a:p>
      </dgm:t>
    </dgm:pt>
    <dgm:pt modelId="{198388D7-64B8-4762-AF60-884EA12BE1C0}" type="sibTrans" cxnId="{22B66F73-186B-4465-8703-F54D448FBAC0}">
      <dgm:prSet/>
      <dgm:spPr/>
      <dgm:t>
        <a:bodyPr/>
        <a:lstStyle/>
        <a:p>
          <a:endParaRPr lang="uk-UA"/>
        </a:p>
      </dgm:t>
    </dgm:pt>
    <dgm:pt modelId="{702595AE-6AAF-43E6-B7F4-F462693925D1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Інформатика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0FE04F-5B9B-4670-B484-38F52089210D}" type="parTrans" cxnId="{1E1E8CFC-3046-476A-8EE5-8F4108EB679A}">
      <dgm:prSet/>
      <dgm:spPr/>
      <dgm:t>
        <a:bodyPr/>
        <a:lstStyle/>
        <a:p>
          <a:endParaRPr lang="uk-UA"/>
        </a:p>
      </dgm:t>
    </dgm:pt>
    <dgm:pt modelId="{F2ACC727-F322-4620-AAAC-BFA842CE8E7A}" type="sibTrans" cxnId="{1E1E8CFC-3046-476A-8EE5-8F4108EB679A}">
      <dgm:prSet/>
      <dgm:spPr/>
      <dgm:t>
        <a:bodyPr/>
        <a:lstStyle/>
        <a:p>
          <a:endParaRPr lang="uk-UA"/>
        </a:p>
      </dgm:t>
    </dgm:pt>
    <dgm:pt modelId="{9CEDD708-1AA7-448A-AA87-208E1BFB6278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Корекційна освіта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201B48-714B-40A2-AB48-B08C89FE43B3}" type="parTrans" cxnId="{927BE041-ADEF-4CB9-9EA6-91635289EA91}">
      <dgm:prSet/>
      <dgm:spPr/>
      <dgm:t>
        <a:bodyPr/>
        <a:lstStyle/>
        <a:p>
          <a:endParaRPr lang="uk-UA"/>
        </a:p>
      </dgm:t>
    </dgm:pt>
    <dgm:pt modelId="{1A3284B7-1F25-41E8-AE78-14560A9405A3}" type="sibTrans" cxnId="{927BE041-ADEF-4CB9-9EA6-91635289EA91}">
      <dgm:prSet/>
      <dgm:spPr/>
      <dgm:t>
        <a:bodyPr/>
        <a:lstStyle/>
        <a:p>
          <a:endParaRPr lang="uk-UA"/>
        </a:p>
      </dgm:t>
    </dgm:pt>
    <dgm:pt modelId="{B322CDEA-10BB-4B38-89A0-FB45CF431E26}" type="pres">
      <dgm:prSet presAssocID="{C12DB9B3-2A0F-49C3-873F-AACA88AFA8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D8EE9559-516E-4BB2-A986-A3BF6DFC9D9A}" type="pres">
      <dgm:prSet presAssocID="{59E1CDA5-A40B-41CC-97CE-F0283D204B45}" presName="hierRoot1" presStyleCnt="0">
        <dgm:presLayoutVars>
          <dgm:hierBranch val="init"/>
        </dgm:presLayoutVars>
      </dgm:prSet>
      <dgm:spPr/>
    </dgm:pt>
    <dgm:pt modelId="{B9C2B97A-F467-46D1-999C-782AB37643DC}" type="pres">
      <dgm:prSet presAssocID="{59E1CDA5-A40B-41CC-97CE-F0283D204B45}" presName="rootComposite1" presStyleCnt="0"/>
      <dgm:spPr/>
    </dgm:pt>
    <dgm:pt modelId="{D3F39AD6-F127-4FD8-807C-DA8200FD6EA9}" type="pres">
      <dgm:prSet presAssocID="{59E1CDA5-A40B-41CC-97CE-F0283D204B45}" presName="rootText1" presStyleLbl="node0" presStyleIdx="0" presStyleCnt="1" custScaleX="31034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78E1E60-AD36-450F-AEC3-404BB56C3862}" type="pres">
      <dgm:prSet presAssocID="{59E1CDA5-A40B-41CC-97CE-F0283D204B45}" presName="rootConnector1" presStyleLbl="node1" presStyleIdx="0" presStyleCnt="0"/>
      <dgm:spPr/>
      <dgm:t>
        <a:bodyPr/>
        <a:lstStyle/>
        <a:p>
          <a:endParaRPr lang="uk-UA"/>
        </a:p>
      </dgm:t>
    </dgm:pt>
    <dgm:pt modelId="{C38D1B7C-CA0A-4BB9-A49E-83EFD813A76A}" type="pres">
      <dgm:prSet presAssocID="{59E1CDA5-A40B-41CC-97CE-F0283D204B45}" presName="hierChild2" presStyleCnt="0"/>
      <dgm:spPr/>
    </dgm:pt>
    <dgm:pt modelId="{DB023C6E-6173-4FAD-B6DB-BF42363A3DE8}" type="pres">
      <dgm:prSet presAssocID="{B4BF2483-168E-4205-BE5A-9DEB1664C95C}" presName="Name37" presStyleLbl="parChTrans1D2" presStyleIdx="0" presStyleCnt="4"/>
      <dgm:spPr/>
      <dgm:t>
        <a:bodyPr/>
        <a:lstStyle/>
        <a:p>
          <a:endParaRPr lang="uk-UA"/>
        </a:p>
      </dgm:t>
    </dgm:pt>
    <dgm:pt modelId="{DBD04F82-C14E-45B8-A22D-ADC56B8E23B7}" type="pres">
      <dgm:prSet presAssocID="{B7F2670F-E256-4D5F-AC88-3F6AE73E0CEC}" presName="hierRoot2" presStyleCnt="0">
        <dgm:presLayoutVars>
          <dgm:hierBranch val="init"/>
        </dgm:presLayoutVars>
      </dgm:prSet>
      <dgm:spPr/>
    </dgm:pt>
    <dgm:pt modelId="{7278EDFB-4738-4DFB-BE32-48F1E59BFFC3}" type="pres">
      <dgm:prSet presAssocID="{B7F2670F-E256-4D5F-AC88-3F6AE73E0CEC}" presName="rootComposite" presStyleCnt="0"/>
      <dgm:spPr/>
    </dgm:pt>
    <dgm:pt modelId="{0ACEEA88-06B8-43F4-90C4-9403C60981D8}" type="pres">
      <dgm:prSet presAssocID="{B7F2670F-E256-4D5F-AC88-3F6AE73E0CE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811E84C-741B-4A3E-B92F-E449C6091D8E}" type="pres">
      <dgm:prSet presAssocID="{B7F2670F-E256-4D5F-AC88-3F6AE73E0CEC}" presName="rootConnector" presStyleLbl="node2" presStyleIdx="0" presStyleCnt="4"/>
      <dgm:spPr/>
      <dgm:t>
        <a:bodyPr/>
        <a:lstStyle/>
        <a:p>
          <a:endParaRPr lang="uk-UA"/>
        </a:p>
      </dgm:t>
    </dgm:pt>
    <dgm:pt modelId="{9B0140F9-14E4-4E96-9C0D-337D950D4F7F}" type="pres">
      <dgm:prSet presAssocID="{B7F2670F-E256-4D5F-AC88-3F6AE73E0CEC}" presName="hierChild4" presStyleCnt="0"/>
      <dgm:spPr/>
    </dgm:pt>
    <dgm:pt modelId="{31DB15AB-1A12-4C5B-B51D-0564E98AEDF9}" type="pres">
      <dgm:prSet presAssocID="{B7F2670F-E256-4D5F-AC88-3F6AE73E0CEC}" presName="hierChild5" presStyleCnt="0"/>
      <dgm:spPr/>
    </dgm:pt>
    <dgm:pt modelId="{70CC4A59-ED18-463B-8814-3AB018397F2F}" type="pres">
      <dgm:prSet presAssocID="{B2C24D0C-2B5E-40E3-9CD2-BBFCD1A81896}" presName="Name37" presStyleLbl="parChTrans1D2" presStyleIdx="1" presStyleCnt="4"/>
      <dgm:spPr/>
      <dgm:t>
        <a:bodyPr/>
        <a:lstStyle/>
        <a:p>
          <a:endParaRPr lang="uk-UA"/>
        </a:p>
      </dgm:t>
    </dgm:pt>
    <dgm:pt modelId="{D162FCA7-6414-4AAE-B64C-6F7D86099957}" type="pres">
      <dgm:prSet presAssocID="{12EB9B9A-8036-42F4-A46B-5F912388523B}" presName="hierRoot2" presStyleCnt="0">
        <dgm:presLayoutVars>
          <dgm:hierBranch val="init"/>
        </dgm:presLayoutVars>
      </dgm:prSet>
      <dgm:spPr/>
    </dgm:pt>
    <dgm:pt modelId="{719D9046-80B5-4FD7-A21D-FCAD4B12185C}" type="pres">
      <dgm:prSet presAssocID="{12EB9B9A-8036-42F4-A46B-5F912388523B}" presName="rootComposite" presStyleCnt="0"/>
      <dgm:spPr/>
    </dgm:pt>
    <dgm:pt modelId="{242F9224-4514-4A91-B92B-5858F4A249D3}" type="pres">
      <dgm:prSet presAssocID="{12EB9B9A-8036-42F4-A46B-5F912388523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460A818-9E56-4D78-A6E8-2BFF03DC11F1}" type="pres">
      <dgm:prSet presAssocID="{12EB9B9A-8036-42F4-A46B-5F912388523B}" presName="rootConnector" presStyleLbl="node2" presStyleIdx="1" presStyleCnt="4"/>
      <dgm:spPr/>
      <dgm:t>
        <a:bodyPr/>
        <a:lstStyle/>
        <a:p>
          <a:endParaRPr lang="uk-UA"/>
        </a:p>
      </dgm:t>
    </dgm:pt>
    <dgm:pt modelId="{A8DA3B98-E7AA-4D59-A8B4-E1518B91AE23}" type="pres">
      <dgm:prSet presAssocID="{12EB9B9A-8036-42F4-A46B-5F912388523B}" presName="hierChild4" presStyleCnt="0"/>
      <dgm:spPr/>
    </dgm:pt>
    <dgm:pt modelId="{C5131914-D091-4D37-BF52-13DA7435D1CE}" type="pres">
      <dgm:prSet presAssocID="{12EB9B9A-8036-42F4-A46B-5F912388523B}" presName="hierChild5" presStyleCnt="0"/>
      <dgm:spPr/>
    </dgm:pt>
    <dgm:pt modelId="{A51E41C2-8272-43F4-AE11-28096D2C46D2}" type="pres">
      <dgm:prSet presAssocID="{390FE04F-5B9B-4670-B484-38F52089210D}" presName="Name37" presStyleLbl="parChTrans1D2" presStyleIdx="2" presStyleCnt="4"/>
      <dgm:spPr/>
      <dgm:t>
        <a:bodyPr/>
        <a:lstStyle/>
        <a:p>
          <a:endParaRPr lang="uk-UA"/>
        </a:p>
      </dgm:t>
    </dgm:pt>
    <dgm:pt modelId="{BCEC10E5-6E7C-447C-B70C-76F8A0D35246}" type="pres">
      <dgm:prSet presAssocID="{702595AE-6AAF-43E6-B7F4-F462693925D1}" presName="hierRoot2" presStyleCnt="0">
        <dgm:presLayoutVars>
          <dgm:hierBranch val="init"/>
        </dgm:presLayoutVars>
      </dgm:prSet>
      <dgm:spPr/>
    </dgm:pt>
    <dgm:pt modelId="{269E8E46-8AF2-47B1-8C70-FC57090D09E3}" type="pres">
      <dgm:prSet presAssocID="{702595AE-6AAF-43E6-B7F4-F462693925D1}" presName="rootComposite" presStyleCnt="0"/>
      <dgm:spPr/>
    </dgm:pt>
    <dgm:pt modelId="{07410F42-0D3E-4D61-ACA2-7CEADEBB6E08}" type="pres">
      <dgm:prSet presAssocID="{702595AE-6AAF-43E6-B7F4-F462693925D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C2EB005-3DAF-440D-9485-FBF782B59B6F}" type="pres">
      <dgm:prSet presAssocID="{702595AE-6AAF-43E6-B7F4-F462693925D1}" presName="rootConnector" presStyleLbl="node2" presStyleIdx="2" presStyleCnt="4"/>
      <dgm:spPr/>
      <dgm:t>
        <a:bodyPr/>
        <a:lstStyle/>
        <a:p>
          <a:endParaRPr lang="uk-UA"/>
        </a:p>
      </dgm:t>
    </dgm:pt>
    <dgm:pt modelId="{BEE9D5A1-CCA5-42E7-A053-53379E0FBC37}" type="pres">
      <dgm:prSet presAssocID="{702595AE-6AAF-43E6-B7F4-F462693925D1}" presName="hierChild4" presStyleCnt="0"/>
      <dgm:spPr/>
    </dgm:pt>
    <dgm:pt modelId="{24991168-5ABF-4F86-967C-FB612D577073}" type="pres">
      <dgm:prSet presAssocID="{702595AE-6AAF-43E6-B7F4-F462693925D1}" presName="hierChild5" presStyleCnt="0"/>
      <dgm:spPr/>
    </dgm:pt>
    <dgm:pt modelId="{A9ED379F-CBA5-484C-99F8-2B426C85454D}" type="pres">
      <dgm:prSet presAssocID="{30201B48-714B-40A2-AB48-B08C89FE43B3}" presName="Name37" presStyleLbl="parChTrans1D2" presStyleIdx="3" presStyleCnt="4"/>
      <dgm:spPr/>
      <dgm:t>
        <a:bodyPr/>
        <a:lstStyle/>
        <a:p>
          <a:endParaRPr lang="uk-UA"/>
        </a:p>
      </dgm:t>
    </dgm:pt>
    <dgm:pt modelId="{08C1ECD5-E559-48B2-A71A-D3A9E99206D5}" type="pres">
      <dgm:prSet presAssocID="{9CEDD708-1AA7-448A-AA87-208E1BFB6278}" presName="hierRoot2" presStyleCnt="0">
        <dgm:presLayoutVars>
          <dgm:hierBranch val="init"/>
        </dgm:presLayoutVars>
      </dgm:prSet>
      <dgm:spPr/>
    </dgm:pt>
    <dgm:pt modelId="{D275B546-67CE-4596-8D58-2E16B7E52E1F}" type="pres">
      <dgm:prSet presAssocID="{9CEDD708-1AA7-448A-AA87-208E1BFB6278}" presName="rootComposite" presStyleCnt="0"/>
      <dgm:spPr/>
    </dgm:pt>
    <dgm:pt modelId="{C5999D10-2DFF-4B42-A5AF-0BEEE39E5B01}" type="pres">
      <dgm:prSet presAssocID="{9CEDD708-1AA7-448A-AA87-208E1BFB627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0166F3-3F7F-4ECD-A329-BEE564FCF8CF}" type="pres">
      <dgm:prSet presAssocID="{9CEDD708-1AA7-448A-AA87-208E1BFB6278}" presName="rootConnector" presStyleLbl="node2" presStyleIdx="3" presStyleCnt="4"/>
      <dgm:spPr/>
      <dgm:t>
        <a:bodyPr/>
        <a:lstStyle/>
        <a:p>
          <a:endParaRPr lang="uk-UA"/>
        </a:p>
      </dgm:t>
    </dgm:pt>
    <dgm:pt modelId="{DEC86385-0337-4382-A042-6AFC5918E829}" type="pres">
      <dgm:prSet presAssocID="{9CEDD708-1AA7-448A-AA87-208E1BFB6278}" presName="hierChild4" presStyleCnt="0"/>
      <dgm:spPr/>
    </dgm:pt>
    <dgm:pt modelId="{2D9C25F1-0E1B-4773-931F-6AA68E2B5144}" type="pres">
      <dgm:prSet presAssocID="{9CEDD708-1AA7-448A-AA87-208E1BFB6278}" presName="hierChild5" presStyleCnt="0"/>
      <dgm:spPr/>
    </dgm:pt>
    <dgm:pt modelId="{25A07F14-7429-4AC1-8E99-5D7DE226B7B1}" type="pres">
      <dgm:prSet presAssocID="{59E1CDA5-A40B-41CC-97CE-F0283D204B45}" presName="hierChild3" presStyleCnt="0"/>
      <dgm:spPr/>
    </dgm:pt>
  </dgm:ptLst>
  <dgm:cxnLst>
    <dgm:cxn modelId="{851632B4-7AF1-4DC9-B91D-231C381CC85B}" type="presOf" srcId="{30201B48-714B-40A2-AB48-B08C89FE43B3}" destId="{A9ED379F-CBA5-484C-99F8-2B426C85454D}" srcOrd="0" destOrd="0" presId="urn:microsoft.com/office/officeart/2005/8/layout/orgChart1"/>
    <dgm:cxn modelId="{B72CFDCA-7FF8-41EE-919E-149393A10EF3}" type="presOf" srcId="{59E1CDA5-A40B-41CC-97CE-F0283D204B45}" destId="{D3F39AD6-F127-4FD8-807C-DA8200FD6EA9}" srcOrd="0" destOrd="0" presId="urn:microsoft.com/office/officeart/2005/8/layout/orgChart1"/>
    <dgm:cxn modelId="{075B7257-1A1B-4C00-87DC-E9CE9DE7F369}" type="presOf" srcId="{702595AE-6AAF-43E6-B7F4-F462693925D1}" destId="{EC2EB005-3DAF-440D-9485-FBF782B59B6F}" srcOrd="1" destOrd="0" presId="urn:microsoft.com/office/officeart/2005/8/layout/orgChart1"/>
    <dgm:cxn modelId="{38CC976A-4A31-4879-AD70-74C74622FD5B}" type="presOf" srcId="{390FE04F-5B9B-4670-B484-38F52089210D}" destId="{A51E41C2-8272-43F4-AE11-28096D2C46D2}" srcOrd="0" destOrd="0" presId="urn:microsoft.com/office/officeart/2005/8/layout/orgChart1"/>
    <dgm:cxn modelId="{A90C526D-2D27-4351-83FC-6841839E1B1B}" type="presOf" srcId="{B2C24D0C-2B5E-40E3-9CD2-BBFCD1A81896}" destId="{70CC4A59-ED18-463B-8814-3AB018397F2F}" srcOrd="0" destOrd="0" presId="urn:microsoft.com/office/officeart/2005/8/layout/orgChart1"/>
    <dgm:cxn modelId="{CC726631-D2E2-4945-9DCC-86136E17FD7B}" type="presOf" srcId="{9CEDD708-1AA7-448A-AA87-208E1BFB6278}" destId="{C5999D10-2DFF-4B42-A5AF-0BEEE39E5B01}" srcOrd="0" destOrd="0" presId="urn:microsoft.com/office/officeart/2005/8/layout/orgChart1"/>
    <dgm:cxn modelId="{E8F781CD-C51B-4622-BAAA-DBEB0C5BFE36}" type="presOf" srcId="{C12DB9B3-2A0F-49C3-873F-AACA88AFA81A}" destId="{B322CDEA-10BB-4B38-89A0-FB45CF431E26}" srcOrd="0" destOrd="0" presId="urn:microsoft.com/office/officeart/2005/8/layout/orgChart1"/>
    <dgm:cxn modelId="{927BE041-ADEF-4CB9-9EA6-91635289EA91}" srcId="{59E1CDA5-A40B-41CC-97CE-F0283D204B45}" destId="{9CEDD708-1AA7-448A-AA87-208E1BFB6278}" srcOrd="3" destOrd="0" parTransId="{30201B48-714B-40A2-AB48-B08C89FE43B3}" sibTransId="{1A3284B7-1F25-41E8-AE78-14560A9405A3}"/>
    <dgm:cxn modelId="{CE0B10C6-F81B-499B-A301-FA196932DF48}" type="presOf" srcId="{12EB9B9A-8036-42F4-A46B-5F912388523B}" destId="{242F9224-4514-4A91-B92B-5858F4A249D3}" srcOrd="0" destOrd="0" presId="urn:microsoft.com/office/officeart/2005/8/layout/orgChart1"/>
    <dgm:cxn modelId="{5F3BBB31-3A12-4BAC-8E9A-CADE58DF78F9}" srcId="{59E1CDA5-A40B-41CC-97CE-F0283D204B45}" destId="{B7F2670F-E256-4D5F-AC88-3F6AE73E0CEC}" srcOrd="0" destOrd="0" parTransId="{B4BF2483-168E-4205-BE5A-9DEB1664C95C}" sibTransId="{F1CAB922-660A-43B6-A3C4-C9AC2D5A9759}"/>
    <dgm:cxn modelId="{C8BFF200-00BD-45F3-A243-0AF979688D7D}" type="presOf" srcId="{B4BF2483-168E-4205-BE5A-9DEB1664C95C}" destId="{DB023C6E-6173-4FAD-B6DB-BF42363A3DE8}" srcOrd="0" destOrd="0" presId="urn:microsoft.com/office/officeart/2005/8/layout/orgChart1"/>
    <dgm:cxn modelId="{22B66F73-186B-4465-8703-F54D448FBAC0}" srcId="{59E1CDA5-A40B-41CC-97CE-F0283D204B45}" destId="{12EB9B9A-8036-42F4-A46B-5F912388523B}" srcOrd="1" destOrd="0" parTransId="{B2C24D0C-2B5E-40E3-9CD2-BBFCD1A81896}" sibTransId="{198388D7-64B8-4762-AF60-884EA12BE1C0}"/>
    <dgm:cxn modelId="{FB4C4BB6-D1DD-4CD4-AE80-D6BECD8A1DE4}" type="presOf" srcId="{702595AE-6AAF-43E6-B7F4-F462693925D1}" destId="{07410F42-0D3E-4D61-ACA2-7CEADEBB6E08}" srcOrd="0" destOrd="0" presId="urn:microsoft.com/office/officeart/2005/8/layout/orgChart1"/>
    <dgm:cxn modelId="{6E6232B7-0E02-4AEC-8169-CCA60FC612A0}" type="presOf" srcId="{B7F2670F-E256-4D5F-AC88-3F6AE73E0CEC}" destId="{E811E84C-741B-4A3E-B92F-E449C6091D8E}" srcOrd="1" destOrd="0" presId="urn:microsoft.com/office/officeart/2005/8/layout/orgChart1"/>
    <dgm:cxn modelId="{CCA62B2C-D76C-48D0-BDF8-5EF965C4E357}" type="presOf" srcId="{12EB9B9A-8036-42F4-A46B-5F912388523B}" destId="{E460A818-9E56-4D78-A6E8-2BFF03DC11F1}" srcOrd="1" destOrd="0" presId="urn:microsoft.com/office/officeart/2005/8/layout/orgChart1"/>
    <dgm:cxn modelId="{ECF4BE7D-A380-44D8-8BD0-510D55FB26DF}" type="presOf" srcId="{9CEDD708-1AA7-448A-AA87-208E1BFB6278}" destId="{900166F3-3F7F-4ECD-A329-BEE564FCF8CF}" srcOrd="1" destOrd="0" presId="urn:microsoft.com/office/officeart/2005/8/layout/orgChart1"/>
    <dgm:cxn modelId="{E3EF877A-38B6-4A82-804B-5E631EC7F719}" type="presOf" srcId="{59E1CDA5-A40B-41CC-97CE-F0283D204B45}" destId="{C78E1E60-AD36-450F-AEC3-404BB56C3862}" srcOrd="1" destOrd="0" presId="urn:microsoft.com/office/officeart/2005/8/layout/orgChart1"/>
    <dgm:cxn modelId="{8E34E16B-88C8-4BD7-912E-EEECD10CBE67}" type="presOf" srcId="{B7F2670F-E256-4D5F-AC88-3F6AE73E0CEC}" destId="{0ACEEA88-06B8-43F4-90C4-9403C60981D8}" srcOrd="0" destOrd="0" presId="urn:microsoft.com/office/officeart/2005/8/layout/orgChart1"/>
    <dgm:cxn modelId="{57967475-D0F9-4729-A17B-A78B89EECCC2}" srcId="{C12DB9B3-2A0F-49C3-873F-AACA88AFA81A}" destId="{59E1CDA5-A40B-41CC-97CE-F0283D204B45}" srcOrd="0" destOrd="0" parTransId="{164C5542-2D16-42FE-BEB7-811AB509F2BF}" sibTransId="{A22C424C-4626-479F-BC89-65D22ABFDD17}"/>
    <dgm:cxn modelId="{1E1E8CFC-3046-476A-8EE5-8F4108EB679A}" srcId="{59E1CDA5-A40B-41CC-97CE-F0283D204B45}" destId="{702595AE-6AAF-43E6-B7F4-F462693925D1}" srcOrd="2" destOrd="0" parTransId="{390FE04F-5B9B-4670-B484-38F52089210D}" sibTransId="{F2ACC727-F322-4620-AAAC-BFA842CE8E7A}"/>
    <dgm:cxn modelId="{3FAC4117-23C2-4C6C-9103-78BFFE8A6279}" type="presParOf" srcId="{B322CDEA-10BB-4B38-89A0-FB45CF431E26}" destId="{D8EE9559-516E-4BB2-A986-A3BF6DFC9D9A}" srcOrd="0" destOrd="0" presId="urn:microsoft.com/office/officeart/2005/8/layout/orgChart1"/>
    <dgm:cxn modelId="{A2DA8A00-A6D0-4027-AEF9-549E9763C3C8}" type="presParOf" srcId="{D8EE9559-516E-4BB2-A986-A3BF6DFC9D9A}" destId="{B9C2B97A-F467-46D1-999C-782AB37643DC}" srcOrd="0" destOrd="0" presId="urn:microsoft.com/office/officeart/2005/8/layout/orgChart1"/>
    <dgm:cxn modelId="{ABA926B0-0CB7-4FC1-9929-BAB72F13007C}" type="presParOf" srcId="{B9C2B97A-F467-46D1-999C-782AB37643DC}" destId="{D3F39AD6-F127-4FD8-807C-DA8200FD6EA9}" srcOrd="0" destOrd="0" presId="urn:microsoft.com/office/officeart/2005/8/layout/orgChart1"/>
    <dgm:cxn modelId="{C3B25CF5-27AD-4596-95F0-AC9CD9C61053}" type="presParOf" srcId="{B9C2B97A-F467-46D1-999C-782AB37643DC}" destId="{C78E1E60-AD36-450F-AEC3-404BB56C3862}" srcOrd="1" destOrd="0" presId="urn:microsoft.com/office/officeart/2005/8/layout/orgChart1"/>
    <dgm:cxn modelId="{54AA47AF-C34E-448D-BBE2-78DFC069CE62}" type="presParOf" srcId="{D8EE9559-516E-4BB2-A986-A3BF6DFC9D9A}" destId="{C38D1B7C-CA0A-4BB9-A49E-83EFD813A76A}" srcOrd="1" destOrd="0" presId="urn:microsoft.com/office/officeart/2005/8/layout/orgChart1"/>
    <dgm:cxn modelId="{EA25615A-5998-4449-8395-39D577D458B5}" type="presParOf" srcId="{C38D1B7C-CA0A-4BB9-A49E-83EFD813A76A}" destId="{DB023C6E-6173-4FAD-B6DB-BF42363A3DE8}" srcOrd="0" destOrd="0" presId="urn:microsoft.com/office/officeart/2005/8/layout/orgChart1"/>
    <dgm:cxn modelId="{F41571F5-0CB3-4706-B721-ABAFD409BDA0}" type="presParOf" srcId="{C38D1B7C-CA0A-4BB9-A49E-83EFD813A76A}" destId="{DBD04F82-C14E-45B8-A22D-ADC56B8E23B7}" srcOrd="1" destOrd="0" presId="urn:microsoft.com/office/officeart/2005/8/layout/orgChart1"/>
    <dgm:cxn modelId="{9B103586-5624-41B5-8D46-0DD1F6ED8471}" type="presParOf" srcId="{DBD04F82-C14E-45B8-A22D-ADC56B8E23B7}" destId="{7278EDFB-4738-4DFB-BE32-48F1E59BFFC3}" srcOrd="0" destOrd="0" presId="urn:microsoft.com/office/officeart/2005/8/layout/orgChart1"/>
    <dgm:cxn modelId="{B02257C4-A722-4376-B526-23EF55CDBCA6}" type="presParOf" srcId="{7278EDFB-4738-4DFB-BE32-48F1E59BFFC3}" destId="{0ACEEA88-06B8-43F4-90C4-9403C60981D8}" srcOrd="0" destOrd="0" presId="urn:microsoft.com/office/officeart/2005/8/layout/orgChart1"/>
    <dgm:cxn modelId="{243A350F-80AE-4E21-9894-8765C8834AA3}" type="presParOf" srcId="{7278EDFB-4738-4DFB-BE32-48F1E59BFFC3}" destId="{E811E84C-741B-4A3E-B92F-E449C6091D8E}" srcOrd="1" destOrd="0" presId="urn:microsoft.com/office/officeart/2005/8/layout/orgChart1"/>
    <dgm:cxn modelId="{C9B2DFF8-D129-4724-A77E-269833F5F7BA}" type="presParOf" srcId="{DBD04F82-C14E-45B8-A22D-ADC56B8E23B7}" destId="{9B0140F9-14E4-4E96-9C0D-337D950D4F7F}" srcOrd="1" destOrd="0" presId="urn:microsoft.com/office/officeart/2005/8/layout/orgChart1"/>
    <dgm:cxn modelId="{8C04BF64-54EC-4C24-BD04-566AC790E994}" type="presParOf" srcId="{DBD04F82-C14E-45B8-A22D-ADC56B8E23B7}" destId="{31DB15AB-1A12-4C5B-B51D-0564E98AEDF9}" srcOrd="2" destOrd="0" presId="urn:microsoft.com/office/officeart/2005/8/layout/orgChart1"/>
    <dgm:cxn modelId="{7EFED032-E8B5-493B-B62B-0EB01438AD36}" type="presParOf" srcId="{C38D1B7C-CA0A-4BB9-A49E-83EFD813A76A}" destId="{70CC4A59-ED18-463B-8814-3AB018397F2F}" srcOrd="2" destOrd="0" presId="urn:microsoft.com/office/officeart/2005/8/layout/orgChart1"/>
    <dgm:cxn modelId="{69D063F0-419D-4122-8086-2FD32D660995}" type="presParOf" srcId="{C38D1B7C-CA0A-4BB9-A49E-83EFD813A76A}" destId="{D162FCA7-6414-4AAE-B64C-6F7D86099957}" srcOrd="3" destOrd="0" presId="urn:microsoft.com/office/officeart/2005/8/layout/orgChart1"/>
    <dgm:cxn modelId="{EA7DB1E3-B416-449D-9FD4-A01DF8C16D8C}" type="presParOf" srcId="{D162FCA7-6414-4AAE-B64C-6F7D86099957}" destId="{719D9046-80B5-4FD7-A21D-FCAD4B12185C}" srcOrd="0" destOrd="0" presId="urn:microsoft.com/office/officeart/2005/8/layout/orgChart1"/>
    <dgm:cxn modelId="{53675EAD-9815-424B-9D6F-7D2CFA3ADD93}" type="presParOf" srcId="{719D9046-80B5-4FD7-A21D-FCAD4B12185C}" destId="{242F9224-4514-4A91-B92B-5858F4A249D3}" srcOrd="0" destOrd="0" presId="urn:microsoft.com/office/officeart/2005/8/layout/orgChart1"/>
    <dgm:cxn modelId="{2D434D36-B388-4911-8B91-47E7FCB89358}" type="presParOf" srcId="{719D9046-80B5-4FD7-A21D-FCAD4B12185C}" destId="{E460A818-9E56-4D78-A6E8-2BFF03DC11F1}" srcOrd="1" destOrd="0" presId="urn:microsoft.com/office/officeart/2005/8/layout/orgChart1"/>
    <dgm:cxn modelId="{2EDDF6D0-792F-46B9-A753-07689972DC39}" type="presParOf" srcId="{D162FCA7-6414-4AAE-B64C-6F7D86099957}" destId="{A8DA3B98-E7AA-4D59-A8B4-E1518B91AE23}" srcOrd="1" destOrd="0" presId="urn:microsoft.com/office/officeart/2005/8/layout/orgChart1"/>
    <dgm:cxn modelId="{31FE36F9-5F4D-4D00-9435-FF5AC7BF598A}" type="presParOf" srcId="{D162FCA7-6414-4AAE-B64C-6F7D86099957}" destId="{C5131914-D091-4D37-BF52-13DA7435D1CE}" srcOrd="2" destOrd="0" presId="urn:microsoft.com/office/officeart/2005/8/layout/orgChart1"/>
    <dgm:cxn modelId="{F0C6E3A1-530A-4035-B02C-A0DD7C962272}" type="presParOf" srcId="{C38D1B7C-CA0A-4BB9-A49E-83EFD813A76A}" destId="{A51E41C2-8272-43F4-AE11-28096D2C46D2}" srcOrd="4" destOrd="0" presId="urn:microsoft.com/office/officeart/2005/8/layout/orgChart1"/>
    <dgm:cxn modelId="{0A036698-CBB0-4B5C-9983-F3D7BF70EFE2}" type="presParOf" srcId="{C38D1B7C-CA0A-4BB9-A49E-83EFD813A76A}" destId="{BCEC10E5-6E7C-447C-B70C-76F8A0D35246}" srcOrd="5" destOrd="0" presId="urn:microsoft.com/office/officeart/2005/8/layout/orgChart1"/>
    <dgm:cxn modelId="{D184C370-ADDD-47FF-896C-13C92ED08823}" type="presParOf" srcId="{BCEC10E5-6E7C-447C-B70C-76F8A0D35246}" destId="{269E8E46-8AF2-47B1-8C70-FC57090D09E3}" srcOrd="0" destOrd="0" presId="urn:microsoft.com/office/officeart/2005/8/layout/orgChart1"/>
    <dgm:cxn modelId="{4EF7FE68-A699-478F-9025-D4D65A365B7E}" type="presParOf" srcId="{269E8E46-8AF2-47B1-8C70-FC57090D09E3}" destId="{07410F42-0D3E-4D61-ACA2-7CEADEBB6E08}" srcOrd="0" destOrd="0" presId="urn:microsoft.com/office/officeart/2005/8/layout/orgChart1"/>
    <dgm:cxn modelId="{95E21F63-22A6-4593-B8AF-E061913FF532}" type="presParOf" srcId="{269E8E46-8AF2-47B1-8C70-FC57090D09E3}" destId="{EC2EB005-3DAF-440D-9485-FBF782B59B6F}" srcOrd="1" destOrd="0" presId="urn:microsoft.com/office/officeart/2005/8/layout/orgChart1"/>
    <dgm:cxn modelId="{58B21271-EFEE-48D1-A316-5BF989B50D99}" type="presParOf" srcId="{BCEC10E5-6E7C-447C-B70C-76F8A0D35246}" destId="{BEE9D5A1-CCA5-42E7-A053-53379E0FBC37}" srcOrd="1" destOrd="0" presId="urn:microsoft.com/office/officeart/2005/8/layout/orgChart1"/>
    <dgm:cxn modelId="{C8ABBE1B-00E8-490A-AE60-B76181FCDA3F}" type="presParOf" srcId="{BCEC10E5-6E7C-447C-B70C-76F8A0D35246}" destId="{24991168-5ABF-4F86-967C-FB612D577073}" srcOrd="2" destOrd="0" presId="urn:microsoft.com/office/officeart/2005/8/layout/orgChart1"/>
    <dgm:cxn modelId="{EEFB3537-8D65-4739-B261-96D55D086839}" type="presParOf" srcId="{C38D1B7C-CA0A-4BB9-A49E-83EFD813A76A}" destId="{A9ED379F-CBA5-484C-99F8-2B426C85454D}" srcOrd="6" destOrd="0" presId="urn:microsoft.com/office/officeart/2005/8/layout/orgChart1"/>
    <dgm:cxn modelId="{01286CE3-0DF0-4F40-B2C2-5B4A3DF16CE5}" type="presParOf" srcId="{C38D1B7C-CA0A-4BB9-A49E-83EFD813A76A}" destId="{08C1ECD5-E559-48B2-A71A-D3A9E99206D5}" srcOrd="7" destOrd="0" presId="urn:microsoft.com/office/officeart/2005/8/layout/orgChart1"/>
    <dgm:cxn modelId="{8D53EF02-2143-4084-A1D8-78A5458A97AE}" type="presParOf" srcId="{08C1ECD5-E559-48B2-A71A-D3A9E99206D5}" destId="{D275B546-67CE-4596-8D58-2E16B7E52E1F}" srcOrd="0" destOrd="0" presId="urn:microsoft.com/office/officeart/2005/8/layout/orgChart1"/>
    <dgm:cxn modelId="{35CE70ED-45D5-43A3-B537-CA298AEB1B32}" type="presParOf" srcId="{D275B546-67CE-4596-8D58-2E16B7E52E1F}" destId="{C5999D10-2DFF-4B42-A5AF-0BEEE39E5B01}" srcOrd="0" destOrd="0" presId="urn:microsoft.com/office/officeart/2005/8/layout/orgChart1"/>
    <dgm:cxn modelId="{8C0ACB91-1B2B-4FEB-B346-9553FAA2D759}" type="presParOf" srcId="{D275B546-67CE-4596-8D58-2E16B7E52E1F}" destId="{900166F3-3F7F-4ECD-A329-BEE564FCF8CF}" srcOrd="1" destOrd="0" presId="urn:microsoft.com/office/officeart/2005/8/layout/orgChart1"/>
    <dgm:cxn modelId="{E4132890-7BA6-4777-90D0-16C468555652}" type="presParOf" srcId="{08C1ECD5-E559-48B2-A71A-D3A9E99206D5}" destId="{DEC86385-0337-4382-A042-6AFC5918E829}" srcOrd="1" destOrd="0" presId="urn:microsoft.com/office/officeart/2005/8/layout/orgChart1"/>
    <dgm:cxn modelId="{AC641B8C-9C68-4F94-9925-AD6CB9E768C8}" type="presParOf" srcId="{08C1ECD5-E559-48B2-A71A-D3A9E99206D5}" destId="{2D9C25F1-0E1B-4773-931F-6AA68E2B5144}" srcOrd="2" destOrd="0" presId="urn:microsoft.com/office/officeart/2005/8/layout/orgChart1"/>
    <dgm:cxn modelId="{F3F2309D-2199-4E8F-B42A-598AFE3341FE}" type="presParOf" srcId="{D8EE9559-516E-4BB2-A986-A3BF6DFC9D9A}" destId="{25A07F14-7429-4AC1-8E99-5D7DE226B7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B8147-05C1-416E-AFD3-0C543914A869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0B82990-2802-4BD1-8DE2-22CDCFFB6A4F}">
      <dgm:prSet phldrT="[Текст]" custScaleX="310344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Додаткова кваліфікація:</a:t>
          </a:r>
          <a:endParaRPr lang="uk-UA" sz="2000" dirty="0"/>
        </a:p>
      </dgm:t>
    </dgm:pt>
    <dgm:pt modelId="{8A0A7817-764B-48A2-94E3-0AD441894658}" type="parTrans" cxnId="{F348FAD0-6378-4696-B066-D11937A83CB1}">
      <dgm:prSet/>
      <dgm:spPr/>
      <dgm:t>
        <a:bodyPr/>
        <a:lstStyle/>
        <a:p>
          <a:endParaRPr lang="uk-UA"/>
        </a:p>
      </dgm:t>
    </dgm:pt>
    <dgm:pt modelId="{60D46E91-0276-44BC-8733-679AE4599D52}" type="sibTrans" cxnId="{F348FAD0-6378-4696-B066-D11937A83CB1}">
      <dgm:prSet/>
      <dgm:spPr/>
      <dgm:t>
        <a:bodyPr/>
        <a:lstStyle/>
        <a:p>
          <a:endParaRPr lang="uk-UA"/>
        </a:p>
      </dgm:t>
    </dgm:pt>
    <dgm:pt modelId="{EDB7AB48-FBE5-4130-8B7E-4E72AF3982D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20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Дизайн середовища</a:t>
          </a:r>
          <a:endParaRPr lang="uk-UA" sz="2000" b="1" i="1" dirty="0">
            <a:ln>
              <a:solidFill>
                <a:schemeClr val="accent1">
                  <a:lumMod val="50000"/>
                </a:schemeClr>
              </a:solidFill>
            </a:ln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763D92-597E-49C1-882B-35875FACFF0E}" type="parTrans" cxnId="{3D0B2967-34A3-4DF5-B0C6-43EA88205710}">
      <dgm:prSet/>
      <dgm:spPr/>
      <dgm:t>
        <a:bodyPr/>
        <a:lstStyle/>
        <a:p>
          <a:endParaRPr lang="uk-UA"/>
        </a:p>
      </dgm:t>
    </dgm:pt>
    <dgm:pt modelId="{F253D3AD-C0EE-4E05-AEE9-BA1E5EC69AE8}" type="sibTrans" cxnId="{3D0B2967-34A3-4DF5-B0C6-43EA88205710}">
      <dgm:prSet/>
      <dgm:spPr/>
      <dgm:t>
        <a:bodyPr/>
        <a:lstStyle/>
        <a:p>
          <a:endParaRPr lang="uk-UA"/>
        </a:p>
      </dgm:t>
    </dgm:pt>
    <dgm:pt modelId="{9142B94C-DD4A-4862-85C7-81E4FD46C93C}" type="pres">
      <dgm:prSet presAssocID="{508B8147-05C1-416E-AFD3-0C543914A86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3F5F053-4894-4730-8314-BD5671E8B5AD}" type="pres">
      <dgm:prSet presAssocID="{508B8147-05C1-416E-AFD3-0C543914A869}" presName="ribbon" presStyleLbl="node1" presStyleIdx="0" presStyleCnt="1" custAng="17493691" custScaleY="140670" custLinFactX="-10579" custLinFactNeighborX="-100000" custLinFactNeighborY="1493"/>
      <dgm:spPr>
        <a:solidFill>
          <a:schemeClr val="accent1">
            <a:lumMod val="20000"/>
            <a:lumOff val="80000"/>
          </a:schemeClr>
        </a:solidFill>
        <a:ln>
          <a:solidFill>
            <a:srgbClr val="006666"/>
          </a:solidFill>
        </a:ln>
      </dgm:spPr>
    </dgm:pt>
    <dgm:pt modelId="{65651B46-38B6-454B-975F-AE330D0AC684}" type="pres">
      <dgm:prSet presAssocID="{508B8147-05C1-416E-AFD3-0C543914A869}" presName="leftArrowText" presStyleLbl="node1" presStyleIdx="0" presStyleCnt="1" custAng="17504020" custLinFactY="12449" custLinFactNeighborX="1329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753328-9F61-45D2-A182-BA741A3F6995}" type="pres">
      <dgm:prSet presAssocID="{508B8147-05C1-416E-AFD3-0C543914A869}" presName="rightArrowText" presStyleLbl="node1" presStyleIdx="0" presStyleCnt="1" custAng="17446019" custLinFactNeighborX="-36717" custLinFactNeighborY="-9215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D0B2967-34A3-4DF5-B0C6-43EA88205710}" srcId="{508B8147-05C1-416E-AFD3-0C543914A869}" destId="{EDB7AB48-FBE5-4130-8B7E-4E72AF3982D3}" srcOrd="1" destOrd="0" parTransId="{9C763D92-597E-49C1-882B-35875FACFF0E}" sibTransId="{F253D3AD-C0EE-4E05-AEE9-BA1E5EC69AE8}"/>
    <dgm:cxn modelId="{D257EE25-D3B0-4E7A-B071-26F431F40B0C}" type="presOf" srcId="{EDB7AB48-FBE5-4130-8B7E-4E72AF3982D3}" destId="{AE753328-9F61-45D2-A182-BA741A3F6995}" srcOrd="0" destOrd="0" presId="urn:microsoft.com/office/officeart/2005/8/layout/arrow6"/>
    <dgm:cxn modelId="{5E3DA888-615F-4760-881B-8BA1674220FB}" type="presOf" srcId="{508B8147-05C1-416E-AFD3-0C543914A869}" destId="{9142B94C-DD4A-4862-85C7-81E4FD46C93C}" srcOrd="0" destOrd="0" presId="urn:microsoft.com/office/officeart/2005/8/layout/arrow6"/>
    <dgm:cxn modelId="{7EB86F14-5F4C-4763-AF00-4AC645E3FFAF}" type="presOf" srcId="{40B82990-2802-4BD1-8DE2-22CDCFFB6A4F}" destId="{65651B46-38B6-454B-975F-AE330D0AC684}" srcOrd="0" destOrd="0" presId="urn:microsoft.com/office/officeart/2005/8/layout/arrow6"/>
    <dgm:cxn modelId="{F348FAD0-6378-4696-B066-D11937A83CB1}" srcId="{508B8147-05C1-416E-AFD3-0C543914A869}" destId="{40B82990-2802-4BD1-8DE2-22CDCFFB6A4F}" srcOrd="0" destOrd="0" parTransId="{8A0A7817-764B-48A2-94E3-0AD441894658}" sibTransId="{60D46E91-0276-44BC-8733-679AE4599D52}"/>
    <dgm:cxn modelId="{5C189E56-78F4-497D-9E34-3A66C08981F7}" type="presParOf" srcId="{9142B94C-DD4A-4862-85C7-81E4FD46C93C}" destId="{93F5F053-4894-4730-8314-BD5671E8B5AD}" srcOrd="0" destOrd="0" presId="urn:microsoft.com/office/officeart/2005/8/layout/arrow6"/>
    <dgm:cxn modelId="{A0FFD5A5-D7BE-4BFD-A57E-CA8B110C2B51}" type="presParOf" srcId="{9142B94C-DD4A-4862-85C7-81E4FD46C93C}" destId="{65651B46-38B6-454B-975F-AE330D0AC684}" srcOrd="1" destOrd="0" presId="urn:microsoft.com/office/officeart/2005/8/layout/arrow6"/>
    <dgm:cxn modelId="{8DF6C865-C1D9-4FB7-8809-20A1BE009477}" type="presParOf" srcId="{9142B94C-DD4A-4862-85C7-81E4FD46C93C}" destId="{AE753328-9F61-45D2-A182-BA741A3F699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2B8A0D-756E-43E5-8213-BFAB405D8664}" type="doc">
      <dgm:prSet loTypeId="urn:microsoft.com/office/officeart/2005/8/layout/vList3" loCatId="list" qsTypeId="urn:microsoft.com/office/officeart/2005/8/quickstyle/3d3" qsCatId="3D" csTypeId="urn:microsoft.com/office/officeart/2005/8/colors/accent2_3" csCatId="accent2" phldr="1"/>
      <dgm:spPr/>
    </dgm:pt>
    <dgm:pt modelId="{A81FB7B0-D632-4446-B07D-E14F4757438C}">
      <dgm:prSet phldrT="[Текст]" custT="1"/>
      <dgm:spPr/>
      <dgm:t>
        <a:bodyPr/>
        <a:lstStyle/>
        <a:p>
          <a:pPr algn="just"/>
          <a:r>
            <a:rPr lang="uk-UA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Провадження освітнього процесу в очному (змішаному) форматі навчання</a:t>
          </a:r>
          <a:endParaRPr lang="uk-UA" sz="1800" dirty="0">
            <a:solidFill>
              <a:schemeClr val="tx1"/>
            </a:solidFill>
          </a:endParaRPr>
        </a:p>
      </dgm:t>
    </dgm:pt>
    <dgm:pt modelId="{E6EF7F4F-A591-486A-9890-4C88851B022A}" type="parTrans" cxnId="{C8FB31C5-8547-45EF-B7CC-EFFBFA59C935}">
      <dgm:prSet/>
      <dgm:spPr/>
      <dgm:t>
        <a:bodyPr/>
        <a:lstStyle/>
        <a:p>
          <a:endParaRPr lang="uk-UA"/>
        </a:p>
      </dgm:t>
    </dgm:pt>
    <dgm:pt modelId="{0D94F518-B934-4DCA-8558-835195B04BC1}" type="sibTrans" cxnId="{C8FB31C5-8547-45EF-B7CC-EFFBFA59C935}">
      <dgm:prSet/>
      <dgm:spPr/>
      <dgm:t>
        <a:bodyPr/>
        <a:lstStyle/>
        <a:p>
          <a:endParaRPr lang="uk-UA"/>
        </a:p>
      </dgm:t>
    </dgm:pt>
    <dgm:pt modelId="{61613ADC-607E-460B-B4A1-F27A14068366}">
      <dgm:prSet custT="1"/>
      <dgm:spPr/>
      <dgm:t>
        <a:bodyPr/>
        <a:lstStyle/>
        <a:p>
          <a:pPr algn="just"/>
          <a:r>
            <a:rPr lang="uk-UA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Перехід на </a:t>
          </a:r>
          <a:r>
            <a:rPr lang="uk-UA" sz="18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загальноуніверситетську</a:t>
          </a:r>
          <a:r>
            <a:rPr lang="uk-UA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освітню платформу  </a:t>
          </a:r>
          <a:r>
            <a:rPr lang="en-US" sz="1800" b="0" u="sng" dirty="0" smtClean="0">
              <a:solidFill>
                <a:srgbClr val="0043C8"/>
              </a:solidFill>
              <a:latin typeface="Times New Roman" pitchFamily="18" charset="0"/>
              <a:cs typeface="Times New Roman" pitchFamily="18" charset="0"/>
            </a:rPr>
            <a:t>d-learn.pro</a:t>
          </a:r>
          <a:endParaRPr lang="uk-UA" sz="1800" b="0" u="sng" dirty="0" smtClean="0">
            <a:solidFill>
              <a:srgbClr val="0043C8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F73EFF-445A-4072-9D59-48D3C46A9F5E}" type="parTrans" cxnId="{5C3C20B3-0794-4403-92FF-E00915B03070}">
      <dgm:prSet/>
      <dgm:spPr/>
      <dgm:t>
        <a:bodyPr/>
        <a:lstStyle/>
        <a:p>
          <a:endParaRPr lang="uk-UA"/>
        </a:p>
      </dgm:t>
    </dgm:pt>
    <dgm:pt modelId="{C7F07697-9C52-41A4-A4E0-147ECF4E22A2}" type="sibTrans" cxnId="{5C3C20B3-0794-4403-92FF-E00915B03070}">
      <dgm:prSet/>
      <dgm:spPr/>
      <dgm:t>
        <a:bodyPr/>
        <a:lstStyle/>
        <a:p>
          <a:endParaRPr lang="uk-UA"/>
        </a:p>
      </dgm:t>
    </dgm:pt>
    <dgm:pt modelId="{D84A0EC6-1CCB-4FC8-B247-19B1AABDD074}">
      <dgm:prSet custT="1"/>
      <dgm:spPr/>
      <dgm:t>
        <a:bodyPr/>
        <a:lstStyle/>
        <a:p>
          <a:pPr algn="just"/>
          <a:r>
            <a:rPr lang="uk-UA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Впорядкування, оновлення та наповнення персональних сторінок викладачів, котрі забезпечують провадження освітнього процесу на спеціальностях 013 Початкова освіта, 022 Дизайн</a:t>
          </a:r>
        </a:p>
      </dgm:t>
    </dgm:pt>
    <dgm:pt modelId="{B306E739-532E-48F9-A665-FFD635ED67EE}" type="parTrans" cxnId="{CCB11C82-3ED7-4A32-95F6-C8C20403AA17}">
      <dgm:prSet/>
      <dgm:spPr/>
      <dgm:t>
        <a:bodyPr/>
        <a:lstStyle/>
        <a:p>
          <a:endParaRPr lang="uk-UA"/>
        </a:p>
      </dgm:t>
    </dgm:pt>
    <dgm:pt modelId="{28094B63-3AE5-4544-B1B0-2DD9A1DE327B}" type="sibTrans" cxnId="{CCB11C82-3ED7-4A32-95F6-C8C20403AA17}">
      <dgm:prSet/>
      <dgm:spPr/>
      <dgm:t>
        <a:bodyPr/>
        <a:lstStyle/>
        <a:p>
          <a:endParaRPr lang="uk-UA"/>
        </a:p>
      </dgm:t>
    </dgm:pt>
    <dgm:pt modelId="{D7F98B06-D758-48FD-83FB-805A840503E6}">
      <dgm:prSet custT="1"/>
      <dgm:spPr/>
      <dgm:t>
        <a:bodyPr/>
        <a:lstStyle/>
        <a:p>
          <a:pPr algn="just"/>
          <a:r>
            <a:rPr lang="uk-UA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Оновлення та наповнення змісту навчальних матеріалів дисциплін у відповідності до стандартів,  сучасних вимог та новацій</a:t>
          </a:r>
        </a:p>
      </dgm:t>
    </dgm:pt>
    <dgm:pt modelId="{26F70AC3-9762-49C7-BD1D-737DA6D6C065}" type="parTrans" cxnId="{3BBE3265-DFB9-4443-ABA8-940F2100EDBE}">
      <dgm:prSet/>
      <dgm:spPr/>
      <dgm:t>
        <a:bodyPr/>
        <a:lstStyle/>
        <a:p>
          <a:endParaRPr lang="uk-UA"/>
        </a:p>
      </dgm:t>
    </dgm:pt>
    <dgm:pt modelId="{DFB7ADC0-FA7E-4BB2-8111-F5FBF8A56DB6}" type="sibTrans" cxnId="{3BBE3265-DFB9-4443-ABA8-940F2100EDBE}">
      <dgm:prSet/>
      <dgm:spPr/>
      <dgm:t>
        <a:bodyPr/>
        <a:lstStyle/>
        <a:p>
          <a:endParaRPr lang="uk-UA"/>
        </a:p>
      </dgm:t>
    </dgm:pt>
    <dgm:pt modelId="{5BE97199-7F67-4BCC-AFD8-E3FC974D3F26}">
      <dgm:prSet custT="1"/>
      <dgm:spPr/>
      <dgm:t>
        <a:bodyPr/>
        <a:lstStyle/>
        <a:p>
          <a:pPr algn="just"/>
          <a:r>
            <a:rPr lang="uk-UA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Ведення активної роботи щодо підготовки до ліцензування та акредитації спеціальностей 013 Початкова освіта, 022 Дизайн</a:t>
          </a:r>
        </a:p>
      </dgm:t>
    </dgm:pt>
    <dgm:pt modelId="{99F2DA67-1601-4340-87F6-FC1729612E62}" type="parTrans" cxnId="{9A024630-1CCC-4C5A-AB67-929BC27FF7D0}">
      <dgm:prSet/>
      <dgm:spPr/>
      <dgm:t>
        <a:bodyPr/>
        <a:lstStyle/>
        <a:p>
          <a:endParaRPr lang="uk-UA"/>
        </a:p>
      </dgm:t>
    </dgm:pt>
    <dgm:pt modelId="{4014A1A9-C5A2-42C8-8440-2987AB7BCA96}" type="sibTrans" cxnId="{9A024630-1CCC-4C5A-AB67-929BC27FF7D0}">
      <dgm:prSet/>
      <dgm:spPr/>
      <dgm:t>
        <a:bodyPr/>
        <a:lstStyle/>
        <a:p>
          <a:endParaRPr lang="uk-UA"/>
        </a:p>
      </dgm:t>
    </dgm:pt>
    <dgm:pt modelId="{0F9DE571-6137-401F-970D-B651A736A6D3}">
      <dgm:prSet custT="1"/>
      <dgm:spPr/>
      <dgm:t>
        <a:bodyPr/>
        <a:lstStyle/>
        <a:p>
          <a:pPr algn="just"/>
          <a:r>
            <a:rPr lang="uk-UA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Здійснення безперервної профорієнтаційної діяльності.</a:t>
          </a:r>
        </a:p>
      </dgm:t>
    </dgm:pt>
    <dgm:pt modelId="{23E9265A-9B55-4A1B-9FB9-A9C3EE73C28C}" type="parTrans" cxnId="{B0CD2800-F139-4F3A-BC1A-0CBB7E1124CD}">
      <dgm:prSet/>
      <dgm:spPr/>
      <dgm:t>
        <a:bodyPr/>
        <a:lstStyle/>
        <a:p>
          <a:endParaRPr lang="uk-UA"/>
        </a:p>
      </dgm:t>
    </dgm:pt>
    <dgm:pt modelId="{6109D1CF-A17A-4DF5-BC96-C1D4D0061F6D}" type="sibTrans" cxnId="{B0CD2800-F139-4F3A-BC1A-0CBB7E1124CD}">
      <dgm:prSet/>
      <dgm:spPr/>
      <dgm:t>
        <a:bodyPr/>
        <a:lstStyle/>
        <a:p>
          <a:endParaRPr lang="uk-UA"/>
        </a:p>
      </dgm:t>
    </dgm:pt>
    <dgm:pt modelId="{9D8CC460-F996-47AF-92CA-7BFD15F5AD3E}">
      <dgm:prSet custT="1"/>
      <dgm:spPr/>
      <dgm:t>
        <a:bodyPr/>
        <a:lstStyle/>
        <a:p>
          <a:pPr algn="just"/>
          <a:r>
            <a:rPr lang="uk-UA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Підготовка до приймальної комісії 2023 року</a:t>
          </a:r>
        </a:p>
      </dgm:t>
    </dgm:pt>
    <dgm:pt modelId="{B8237E76-1C82-4DE7-8258-A37E8979DF53}" type="parTrans" cxnId="{AA418813-9A0F-41AD-8A20-99AB48BD632C}">
      <dgm:prSet/>
      <dgm:spPr/>
      <dgm:t>
        <a:bodyPr/>
        <a:lstStyle/>
        <a:p>
          <a:endParaRPr lang="uk-UA"/>
        </a:p>
      </dgm:t>
    </dgm:pt>
    <dgm:pt modelId="{95B5DA86-1C79-4EBE-97B7-A5959219B24F}" type="sibTrans" cxnId="{AA418813-9A0F-41AD-8A20-99AB48BD632C}">
      <dgm:prSet/>
      <dgm:spPr/>
      <dgm:t>
        <a:bodyPr/>
        <a:lstStyle/>
        <a:p>
          <a:endParaRPr lang="uk-UA"/>
        </a:p>
      </dgm:t>
    </dgm:pt>
    <dgm:pt modelId="{07D73CE7-D14B-4AF4-BA9D-CE4653BEB1A9}" type="pres">
      <dgm:prSet presAssocID="{082B8A0D-756E-43E5-8213-BFAB405D8664}" presName="linearFlow" presStyleCnt="0">
        <dgm:presLayoutVars>
          <dgm:dir/>
          <dgm:resizeHandles val="exact"/>
        </dgm:presLayoutVars>
      </dgm:prSet>
      <dgm:spPr/>
    </dgm:pt>
    <dgm:pt modelId="{88491CC7-6791-427A-9024-FF65FA278D31}" type="pres">
      <dgm:prSet presAssocID="{A81FB7B0-D632-4446-B07D-E14F4757438C}" presName="composite" presStyleCnt="0"/>
      <dgm:spPr/>
    </dgm:pt>
    <dgm:pt modelId="{8E306ABE-36DF-4D17-BCA9-61BFDC994EB3}" type="pres">
      <dgm:prSet presAssocID="{A81FB7B0-D632-4446-B07D-E14F4757438C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FF442E4-0767-4F76-A620-C3D7A3DAB9D1}" type="pres">
      <dgm:prSet presAssocID="{A81FB7B0-D632-4446-B07D-E14F4757438C}" presName="txShp" presStyleLbl="node1" presStyleIdx="0" presStyleCnt="7" custScaleY="910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F58190-5550-4B5D-8C70-4EF90155E268}" type="pres">
      <dgm:prSet presAssocID="{0D94F518-B934-4DCA-8558-835195B04BC1}" presName="spacing" presStyleCnt="0"/>
      <dgm:spPr/>
    </dgm:pt>
    <dgm:pt modelId="{9B9D3A9F-6B37-460C-91E0-D2FA9A75F30F}" type="pres">
      <dgm:prSet presAssocID="{61613ADC-607E-460B-B4A1-F27A14068366}" presName="composite" presStyleCnt="0"/>
      <dgm:spPr/>
    </dgm:pt>
    <dgm:pt modelId="{28B9DFF9-1A44-468D-ACDA-85A51C7FE60D}" type="pres">
      <dgm:prSet presAssocID="{61613ADC-607E-460B-B4A1-F27A14068366}" presName="imgShp" presStyleLbl="fgImgPlace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A4CDD2-1E08-4284-A9E5-9DBB6CA1F8A3}" type="pres">
      <dgm:prSet presAssocID="{61613ADC-607E-460B-B4A1-F27A14068366}" presName="txShp" presStyleLbl="node1" presStyleIdx="1" presStyleCnt="7" custScaleY="911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97288B-CC47-4840-98D4-12AC51043103}" type="pres">
      <dgm:prSet presAssocID="{C7F07697-9C52-41A4-A4E0-147ECF4E22A2}" presName="spacing" presStyleCnt="0"/>
      <dgm:spPr/>
    </dgm:pt>
    <dgm:pt modelId="{3EE22FE9-DAAF-4A8A-8DCB-FAE0C6FAD857}" type="pres">
      <dgm:prSet presAssocID="{D84A0EC6-1CCB-4FC8-B247-19B1AABDD074}" presName="composite" presStyleCnt="0"/>
      <dgm:spPr/>
    </dgm:pt>
    <dgm:pt modelId="{A67C7C10-04A1-4AB4-B949-743675104AF6}" type="pres">
      <dgm:prSet presAssocID="{D84A0EC6-1CCB-4FC8-B247-19B1AABDD074}" presName="imgShp" presStyleLbl="fgImgPlace1" presStyleIdx="2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FD6CCB-000D-4E51-A2A2-4EAFAB7A14FD}" type="pres">
      <dgm:prSet presAssocID="{D84A0EC6-1CCB-4FC8-B247-19B1AABDD074}" presName="txShp" presStyleLbl="node1" presStyleIdx="2" presStyleCnt="7" custScaleY="1478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A6DE72-0369-4DD2-986B-6EC2E29EEDF4}" type="pres">
      <dgm:prSet presAssocID="{28094B63-3AE5-4544-B1B0-2DD9A1DE327B}" presName="spacing" presStyleCnt="0"/>
      <dgm:spPr/>
    </dgm:pt>
    <dgm:pt modelId="{1840023A-7523-4B67-B209-83A06DD6A06E}" type="pres">
      <dgm:prSet presAssocID="{D7F98B06-D758-48FD-83FB-805A840503E6}" presName="composite" presStyleCnt="0"/>
      <dgm:spPr/>
    </dgm:pt>
    <dgm:pt modelId="{387CAE3E-C3E4-4C4F-A254-96A1192E9E2A}" type="pres">
      <dgm:prSet presAssocID="{D7F98B06-D758-48FD-83FB-805A840503E6}" presName="imgShp" presStyleLbl="fgImgPlace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3670DBE-8A4E-425A-AD9A-54D590D294F9}" type="pres">
      <dgm:prSet presAssocID="{D7F98B06-D758-48FD-83FB-805A840503E6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235187-F98C-4FF6-AB2E-17160A061496}" type="pres">
      <dgm:prSet presAssocID="{DFB7ADC0-FA7E-4BB2-8111-F5FBF8A56DB6}" presName="spacing" presStyleCnt="0"/>
      <dgm:spPr/>
    </dgm:pt>
    <dgm:pt modelId="{49F1675F-98C7-4D24-8A16-D1AA4CFAE7DD}" type="pres">
      <dgm:prSet presAssocID="{5BE97199-7F67-4BCC-AFD8-E3FC974D3F26}" presName="composite" presStyleCnt="0"/>
      <dgm:spPr/>
    </dgm:pt>
    <dgm:pt modelId="{31F387BF-FE86-4031-88E0-FAD7DAE5819F}" type="pres">
      <dgm:prSet presAssocID="{5BE97199-7F67-4BCC-AFD8-E3FC974D3F26}" presName="imgShp" presStyleLbl="fgImgPlace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BD9A74-20D4-409B-B049-62A8869EAF43}" type="pres">
      <dgm:prSet presAssocID="{5BE97199-7F67-4BCC-AFD8-E3FC974D3F26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C3665C-54A8-4DF9-85B3-F7417F8802FE}" type="pres">
      <dgm:prSet presAssocID="{4014A1A9-C5A2-42C8-8440-2987AB7BCA96}" presName="spacing" presStyleCnt="0"/>
      <dgm:spPr/>
    </dgm:pt>
    <dgm:pt modelId="{58BB2DDC-1D56-4EAD-8DCF-F71E841E923F}" type="pres">
      <dgm:prSet presAssocID="{0F9DE571-6137-401F-970D-B651A736A6D3}" presName="composite" presStyleCnt="0"/>
      <dgm:spPr/>
    </dgm:pt>
    <dgm:pt modelId="{A294EED5-5C16-4563-9E6B-C1CB09E3F3C3}" type="pres">
      <dgm:prSet presAssocID="{0F9DE571-6137-401F-970D-B651A736A6D3}" presName="imgShp" presStyleLbl="fgImgPlace1" presStyleIdx="5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2ADDC02-AAF8-407B-A6C9-0A819C1FA378}" type="pres">
      <dgm:prSet presAssocID="{0F9DE571-6137-401F-970D-B651A736A6D3}" presName="txShp" presStyleLbl="node1" presStyleIdx="5" presStyleCnt="7" custScaleY="10018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CDF46C-21D3-4B93-B303-D415E40963DB}" type="pres">
      <dgm:prSet presAssocID="{6109D1CF-A17A-4DF5-BC96-C1D4D0061F6D}" presName="spacing" presStyleCnt="0"/>
      <dgm:spPr/>
    </dgm:pt>
    <dgm:pt modelId="{A92E4ACB-D223-48FF-BA98-A06CE29BA508}" type="pres">
      <dgm:prSet presAssocID="{9D8CC460-F996-47AF-92CA-7BFD15F5AD3E}" presName="composite" presStyleCnt="0"/>
      <dgm:spPr/>
    </dgm:pt>
    <dgm:pt modelId="{003A1E3A-93B1-44A7-9876-6EC5B50FE09C}" type="pres">
      <dgm:prSet presAssocID="{9D8CC460-F996-47AF-92CA-7BFD15F5AD3E}" presName="imgShp" presStyleLbl="fgImgPlace1" presStyleIdx="6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E19DCD-C2AF-411C-AF4D-EBD5276C450F}" type="pres">
      <dgm:prSet presAssocID="{9D8CC460-F996-47AF-92CA-7BFD15F5AD3E}" presName="txShp" presStyleLbl="node1" presStyleIdx="6" presStyleCnt="7" custScaleY="1035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8FB31C5-8547-45EF-B7CC-EFFBFA59C935}" srcId="{082B8A0D-756E-43E5-8213-BFAB405D8664}" destId="{A81FB7B0-D632-4446-B07D-E14F4757438C}" srcOrd="0" destOrd="0" parTransId="{E6EF7F4F-A591-486A-9890-4C88851B022A}" sibTransId="{0D94F518-B934-4DCA-8558-835195B04BC1}"/>
    <dgm:cxn modelId="{3BBE3265-DFB9-4443-ABA8-940F2100EDBE}" srcId="{082B8A0D-756E-43E5-8213-BFAB405D8664}" destId="{D7F98B06-D758-48FD-83FB-805A840503E6}" srcOrd="3" destOrd="0" parTransId="{26F70AC3-9762-49C7-BD1D-737DA6D6C065}" sibTransId="{DFB7ADC0-FA7E-4BB2-8111-F5FBF8A56DB6}"/>
    <dgm:cxn modelId="{0835C265-CFE0-4F74-AEF1-255439B95B9F}" type="presOf" srcId="{61613ADC-607E-460B-B4A1-F27A14068366}" destId="{99A4CDD2-1E08-4284-A9E5-9DBB6CA1F8A3}" srcOrd="0" destOrd="0" presId="urn:microsoft.com/office/officeart/2005/8/layout/vList3"/>
    <dgm:cxn modelId="{9A024630-1CCC-4C5A-AB67-929BC27FF7D0}" srcId="{082B8A0D-756E-43E5-8213-BFAB405D8664}" destId="{5BE97199-7F67-4BCC-AFD8-E3FC974D3F26}" srcOrd="4" destOrd="0" parTransId="{99F2DA67-1601-4340-87F6-FC1729612E62}" sibTransId="{4014A1A9-C5A2-42C8-8440-2987AB7BCA96}"/>
    <dgm:cxn modelId="{8A5A33DF-7405-4FF0-A7E2-932FE78793AA}" type="presOf" srcId="{9D8CC460-F996-47AF-92CA-7BFD15F5AD3E}" destId="{94E19DCD-C2AF-411C-AF4D-EBD5276C450F}" srcOrd="0" destOrd="0" presId="urn:microsoft.com/office/officeart/2005/8/layout/vList3"/>
    <dgm:cxn modelId="{B230D001-4DE0-40E6-AA18-4865E5B1CEFB}" type="presOf" srcId="{5BE97199-7F67-4BCC-AFD8-E3FC974D3F26}" destId="{62BD9A74-20D4-409B-B049-62A8869EAF43}" srcOrd="0" destOrd="0" presId="urn:microsoft.com/office/officeart/2005/8/layout/vList3"/>
    <dgm:cxn modelId="{CCB11C82-3ED7-4A32-95F6-C8C20403AA17}" srcId="{082B8A0D-756E-43E5-8213-BFAB405D8664}" destId="{D84A0EC6-1CCB-4FC8-B247-19B1AABDD074}" srcOrd="2" destOrd="0" parTransId="{B306E739-532E-48F9-A665-FFD635ED67EE}" sibTransId="{28094B63-3AE5-4544-B1B0-2DD9A1DE327B}"/>
    <dgm:cxn modelId="{5A9A9B22-A056-4A22-A84F-D32AC6F39BC7}" type="presOf" srcId="{082B8A0D-756E-43E5-8213-BFAB405D8664}" destId="{07D73CE7-D14B-4AF4-BA9D-CE4653BEB1A9}" srcOrd="0" destOrd="0" presId="urn:microsoft.com/office/officeart/2005/8/layout/vList3"/>
    <dgm:cxn modelId="{5C3C20B3-0794-4403-92FF-E00915B03070}" srcId="{082B8A0D-756E-43E5-8213-BFAB405D8664}" destId="{61613ADC-607E-460B-B4A1-F27A14068366}" srcOrd="1" destOrd="0" parTransId="{E1F73EFF-445A-4072-9D59-48D3C46A9F5E}" sibTransId="{C7F07697-9C52-41A4-A4E0-147ECF4E22A2}"/>
    <dgm:cxn modelId="{B0CD2800-F139-4F3A-BC1A-0CBB7E1124CD}" srcId="{082B8A0D-756E-43E5-8213-BFAB405D8664}" destId="{0F9DE571-6137-401F-970D-B651A736A6D3}" srcOrd="5" destOrd="0" parTransId="{23E9265A-9B55-4A1B-9FB9-A9C3EE73C28C}" sibTransId="{6109D1CF-A17A-4DF5-BC96-C1D4D0061F6D}"/>
    <dgm:cxn modelId="{AA418813-9A0F-41AD-8A20-99AB48BD632C}" srcId="{082B8A0D-756E-43E5-8213-BFAB405D8664}" destId="{9D8CC460-F996-47AF-92CA-7BFD15F5AD3E}" srcOrd="6" destOrd="0" parTransId="{B8237E76-1C82-4DE7-8258-A37E8979DF53}" sibTransId="{95B5DA86-1C79-4EBE-97B7-A5959219B24F}"/>
    <dgm:cxn modelId="{BCBAB74C-2E2C-483C-9C9D-E62143AB2373}" type="presOf" srcId="{D7F98B06-D758-48FD-83FB-805A840503E6}" destId="{63670DBE-8A4E-425A-AD9A-54D590D294F9}" srcOrd="0" destOrd="0" presId="urn:microsoft.com/office/officeart/2005/8/layout/vList3"/>
    <dgm:cxn modelId="{4F67D358-C7A6-4512-BFD9-EDF90C06576F}" type="presOf" srcId="{D84A0EC6-1CCB-4FC8-B247-19B1AABDD074}" destId="{48FD6CCB-000D-4E51-A2A2-4EAFAB7A14FD}" srcOrd="0" destOrd="0" presId="urn:microsoft.com/office/officeart/2005/8/layout/vList3"/>
    <dgm:cxn modelId="{CA157EF8-F318-48FB-B6C4-E994353C6B0A}" type="presOf" srcId="{0F9DE571-6137-401F-970D-B651A736A6D3}" destId="{F2ADDC02-AAF8-407B-A6C9-0A819C1FA378}" srcOrd="0" destOrd="0" presId="urn:microsoft.com/office/officeart/2005/8/layout/vList3"/>
    <dgm:cxn modelId="{2370490E-0BD1-4113-963A-FF9348636FD0}" type="presOf" srcId="{A81FB7B0-D632-4446-B07D-E14F4757438C}" destId="{3FF442E4-0767-4F76-A620-C3D7A3DAB9D1}" srcOrd="0" destOrd="0" presId="urn:microsoft.com/office/officeart/2005/8/layout/vList3"/>
    <dgm:cxn modelId="{E616C2F7-62E3-4318-B708-9970B167842D}" type="presParOf" srcId="{07D73CE7-D14B-4AF4-BA9D-CE4653BEB1A9}" destId="{88491CC7-6791-427A-9024-FF65FA278D31}" srcOrd="0" destOrd="0" presId="urn:microsoft.com/office/officeart/2005/8/layout/vList3"/>
    <dgm:cxn modelId="{28546D39-A904-4D5F-BF86-1474B68B37C8}" type="presParOf" srcId="{88491CC7-6791-427A-9024-FF65FA278D31}" destId="{8E306ABE-36DF-4D17-BCA9-61BFDC994EB3}" srcOrd="0" destOrd="0" presId="urn:microsoft.com/office/officeart/2005/8/layout/vList3"/>
    <dgm:cxn modelId="{8580947B-253D-499D-8319-8F5E05AB5296}" type="presParOf" srcId="{88491CC7-6791-427A-9024-FF65FA278D31}" destId="{3FF442E4-0767-4F76-A620-C3D7A3DAB9D1}" srcOrd="1" destOrd="0" presId="urn:microsoft.com/office/officeart/2005/8/layout/vList3"/>
    <dgm:cxn modelId="{D0691D82-09E1-45B6-8153-F6E40D87B587}" type="presParOf" srcId="{07D73CE7-D14B-4AF4-BA9D-CE4653BEB1A9}" destId="{94F58190-5550-4B5D-8C70-4EF90155E268}" srcOrd="1" destOrd="0" presId="urn:microsoft.com/office/officeart/2005/8/layout/vList3"/>
    <dgm:cxn modelId="{708F127E-89EF-444A-8218-C58D6D0BC4E1}" type="presParOf" srcId="{07D73CE7-D14B-4AF4-BA9D-CE4653BEB1A9}" destId="{9B9D3A9F-6B37-460C-91E0-D2FA9A75F30F}" srcOrd="2" destOrd="0" presId="urn:microsoft.com/office/officeart/2005/8/layout/vList3"/>
    <dgm:cxn modelId="{3F106FC7-B4D6-4BD0-AC9F-2B6358E8F6B2}" type="presParOf" srcId="{9B9D3A9F-6B37-460C-91E0-D2FA9A75F30F}" destId="{28B9DFF9-1A44-468D-ACDA-85A51C7FE60D}" srcOrd="0" destOrd="0" presId="urn:microsoft.com/office/officeart/2005/8/layout/vList3"/>
    <dgm:cxn modelId="{136CF18E-6AFF-47BC-839B-AE7BAD44C1FC}" type="presParOf" srcId="{9B9D3A9F-6B37-460C-91E0-D2FA9A75F30F}" destId="{99A4CDD2-1E08-4284-A9E5-9DBB6CA1F8A3}" srcOrd="1" destOrd="0" presId="urn:microsoft.com/office/officeart/2005/8/layout/vList3"/>
    <dgm:cxn modelId="{7C458059-15ED-4890-83C1-BFB1461C07BC}" type="presParOf" srcId="{07D73CE7-D14B-4AF4-BA9D-CE4653BEB1A9}" destId="{5197288B-CC47-4840-98D4-12AC51043103}" srcOrd="3" destOrd="0" presId="urn:microsoft.com/office/officeart/2005/8/layout/vList3"/>
    <dgm:cxn modelId="{BE146A9F-82B6-4CFC-8AE2-6A2F9BE850E0}" type="presParOf" srcId="{07D73CE7-D14B-4AF4-BA9D-CE4653BEB1A9}" destId="{3EE22FE9-DAAF-4A8A-8DCB-FAE0C6FAD857}" srcOrd="4" destOrd="0" presId="urn:microsoft.com/office/officeart/2005/8/layout/vList3"/>
    <dgm:cxn modelId="{85749673-4828-4C7C-8313-D0E20D3889E0}" type="presParOf" srcId="{3EE22FE9-DAAF-4A8A-8DCB-FAE0C6FAD857}" destId="{A67C7C10-04A1-4AB4-B949-743675104AF6}" srcOrd="0" destOrd="0" presId="urn:microsoft.com/office/officeart/2005/8/layout/vList3"/>
    <dgm:cxn modelId="{4C128195-7F5F-4821-8A9B-05730B540C94}" type="presParOf" srcId="{3EE22FE9-DAAF-4A8A-8DCB-FAE0C6FAD857}" destId="{48FD6CCB-000D-4E51-A2A2-4EAFAB7A14FD}" srcOrd="1" destOrd="0" presId="urn:microsoft.com/office/officeart/2005/8/layout/vList3"/>
    <dgm:cxn modelId="{85117189-B9BE-49EC-BAD8-3AF5747FA600}" type="presParOf" srcId="{07D73CE7-D14B-4AF4-BA9D-CE4653BEB1A9}" destId="{DDA6DE72-0369-4DD2-986B-6EC2E29EEDF4}" srcOrd="5" destOrd="0" presId="urn:microsoft.com/office/officeart/2005/8/layout/vList3"/>
    <dgm:cxn modelId="{B4F881F2-5C7E-4FBB-9163-F0BA9A44AF93}" type="presParOf" srcId="{07D73CE7-D14B-4AF4-BA9D-CE4653BEB1A9}" destId="{1840023A-7523-4B67-B209-83A06DD6A06E}" srcOrd="6" destOrd="0" presId="urn:microsoft.com/office/officeart/2005/8/layout/vList3"/>
    <dgm:cxn modelId="{08952C84-A935-40C9-882F-8E379BC70987}" type="presParOf" srcId="{1840023A-7523-4B67-B209-83A06DD6A06E}" destId="{387CAE3E-C3E4-4C4F-A254-96A1192E9E2A}" srcOrd="0" destOrd="0" presId="urn:microsoft.com/office/officeart/2005/8/layout/vList3"/>
    <dgm:cxn modelId="{5FED9F50-175B-4D58-8E6A-375A51CDA360}" type="presParOf" srcId="{1840023A-7523-4B67-B209-83A06DD6A06E}" destId="{63670DBE-8A4E-425A-AD9A-54D590D294F9}" srcOrd="1" destOrd="0" presId="urn:microsoft.com/office/officeart/2005/8/layout/vList3"/>
    <dgm:cxn modelId="{08168A75-1E73-4E1B-9F35-0D8A46083998}" type="presParOf" srcId="{07D73CE7-D14B-4AF4-BA9D-CE4653BEB1A9}" destId="{98235187-F98C-4FF6-AB2E-17160A061496}" srcOrd="7" destOrd="0" presId="urn:microsoft.com/office/officeart/2005/8/layout/vList3"/>
    <dgm:cxn modelId="{7D63FBAB-38E8-43EE-9490-CC76BEBEAB1F}" type="presParOf" srcId="{07D73CE7-D14B-4AF4-BA9D-CE4653BEB1A9}" destId="{49F1675F-98C7-4D24-8A16-D1AA4CFAE7DD}" srcOrd="8" destOrd="0" presId="urn:microsoft.com/office/officeart/2005/8/layout/vList3"/>
    <dgm:cxn modelId="{FDCB5028-BEBD-405E-AE1C-03672F72D474}" type="presParOf" srcId="{49F1675F-98C7-4D24-8A16-D1AA4CFAE7DD}" destId="{31F387BF-FE86-4031-88E0-FAD7DAE5819F}" srcOrd="0" destOrd="0" presId="urn:microsoft.com/office/officeart/2005/8/layout/vList3"/>
    <dgm:cxn modelId="{FA9BD085-260E-40CE-9076-DB7FD7A1F0E2}" type="presParOf" srcId="{49F1675F-98C7-4D24-8A16-D1AA4CFAE7DD}" destId="{62BD9A74-20D4-409B-B049-62A8869EAF43}" srcOrd="1" destOrd="0" presId="urn:microsoft.com/office/officeart/2005/8/layout/vList3"/>
    <dgm:cxn modelId="{1686A313-B254-4C56-AC0C-0CBB1D48BB1A}" type="presParOf" srcId="{07D73CE7-D14B-4AF4-BA9D-CE4653BEB1A9}" destId="{07C3665C-54A8-4DF9-85B3-F7417F8802FE}" srcOrd="9" destOrd="0" presId="urn:microsoft.com/office/officeart/2005/8/layout/vList3"/>
    <dgm:cxn modelId="{652A00CD-D123-4EB6-BBD6-86F6500B0E88}" type="presParOf" srcId="{07D73CE7-D14B-4AF4-BA9D-CE4653BEB1A9}" destId="{58BB2DDC-1D56-4EAD-8DCF-F71E841E923F}" srcOrd="10" destOrd="0" presId="urn:microsoft.com/office/officeart/2005/8/layout/vList3"/>
    <dgm:cxn modelId="{19D0C89E-A4A2-429A-9D8C-BBC3579A80D0}" type="presParOf" srcId="{58BB2DDC-1D56-4EAD-8DCF-F71E841E923F}" destId="{A294EED5-5C16-4563-9E6B-C1CB09E3F3C3}" srcOrd="0" destOrd="0" presId="urn:microsoft.com/office/officeart/2005/8/layout/vList3"/>
    <dgm:cxn modelId="{B872F572-17C0-4514-9576-A47925BD01A5}" type="presParOf" srcId="{58BB2DDC-1D56-4EAD-8DCF-F71E841E923F}" destId="{F2ADDC02-AAF8-407B-A6C9-0A819C1FA378}" srcOrd="1" destOrd="0" presId="urn:microsoft.com/office/officeart/2005/8/layout/vList3"/>
    <dgm:cxn modelId="{B78F3240-B812-4FC8-81A8-5A4247639BAF}" type="presParOf" srcId="{07D73CE7-D14B-4AF4-BA9D-CE4653BEB1A9}" destId="{DCCDF46C-21D3-4B93-B303-D415E40963DB}" srcOrd="11" destOrd="0" presId="urn:microsoft.com/office/officeart/2005/8/layout/vList3"/>
    <dgm:cxn modelId="{515926D8-5932-40EF-8878-AE8773590440}" type="presParOf" srcId="{07D73CE7-D14B-4AF4-BA9D-CE4653BEB1A9}" destId="{A92E4ACB-D223-48FF-BA98-A06CE29BA508}" srcOrd="12" destOrd="0" presId="urn:microsoft.com/office/officeart/2005/8/layout/vList3"/>
    <dgm:cxn modelId="{81C5B3DD-E56A-46D5-B881-7C7C099DC516}" type="presParOf" srcId="{A92E4ACB-D223-48FF-BA98-A06CE29BA508}" destId="{003A1E3A-93B1-44A7-9876-6EC5B50FE09C}" srcOrd="0" destOrd="0" presId="urn:microsoft.com/office/officeart/2005/8/layout/vList3"/>
    <dgm:cxn modelId="{75E50E60-F809-4EDB-9219-AA7E2420C2EE}" type="presParOf" srcId="{A92E4ACB-D223-48FF-BA98-A06CE29BA508}" destId="{94E19DCD-C2AF-411C-AF4D-EBD5276C450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ED379F-CBA5-484C-99F8-2B426C85454D}">
      <dsp:nvSpPr>
        <dsp:cNvPr id="0" name=""/>
        <dsp:cNvSpPr/>
      </dsp:nvSpPr>
      <dsp:spPr>
        <a:xfrm>
          <a:off x="3505200" y="937009"/>
          <a:ext cx="2745294" cy="317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18"/>
              </a:lnTo>
              <a:lnTo>
                <a:pt x="2745294" y="158818"/>
              </a:lnTo>
              <a:lnTo>
                <a:pt x="2745294" y="31763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E41C2-8272-43F4-AE11-28096D2C46D2}">
      <dsp:nvSpPr>
        <dsp:cNvPr id="0" name=""/>
        <dsp:cNvSpPr/>
      </dsp:nvSpPr>
      <dsp:spPr>
        <a:xfrm>
          <a:off x="3505200" y="937009"/>
          <a:ext cx="915098" cy="317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18"/>
              </a:lnTo>
              <a:lnTo>
                <a:pt x="915098" y="158818"/>
              </a:lnTo>
              <a:lnTo>
                <a:pt x="915098" y="31763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C4A59-ED18-463B-8814-3AB018397F2F}">
      <dsp:nvSpPr>
        <dsp:cNvPr id="0" name=""/>
        <dsp:cNvSpPr/>
      </dsp:nvSpPr>
      <dsp:spPr>
        <a:xfrm>
          <a:off x="2590102" y="937009"/>
          <a:ext cx="915098" cy="317637"/>
        </a:xfrm>
        <a:custGeom>
          <a:avLst/>
          <a:gdLst/>
          <a:ahLst/>
          <a:cxnLst/>
          <a:rect l="0" t="0" r="0" b="0"/>
          <a:pathLst>
            <a:path>
              <a:moveTo>
                <a:pt x="915098" y="0"/>
              </a:moveTo>
              <a:lnTo>
                <a:pt x="915098" y="158818"/>
              </a:lnTo>
              <a:lnTo>
                <a:pt x="0" y="158818"/>
              </a:lnTo>
              <a:lnTo>
                <a:pt x="0" y="31763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23C6E-6173-4FAD-B6DB-BF42363A3DE8}">
      <dsp:nvSpPr>
        <dsp:cNvPr id="0" name=""/>
        <dsp:cNvSpPr/>
      </dsp:nvSpPr>
      <dsp:spPr>
        <a:xfrm>
          <a:off x="759905" y="937009"/>
          <a:ext cx="2745294" cy="317637"/>
        </a:xfrm>
        <a:custGeom>
          <a:avLst/>
          <a:gdLst/>
          <a:ahLst/>
          <a:cxnLst/>
          <a:rect l="0" t="0" r="0" b="0"/>
          <a:pathLst>
            <a:path>
              <a:moveTo>
                <a:pt x="2745294" y="0"/>
              </a:moveTo>
              <a:lnTo>
                <a:pt x="2745294" y="158818"/>
              </a:lnTo>
              <a:lnTo>
                <a:pt x="0" y="158818"/>
              </a:lnTo>
              <a:lnTo>
                <a:pt x="0" y="31763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39AD6-F127-4FD8-807C-DA8200FD6EA9}">
      <dsp:nvSpPr>
        <dsp:cNvPr id="0" name=""/>
        <dsp:cNvSpPr/>
      </dsp:nvSpPr>
      <dsp:spPr>
        <a:xfrm>
          <a:off x="1158132" y="180730"/>
          <a:ext cx="4694136" cy="756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Додаткова кваліфікація:</a:t>
          </a:r>
          <a:endParaRPr lang="uk-UA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8132" y="180730"/>
        <a:ext cx="4694136" cy="756279"/>
      </dsp:txXfrm>
    </dsp:sp>
    <dsp:sp modelId="{0ACEEA88-06B8-43F4-90C4-9403C60981D8}">
      <dsp:nvSpPr>
        <dsp:cNvPr id="0" name=""/>
        <dsp:cNvSpPr/>
      </dsp:nvSpPr>
      <dsp:spPr>
        <a:xfrm>
          <a:off x="3626" y="1254647"/>
          <a:ext cx="1512559" cy="756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Англійська мова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6" y="1254647"/>
        <a:ext cx="1512559" cy="756279"/>
      </dsp:txXfrm>
    </dsp:sp>
    <dsp:sp modelId="{242F9224-4514-4A91-B92B-5858F4A249D3}">
      <dsp:nvSpPr>
        <dsp:cNvPr id="0" name=""/>
        <dsp:cNvSpPr/>
      </dsp:nvSpPr>
      <dsp:spPr>
        <a:xfrm>
          <a:off x="1833822" y="1254647"/>
          <a:ext cx="1512559" cy="756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Хореографія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33822" y="1254647"/>
        <a:ext cx="1512559" cy="756279"/>
      </dsp:txXfrm>
    </dsp:sp>
    <dsp:sp modelId="{07410F42-0D3E-4D61-ACA2-7CEADEBB6E08}">
      <dsp:nvSpPr>
        <dsp:cNvPr id="0" name=""/>
        <dsp:cNvSpPr/>
      </dsp:nvSpPr>
      <dsp:spPr>
        <a:xfrm>
          <a:off x="3664019" y="1254647"/>
          <a:ext cx="1512559" cy="756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Інформатика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64019" y="1254647"/>
        <a:ext cx="1512559" cy="756279"/>
      </dsp:txXfrm>
    </dsp:sp>
    <dsp:sp modelId="{C5999D10-2DFF-4B42-A5AF-0BEEE39E5B01}">
      <dsp:nvSpPr>
        <dsp:cNvPr id="0" name=""/>
        <dsp:cNvSpPr/>
      </dsp:nvSpPr>
      <dsp:spPr>
        <a:xfrm>
          <a:off x="5494215" y="1254647"/>
          <a:ext cx="1512559" cy="756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Корекційна освіта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94215" y="1254647"/>
        <a:ext cx="1512559" cy="7562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4408B-3985-4A56-8E06-4CAA8F5577E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F876C-128E-4CAC-9EFE-D4A6599F9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063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8379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005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4810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87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3918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699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3994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476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245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5174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0217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699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1926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872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6532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8526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2117-F232-457C-8A1A-00E51D93EF56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544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chart" Target="../charts/chart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1901" y="606745"/>
            <a:ext cx="50898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Відокремлений структурний підрозділ </a:t>
            </a:r>
          </a:p>
          <a:p>
            <a:pPr algn="ctr"/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«Івано-Франківський фаховий коледж </a:t>
            </a:r>
          </a:p>
          <a:p>
            <a:pPr algn="ctr"/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Прикарпатського національного </a:t>
            </a:r>
          </a:p>
          <a:p>
            <a:pPr algn="ctr"/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університету імені Василя Стефаника» </a:t>
            </a:r>
            <a:endParaRPr lang="ru-RU" sz="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sus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41645"/>
            <a:ext cx="2019300" cy="1825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3828" y="2244358"/>
            <a:ext cx="7645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Звіт </a:t>
            </a:r>
            <a:endParaRPr lang="uk-UA" sz="2800" b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завідувача </a:t>
            </a:r>
            <a:r>
              <a:rPr lang="uk-UA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педагогічного </a:t>
            </a:r>
            <a:r>
              <a:rPr lang="uk-UA" sz="2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відділення  </a:t>
            </a:r>
            <a:r>
              <a:rPr lang="uk-UA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uk-UA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28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Ликтей</a:t>
            </a:r>
            <a:r>
              <a:rPr lang="uk-UA" sz="2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Л.М.</a:t>
            </a:r>
          </a:p>
          <a:p>
            <a:pPr algn="ctr"/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“Про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підсумки діяльності  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Івано-Франківського фахового коледжу  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 І семестрі 2022-2023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н.р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та завдання колективу щодо підвищення якості освітнього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процесу”</a:t>
            </a:r>
            <a:endPara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endParaRPr lang="uk-UA" sz="44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96" y="5270500"/>
            <a:ext cx="1811187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393481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3514" y="333828"/>
            <a:ext cx="6629400" cy="1181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Спеціальність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022 Дизайн</a:t>
            </a:r>
            <a:endParaRPr lang="uk-UA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988457"/>
          <a:ext cx="5007429" cy="3918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1851509323"/>
              </p:ext>
            </p:extLst>
          </p:nvPr>
        </p:nvGraphicFramePr>
        <p:xfrm>
          <a:off x="3715656" y="1756228"/>
          <a:ext cx="3846286" cy="482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7" name="Picture 4" descr="C:\Users\Asus\Desktop\unnam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0"/>
            <a:ext cx="1054100" cy="95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732922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851509323"/>
              </p:ext>
            </p:extLst>
          </p:nvPr>
        </p:nvGraphicFramePr>
        <p:xfrm>
          <a:off x="1079500" y="2311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914401" y="435429"/>
            <a:ext cx="6545942" cy="11321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 екзаменаційної сесії</a:t>
            </a:r>
            <a:b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І семестр</a:t>
            </a:r>
            <a:b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спеціальності 022 Дизайн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sus\Desktop\unna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0"/>
            <a:ext cx="1054100" cy="95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382016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32543" y="188685"/>
            <a:ext cx="6629400" cy="1181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Освітні платформи:</a:t>
            </a: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753" t="17261" r="18790" b="10417"/>
          <a:stretch>
            <a:fillRect/>
          </a:stretch>
        </p:blipFill>
        <p:spPr bwMode="auto">
          <a:xfrm>
            <a:off x="377372" y="1568265"/>
            <a:ext cx="2801257" cy="1915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056" t="14435" r="9841" b="17708"/>
          <a:stretch>
            <a:fillRect/>
          </a:stretch>
        </p:blipFill>
        <p:spPr bwMode="auto">
          <a:xfrm>
            <a:off x="1524000" y="4126749"/>
            <a:ext cx="5268685" cy="2448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694" t="11458" r="24789" b="9177"/>
          <a:stretch>
            <a:fillRect/>
          </a:stretch>
        </p:blipFill>
        <p:spPr bwMode="auto">
          <a:xfrm>
            <a:off x="4107543" y="1656193"/>
            <a:ext cx="3730171" cy="2233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57732922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32011" y="183622"/>
            <a:ext cx="7539163" cy="111034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 завдання колективу щодо підвищення якості освітнього процесу:</a:t>
            </a:r>
            <a:endParaRPr lang="uk-UA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-1548079" y="1385047"/>
          <a:ext cx="12507432" cy="5472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C:\Users\Asus\Desktop\unna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0"/>
            <a:ext cx="1054100" cy="95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732922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1901" y="606745"/>
            <a:ext cx="50898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Відокремлений структурний підрозділ </a:t>
            </a:r>
          </a:p>
          <a:p>
            <a:pPr algn="ctr"/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«Івано-Франківський фаховий коледж </a:t>
            </a:r>
          </a:p>
          <a:p>
            <a:pPr algn="ctr"/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Прикарпатського національного </a:t>
            </a:r>
          </a:p>
          <a:p>
            <a:pPr algn="ctr"/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університету імені Василя Стефаника» </a:t>
            </a:r>
            <a:endParaRPr lang="ru-RU" sz="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sus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41645"/>
            <a:ext cx="2019300" cy="1825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1" y="3540622"/>
            <a:ext cx="3509514" cy="307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7163" y="2447365"/>
            <a:ext cx="7382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60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Дякую за увагу!</a:t>
            </a:r>
            <a:endParaRPr lang="ru-RU" sz="60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93481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8115300" cy="59273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uk-UA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uk-UA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796" y="3737623"/>
            <a:ext cx="3326058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– 438 студентів</a:t>
            </a:r>
          </a:p>
          <a:p>
            <a:pPr>
              <a:buFont typeface="Wingdings" pitchFamily="2" charset="2"/>
              <a:buChar char="ü"/>
            </a:pP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І курс – 120</a:t>
            </a:r>
          </a:p>
          <a:p>
            <a:pPr>
              <a:buFont typeface="Wingdings" pitchFamily="2" charset="2"/>
              <a:buChar char="ü"/>
            </a:pP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ІІ курс – 116</a:t>
            </a:r>
          </a:p>
          <a:p>
            <a:pPr>
              <a:buFont typeface="Wingdings" pitchFamily="2" charset="2"/>
              <a:buChar char="ü"/>
            </a:pP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курс - 99</a:t>
            </a:r>
            <a:endParaRPr 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 - 103</a:t>
            </a:r>
            <a:endParaRPr lang="uk-UA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3900" y="3532194"/>
            <a:ext cx="3093272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 – 182 студенти</a:t>
            </a:r>
          </a:p>
          <a:p>
            <a:pPr>
              <a:buFont typeface="Wingdings" pitchFamily="2" charset="2"/>
              <a:buChar char="ü"/>
            </a:pP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 І курс – 49</a:t>
            </a:r>
          </a:p>
          <a:p>
            <a:pPr>
              <a:buFont typeface="Wingdings" pitchFamily="2" charset="2"/>
              <a:buChar char="ü"/>
            </a:pPr>
            <a:r>
              <a:rPr lang="uk-UA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ІІ курс – 50</a:t>
            </a:r>
          </a:p>
          <a:p>
            <a:pPr>
              <a:buFont typeface="Wingdings" pitchFamily="2" charset="2"/>
              <a:buChar char="ü"/>
            </a:pPr>
            <a:r>
              <a:rPr lang="uk-UA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курс – 4</a:t>
            </a: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 - 43</a:t>
            </a:r>
            <a:endParaRPr lang="uk-UA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1947" y="1662206"/>
            <a:ext cx="6311900" cy="14859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Кількість студентів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відділенні станом на 01.01.2023 року – 620, з них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97223" y="3081617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7010400" y="229870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Picture 4" descr="C:\Users\Asus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48" y="174812"/>
            <a:ext cx="1054100" cy="95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66649" y="188258"/>
            <a:ext cx="56695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Відокремлений структурний підрозділ </a:t>
            </a:r>
          </a:p>
          <a:p>
            <a:pPr algn="ctr"/>
            <a:r>
              <a:rPr lang="uk-UA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«Івано-Франківський фаховий коледж </a:t>
            </a:r>
          </a:p>
          <a:p>
            <a:pPr algn="ctr"/>
            <a:r>
              <a:rPr lang="uk-UA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Прикарпатського національного </a:t>
            </a:r>
          </a:p>
          <a:p>
            <a:pPr algn="ctr"/>
            <a:r>
              <a:rPr lang="uk-UA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університету імені Василя Стефаника» </a:t>
            </a:r>
            <a:endParaRPr lang="ru-RU" sz="7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330920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7029" y="551542"/>
          <a:ext cx="7460342" cy="5361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983"/>
                <a:gridCol w="2422359"/>
              </a:tblGrid>
              <a:tr h="148045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Педагогічне</a:t>
                      </a:r>
                      <a:r>
                        <a:rPr lang="uk-UA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відділення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 семестр 2022-2023 </a:t>
                      </a:r>
                      <a:r>
                        <a:rPr lang="uk-UA" sz="3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н.р</a:t>
                      </a:r>
                      <a:r>
                        <a:rPr lang="uk-UA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209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Загальна кількість студентів, </a:t>
                      </a:r>
                      <a:r>
                        <a:rPr lang="uk-UA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які </a:t>
                      </a:r>
                      <a:r>
                        <a:rPr lang="uk-UA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навчалися </a:t>
                      </a:r>
                      <a:r>
                        <a:rPr lang="uk-U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віддалено</a:t>
                      </a:r>
                      <a:endParaRPr lang="uk-U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91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 студентів</a:t>
                      </a:r>
                      <a:r>
                        <a:rPr lang="uk-UA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відділенні, яким надано дозвіл на навчання </a:t>
                      </a:r>
                      <a:r>
                        <a:rPr lang="uk-UA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endParaRPr lang="uk-UA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uk-U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91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 студентів</a:t>
                      </a:r>
                      <a:r>
                        <a:rPr lang="uk-UA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відділенні, яким надано індивідуальний графік навчання</a:t>
                      </a:r>
                      <a:endParaRPr lang="uk-UA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uk-U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uk-UA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464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uk-UA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відрахованих студентів впродовж семестру</a:t>
                      </a:r>
                      <a:endParaRPr lang="uk-UA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4" descr="C:\Users\Asus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0"/>
            <a:ext cx="1054100" cy="95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330920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8843720"/>
              </p:ext>
            </p:extLst>
          </p:nvPr>
        </p:nvGraphicFramePr>
        <p:xfrm>
          <a:off x="361014" y="2249713"/>
          <a:ext cx="7984701" cy="3343728"/>
        </p:xfrm>
        <a:graphic>
          <a:graphicData uri="http://schemas.openxmlformats.org/drawingml/2006/table">
            <a:tbl>
              <a:tblPr/>
              <a:tblGrid>
                <a:gridCol w="2247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0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4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4138"/>
                <a:gridCol w="1494138"/>
              </a:tblGrid>
              <a:tr h="50129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Початкова освіта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51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 курс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ІІ курс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ІІІ курс</a:t>
                      </a:r>
                      <a:endParaRPr lang="uk-UA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uk-UA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курс</a:t>
                      </a:r>
                      <a:endParaRPr lang="uk-UA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4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Всього студентів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4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uk-UA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академвідпустці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4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успішності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574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якості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94,8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78,8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92,2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89000" y="522514"/>
            <a:ext cx="6311900" cy="1181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Спеціальність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013 Початкова освіта</a:t>
            </a: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4" name="Picture 4" descr="C:\Users\Asus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0"/>
            <a:ext cx="1054100" cy="95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732922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8843720"/>
              </p:ext>
            </p:extLst>
          </p:nvPr>
        </p:nvGraphicFramePr>
        <p:xfrm>
          <a:off x="334120" y="3698367"/>
          <a:ext cx="7854071" cy="2627084"/>
        </p:xfrm>
        <a:graphic>
          <a:graphicData uri="http://schemas.openxmlformats.org/drawingml/2006/table">
            <a:tbl>
              <a:tblPr/>
              <a:tblGrid>
                <a:gridCol w="3325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7342"/>
                <a:gridCol w="2241447"/>
              </a:tblGrid>
              <a:tr h="39385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Початкова </a:t>
                      </a:r>
                      <a:r>
                        <a:rPr lang="uk-UA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освіта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38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ІІІ курс</a:t>
                      </a:r>
                      <a:endParaRPr lang="uk-UA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uk-UA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курс</a:t>
                      </a:r>
                      <a:endParaRPr lang="uk-UA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Всього студентів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</a:t>
                      </a:r>
                      <a:endParaRPr lang="uk-UA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</a:t>
                      </a:r>
                      <a:endParaRPr lang="uk-UA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uk-UA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академвідпустці</a:t>
                      </a:r>
                      <a:endParaRPr lang="uk-UA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uk-UA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uk-UA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успішності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uk-UA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uk-UA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51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якості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90,45</a:t>
                      </a:r>
                      <a:endParaRPr lang="uk-UA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85,5</a:t>
                      </a:r>
                      <a:endParaRPr lang="uk-UA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41829" y="232228"/>
            <a:ext cx="6707414" cy="107405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Спеціальність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013 Початкова освіта</a:t>
            </a:r>
          </a:p>
          <a:p>
            <a:pPr algn="ctr"/>
            <a:endParaRPr lang="uk-UA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25712" y="1320800"/>
          <a:ext cx="7010401" cy="219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C:\Users\Asus\Desktop\unna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0"/>
            <a:ext cx="1054100" cy="95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732922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128986593"/>
              </p:ext>
            </p:extLst>
          </p:nvPr>
        </p:nvGraphicFramePr>
        <p:xfrm>
          <a:off x="508001" y="1739900"/>
          <a:ext cx="7329713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91887" y="217713"/>
            <a:ext cx="7178807" cy="1059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 екзаменаційної сесії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І семестр</a:t>
            </a:r>
            <a:b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Початкова освіта (спеціалізації)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ІІІ курс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4" descr="C:\Users\Asus\Desktop\unna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0"/>
            <a:ext cx="1054100" cy="95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277363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876552558"/>
              </p:ext>
            </p:extLst>
          </p:nvPr>
        </p:nvGraphicFramePr>
        <p:xfrm>
          <a:off x="482600" y="1600200"/>
          <a:ext cx="7427686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54742" y="188685"/>
            <a:ext cx="6865258" cy="11030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 екзаменаційної сесії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І семестр</a:t>
            </a:r>
            <a:b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Початкова освіта (спеціалізації)</a:t>
            </a:r>
          </a:p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курс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4" descr="C:\Users\Asus\Desktop\unna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0"/>
            <a:ext cx="1054100" cy="95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697498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123378154"/>
              </p:ext>
            </p:extLst>
          </p:nvPr>
        </p:nvGraphicFramePr>
        <p:xfrm>
          <a:off x="990600" y="1727200"/>
          <a:ext cx="63246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53143" y="304800"/>
            <a:ext cx="6995886" cy="11030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 екзаменаційної сесії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І семестр</a:t>
            </a:r>
            <a:b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Початкова освіта</a:t>
            </a:r>
          </a:p>
        </p:txBody>
      </p:sp>
      <p:pic>
        <p:nvPicPr>
          <p:cNvPr id="5" name="Picture 4" descr="C:\Users\Asus\Desktop\unna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0"/>
            <a:ext cx="1054100" cy="95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984596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8843720"/>
              </p:ext>
            </p:extLst>
          </p:nvPr>
        </p:nvGraphicFramePr>
        <p:xfrm>
          <a:off x="346498" y="2008414"/>
          <a:ext cx="7955672" cy="3047998"/>
        </p:xfrm>
        <a:graphic>
          <a:graphicData uri="http://schemas.openxmlformats.org/drawingml/2006/table">
            <a:tbl>
              <a:tblPr/>
              <a:tblGrid>
                <a:gridCol w="2239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0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87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8706"/>
                <a:gridCol w="1488706"/>
              </a:tblGrid>
              <a:tr h="45695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Дизайн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70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 курс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ІІ курс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ІІІ курс</a:t>
                      </a:r>
                      <a:endParaRPr lang="uk-UA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uk-UA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курс</a:t>
                      </a:r>
                      <a:endParaRPr lang="uk-UA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Всього студентів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uk-UA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академвідпустці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успішності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523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якості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83,7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86,0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75,0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72,1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903514" y="333828"/>
            <a:ext cx="6629400" cy="1181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Спеціальність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022 Дизайн</a:t>
            </a: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4" name="Picture 4" descr="C:\Users\Asus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0"/>
            <a:ext cx="1054100" cy="95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732922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5984</TotalTime>
  <Words>404</Words>
  <Application>Microsoft Office PowerPoint</Application>
  <PresentationFormat>Экран (4:3)</PresentationFormat>
  <Paragraphs>147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Василенко  Олени Миколаївни,  учителя хімії</dc:title>
  <dc:creator>Badenko</dc:creator>
  <cp:lastModifiedBy>Asus</cp:lastModifiedBy>
  <cp:revision>346</cp:revision>
  <cp:lastPrinted>2022-01-26T13:59:04Z</cp:lastPrinted>
  <dcterms:created xsi:type="dcterms:W3CDTF">2020-02-15T10:23:09Z</dcterms:created>
  <dcterms:modified xsi:type="dcterms:W3CDTF">2023-01-30T13:05:58Z</dcterms:modified>
</cp:coreProperties>
</file>