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170" y="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6322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1200" y="176904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8040" y="176904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4000" y="430488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1200" y="430488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8040" y="430488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3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3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3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2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3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4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3571200" y="176904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3"/>
          </p:nvPr>
        </p:nvSpPr>
        <p:spPr>
          <a:xfrm>
            <a:off x="6638040" y="176904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4"/>
          </p:nvPr>
        </p:nvSpPr>
        <p:spPr>
          <a:xfrm>
            <a:off x="504000" y="430488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5"/>
          </p:nvPr>
        </p:nvSpPr>
        <p:spPr>
          <a:xfrm>
            <a:off x="3571200" y="430488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6"/>
          </p:nvPr>
        </p:nvSpPr>
        <p:spPr>
          <a:xfrm>
            <a:off x="6638040" y="4304880"/>
            <a:ext cx="292068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4000" y="430488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2680" y="430488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4000" y="4304880"/>
            <a:ext cx="9071640" cy="23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8000" y="172800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32360" y="3854520"/>
            <a:ext cx="5183640" cy="96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0" y="7200000"/>
            <a:ext cx="2348280" cy="23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7200000"/>
            <a:ext cx="3195000" cy="17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288000" y="7236000"/>
            <a:ext cx="648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8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27720" y="72720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447360" y="72720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7587720" y="7254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/>
        </p:nvSpPr>
        <p:spPr>
          <a:xfrm>
            <a:off x="288000" y="1728000"/>
            <a:ext cx="8927640" cy="17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0" i="1" u="none" strike="noStrike" cap="none">
                <a:latin typeface="Arial"/>
                <a:ea typeface="Arial"/>
                <a:cs typeface="Arial"/>
                <a:sym typeface="Arial"/>
              </a:rPr>
              <a:t>ЗАХИСТ ПРАКТИКИ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4032360" y="3854520"/>
            <a:ext cx="5183640" cy="96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0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26.12.2019 р </a:t>
            </a:r>
            <a:r>
              <a:rPr lang="uk-UA" sz="2600" b="0" i="1" u="none" strike="noStrike" cap="none" dirty="0">
                <a:latin typeface="Arial"/>
                <a:ea typeface="Arial"/>
                <a:cs typeface="Arial"/>
                <a:sym typeface="Arial"/>
              </a:rPr>
              <a:t>відбувся захист навчальної практики студентів ІІ курсу</a:t>
            </a: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9120" y="1769040"/>
            <a:ext cx="3641040" cy="485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0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Івано-Франківського </a:t>
            </a:r>
            <a:r>
              <a:rPr lang="uk-UA" sz="2600" b="0" i="1" u="none" strike="noStrike" cap="none" dirty="0">
                <a:latin typeface="Arial"/>
                <a:ea typeface="Arial"/>
                <a:cs typeface="Arial"/>
                <a:sym typeface="Arial"/>
              </a:rPr>
              <a:t>коледжу ДВНЗ ‘’ </a:t>
            </a:r>
            <a:r>
              <a:rPr lang="uk-UA" sz="2600" b="0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ПНУ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0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600" b="0" i="1" u="none" strike="noStrike" cap="none" dirty="0">
                <a:latin typeface="Arial"/>
                <a:ea typeface="Arial"/>
                <a:cs typeface="Arial"/>
                <a:sym typeface="Arial"/>
              </a:rPr>
              <a:t>імені Василя </a:t>
            </a:r>
            <a:r>
              <a:rPr lang="uk-UA" sz="2600" b="0" i="1" u="none" strike="noStrike" cap="none" dirty="0" err="1">
                <a:latin typeface="Arial"/>
                <a:ea typeface="Arial"/>
                <a:cs typeface="Arial"/>
                <a:sym typeface="Arial"/>
              </a:rPr>
              <a:t>Стефаника’</a:t>
            </a:r>
            <a:r>
              <a:rPr lang="uk-UA" sz="26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’</a:t>
            </a: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2880" y="1563480"/>
            <a:ext cx="6747120" cy="506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1" u="none" strike="noStrike" cap="none">
                <a:latin typeface="Arial"/>
                <a:ea typeface="Arial"/>
                <a:cs typeface="Arial"/>
                <a:sym typeface="Arial"/>
              </a:rPr>
              <a:t>Спеціальності ‘’ Туризм’’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6000" y="2057040"/>
            <a:ext cx="4841280" cy="363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080" y="1440000"/>
            <a:ext cx="3958920" cy="527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1" u="none" strike="noStrike" cap="none">
                <a:latin typeface="Arial"/>
                <a:ea typeface="Arial"/>
                <a:cs typeface="Arial"/>
                <a:sym typeface="Arial"/>
              </a:rPr>
              <a:t>Керівник навчальної практики</a:t>
            </a:r>
            <a:r>
              <a:rPr lang="uk-UA" sz="3600" i="1"/>
              <a:t>: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640" y="2592000"/>
            <a:ext cx="4608360" cy="34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4000" y="2592000"/>
            <a:ext cx="4608000" cy="3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1"/>
          <p:cNvSpPr txBox="1"/>
          <p:nvPr/>
        </p:nvSpPr>
        <p:spPr>
          <a:xfrm>
            <a:off x="3198325" y="1728000"/>
            <a:ext cx="5248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1" u="none" strike="noStrike" cap="none" dirty="0" err="1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Зіняк</a:t>
            </a:r>
            <a:r>
              <a:rPr lang="uk-UA" sz="2800" b="0" i="1" u="none" strike="noStrike" cap="none" dirty="0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 Тетяна Романівна</a:t>
            </a:r>
            <a:endParaRPr sz="28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0" i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Студенти представляли свою практику та якна</a:t>
            </a:r>
            <a:r>
              <a:rPr lang="uk-UA" sz="2800" i="1"/>
              <a:t>йбільше</a:t>
            </a:r>
            <a:r>
              <a:rPr lang="uk-UA" sz="2800" b="0" i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старалися викласти побачену інформацію про готелі та туристичне агенств</a:t>
            </a:r>
            <a:r>
              <a:rPr lang="uk-UA" sz="2800" i="1"/>
              <a:t>о</a:t>
            </a:r>
            <a:r>
              <a:rPr lang="uk-UA" sz="2800" b="0" i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000" y="1703520"/>
            <a:ext cx="4736880" cy="355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120" y="3168000"/>
            <a:ext cx="4736880" cy="355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1" strike="noStrike">
                <a:latin typeface="Arial"/>
                <a:ea typeface="Arial"/>
                <a:cs typeface="Arial"/>
                <a:sym typeface="Arial"/>
              </a:rPr>
              <a:t>Безпосередньо відповідали на запитання сво</a:t>
            </a:r>
            <a:r>
              <a:rPr lang="uk-UA" sz="3600" i="1"/>
              <a:t>го</a:t>
            </a:r>
            <a:r>
              <a:rPr lang="uk-UA" sz="3600" b="0" i="1" strike="noStrike">
                <a:latin typeface="Arial"/>
                <a:ea typeface="Arial"/>
                <a:cs typeface="Arial"/>
                <a:sym typeface="Arial"/>
              </a:rPr>
              <a:t> керівник</a:t>
            </a:r>
            <a:r>
              <a:rPr lang="uk-UA" sz="3600" i="1"/>
              <a:t>а</a:t>
            </a:r>
            <a:r>
              <a:rPr lang="uk-UA" sz="3600" b="0" i="1" strike="noStrike">
                <a:latin typeface="Arial"/>
                <a:ea typeface="Arial"/>
                <a:cs typeface="Arial"/>
                <a:sym typeface="Arial"/>
              </a:rPr>
              <a:t> та питань з аудиторії.</a:t>
            </a:r>
            <a:endParaRPr sz="36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000" y="1512000"/>
            <a:ext cx="3402000" cy="45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00" y="1500480"/>
            <a:ext cx="6063480" cy="454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1" strike="noStrike">
                <a:latin typeface="Arial"/>
                <a:ea typeface="Arial"/>
                <a:cs typeface="Arial"/>
                <a:sym typeface="Arial"/>
              </a:rPr>
              <a:t>Та вдало її захистили.</a:t>
            </a:r>
            <a:endParaRPr sz="36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3384000"/>
            <a:ext cx="4343760" cy="32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5600" y="1510560"/>
            <a:ext cx="5090400" cy="381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Произвольный</PresentationFormat>
  <Paragraphs>10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modified xsi:type="dcterms:W3CDTF">2020-01-13T07:39:54Z</dcterms:modified>
</cp:coreProperties>
</file>