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7" r:id="rId3"/>
    <p:sldId id="278" r:id="rId4"/>
    <p:sldId id="276" r:id="rId5"/>
    <p:sldId id="275" r:id="rId6"/>
    <p:sldId id="271" r:id="rId7"/>
    <p:sldId id="274" r:id="rId8"/>
    <p:sldId id="272" r:id="rId9"/>
    <p:sldId id="273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3442097" cy="458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72816"/>
            <a:ext cx="4407296" cy="330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84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3893132" cy="597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Рисунок 9" descr="C:\Users\Anna\Desktop\Практика\0b8dfd35-2519-4b24-9fbe-87b5202dff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56816"/>
            <a:ext cx="4680520" cy="2752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3272515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3292475" cy="44598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57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3759659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557704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8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01008"/>
            <a:ext cx="4518169" cy="298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430024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54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11" descr="C:\Users\Anna\Desktop\Практика\548943ce-bf83-44de-b431-1c281a097c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923928" cy="5535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10" descr="C:\Users\Anna\Desktop\Практика\33dce41c-b583-49de-bd6b-ba1d9c1fa5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/>
          <a:stretch>
            <a:fillRect/>
          </a:stretch>
        </p:blipFill>
        <p:spPr bwMode="auto">
          <a:xfrm>
            <a:off x="412704" y="116632"/>
            <a:ext cx="3843664" cy="5550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7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869178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Рисунок 12" descr="C:\Users\Anna\Desktop\Практика\181fc37d-e2a6-4952-b419-9fa4046681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"/>
          <a:stretch>
            <a:fillRect/>
          </a:stretch>
        </p:blipFill>
        <p:spPr bwMode="auto">
          <a:xfrm>
            <a:off x="4211960" y="1196752"/>
            <a:ext cx="4698029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4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5317901" cy="5959900"/>
          </a:xfrm>
        </p:spPr>
      </p:pic>
    </p:spTree>
    <p:extLst>
      <p:ext uri="{BB962C8B-B14F-4D97-AF65-F5344CB8AC3E}">
        <p14:creationId xmlns:p14="http://schemas.microsoft.com/office/powerpoint/2010/main" val="39904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4" descr="C:\Users\Anna\Desktop\Практика\91e04224-035e-4c8b-bc9f-e48f1a6b15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82102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3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3960440" cy="5460352"/>
          </a:xfrm>
        </p:spPr>
      </p:pic>
      <p:pic>
        <p:nvPicPr>
          <p:cNvPr id="8194" name="Рисунок 15" descr="C:\Users\Anna\Desktop\Практика\1d90b371-0d6e-4324-bd88-b6bb8985a8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0166" y="692696"/>
            <a:ext cx="4498962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9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3998"/>
            <a:ext cx="7880690" cy="566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79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404664"/>
            <a:ext cx="5192813" cy="5904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4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6" descr="C:\Users\Anna\Desktop\Практика\eb9bffb1-04cd-4291-815a-1733901a5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33324" cy="454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5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7" descr="C:\Users\Anna\Desktop\Практика\8f6cb3d1-9f93-4581-b4a2-92938f0b1d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404663"/>
            <a:ext cx="5904656" cy="5888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4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1" t="15498" r="15939" b="15652"/>
          <a:stretch>
            <a:fillRect/>
          </a:stretch>
        </p:blipFill>
        <p:spPr bwMode="auto">
          <a:xfrm>
            <a:off x="251520" y="1745384"/>
            <a:ext cx="4053021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3" t="11734" r="30386" b="14323"/>
          <a:stretch>
            <a:fillRect/>
          </a:stretch>
        </p:blipFill>
        <p:spPr bwMode="auto">
          <a:xfrm>
            <a:off x="4427984" y="692696"/>
            <a:ext cx="4294610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6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4067943" cy="23657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8680"/>
            <a:ext cx="4536504" cy="5376272"/>
          </a:xfrm>
        </p:spPr>
      </p:pic>
    </p:spTree>
    <p:extLst>
      <p:ext uri="{BB962C8B-B14F-4D97-AF65-F5344CB8AC3E}">
        <p14:creationId xmlns:p14="http://schemas.microsoft.com/office/powerpoint/2010/main" val="32650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3877741" cy="52092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4114180" cy="3039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45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C:\Users\Anna\Desktop\Практика\0be39db7-f4d2-4150-9480-21a46cac16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1" y="1196752"/>
            <a:ext cx="4166001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6" descr="C:\Users\Anna\Desktop\Практика\ec2cdec4-3b71-44c8-820e-45d2b0e99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8660"/>
            <a:ext cx="4315126" cy="6084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9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4176464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4448811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9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1440160" cy="13815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Рисунок 8" descr="C:\Users\Anna\Desktop\Практика\8407ba0f-348f-4157-9473-cbd22c91aa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6111568" cy="5965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1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940278" cy="634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3816424" cy="644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75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Другая 7">
      <a:dk1>
        <a:srgbClr val="FFFF00"/>
      </a:dk1>
      <a:lt1>
        <a:srgbClr val="000000"/>
      </a:lt1>
      <a:dk2>
        <a:srgbClr val="434342"/>
      </a:dk2>
      <a:lt2>
        <a:srgbClr val="FFFFCB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71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Пользователь Windows</cp:lastModifiedBy>
  <cp:revision>8</cp:revision>
  <dcterms:created xsi:type="dcterms:W3CDTF">2019-12-22T00:30:30Z</dcterms:created>
  <dcterms:modified xsi:type="dcterms:W3CDTF">2019-12-22T19:22:07Z</dcterms:modified>
</cp:coreProperties>
</file>