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EF43-EC2A-4019-9CFC-D0B24A769AA2}" type="datetimeFigureOut">
              <a:rPr lang="uk-UA" smtClean="0"/>
              <a:pPr/>
              <a:t>13.01.2020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15F1-7387-4FA9-B6FD-F7DF5B2571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EF43-EC2A-4019-9CFC-D0B24A769AA2}" type="datetimeFigureOut">
              <a:rPr lang="uk-UA" smtClean="0"/>
              <a:pPr/>
              <a:t>13.01.2020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15F1-7387-4FA9-B6FD-F7DF5B2571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EF43-EC2A-4019-9CFC-D0B24A769AA2}" type="datetimeFigureOut">
              <a:rPr lang="uk-UA" smtClean="0"/>
              <a:pPr/>
              <a:t>13.01.2020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15F1-7387-4FA9-B6FD-F7DF5B2571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EF43-EC2A-4019-9CFC-D0B24A769AA2}" type="datetimeFigureOut">
              <a:rPr lang="uk-UA" smtClean="0"/>
              <a:pPr/>
              <a:t>13.01.2020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15F1-7387-4FA9-B6FD-F7DF5B2571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EF43-EC2A-4019-9CFC-D0B24A769AA2}" type="datetimeFigureOut">
              <a:rPr lang="uk-UA" smtClean="0"/>
              <a:pPr/>
              <a:t>13.01.2020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15F1-7387-4FA9-B6FD-F7DF5B2571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EF43-EC2A-4019-9CFC-D0B24A769AA2}" type="datetimeFigureOut">
              <a:rPr lang="uk-UA" smtClean="0"/>
              <a:pPr/>
              <a:t>13.01.2020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15F1-7387-4FA9-B6FD-F7DF5B2571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EF43-EC2A-4019-9CFC-D0B24A769AA2}" type="datetimeFigureOut">
              <a:rPr lang="uk-UA" smtClean="0"/>
              <a:pPr/>
              <a:t>13.01.2020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15F1-7387-4FA9-B6FD-F7DF5B2571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EF43-EC2A-4019-9CFC-D0B24A769AA2}" type="datetimeFigureOut">
              <a:rPr lang="uk-UA" smtClean="0"/>
              <a:pPr/>
              <a:t>13.01.2020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15F1-7387-4FA9-B6FD-F7DF5B2571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EF43-EC2A-4019-9CFC-D0B24A769AA2}" type="datetimeFigureOut">
              <a:rPr lang="uk-UA" smtClean="0"/>
              <a:pPr/>
              <a:t>13.01.2020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15F1-7387-4FA9-B6FD-F7DF5B2571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EF43-EC2A-4019-9CFC-D0B24A769AA2}" type="datetimeFigureOut">
              <a:rPr lang="uk-UA" smtClean="0"/>
              <a:pPr/>
              <a:t>13.01.2020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15F1-7387-4FA9-B6FD-F7DF5B2571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EF43-EC2A-4019-9CFC-D0B24A769AA2}" type="datetimeFigureOut">
              <a:rPr lang="uk-UA" smtClean="0"/>
              <a:pPr/>
              <a:t>13.01.2020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D15F1-7387-4FA9-B6FD-F7DF5B25715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5EF43-EC2A-4019-9CFC-D0B24A769AA2}" type="datetimeFigureOut">
              <a:rPr lang="uk-UA" smtClean="0"/>
              <a:pPr/>
              <a:t>13.01.2020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D15F1-7387-4FA9-B6FD-F7DF5B25715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8de6ad-431e-4518-ac8d-e4599a0adb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58246" cy="157163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uk-UA" sz="6700" dirty="0" smtClean="0">
                <a:latin typeface="Times New Roman" pitchFamily="18" charset="0"/>
                <a:cs typeface="Times New Roman" pitchFamily="18" charset="0"/>
              </a:rPr>
              <a:t>Щасливими сторінками першої практики</a:t>
            </a:r>
            <a:r>
              <a:rPr lang="uk-UA" sz="7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7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143636" y="5214950"/>
            <a:ext cx="3000364" cy="200024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Підготували студенти групи Т-21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8de6ad-431e-4518-ac8d-e4599a0adb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2" y="1357298"/>
            <a:ext cx="8299195" cy="52149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2910" y="285729"/>
            <a:ext cx="78581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Навчальна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практика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туристичній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агенції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узір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я туризму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endParaRPr lang="uk-UA" sz="5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3028944" cy="521497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Чудовий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дружній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колектив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ознайомив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нас 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сферою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людям ми 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переконалися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вибрали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ту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професію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яка нам до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душі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https://lh6.googleusercontent.com/sw_e3km6D3MJSMDfijdVBvN_rje_CE3RquWN-IrAdhk9LAoomU8j1CJ8XuhL3Guj9aBEKWu9elwE-J-yiai-TFwKhj81QCuN2i_gz4rwo3IZLdGM02mXtpDN-cBuC5oM8h7HdDjMEp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1432" y="1071546"/>
            <a:ext cx="4762531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lh4.googleusercontent.com/XBeilCTh9UpN0dM_8-eBBhmzsd6eshOtDHStnyopaWEyHVrj7DkLwDhYiEUqIArpGk9pTTJQUTiL_AGU9g9GVpxiQ4veoGLj0HrlO5ufEKr-tjGFvmbLWXcWDQJR12l83LeARvlTg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89536"/>
            <a:ext cx="6357950" cy="4768463"/>
          </a:xfrm>
          <a:prstGeom prst="rect">
            <a:avLst/>
          </a:prstGeom>
          <a:noFill/>
        </p:spPr>
      </p:pic>
      <p:pic>
        <p:nvPicPr>
          <p:cNvPr id="26626" name="Picture 2" descr="https://lh6.googleusercontent.com/bOVFY7xkvLGkr5Skrk3KRLdSobxqNECfybgBs_140csr5zFYXPTGHkMXEAQuZRtWHkjXYjBF0pCCOdnfuyV5-VgY_VVLEUXMsJ5Xkx9UFJithOM7pgOuLgoj2GHfBKlKAjqTG7PJD7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428604"/>
            <a:ext cx="3810025" cy="28575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714357"/>
            <a:ext cx="4714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навчилися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системою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бронєвання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Ittour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714752"/>
            <a:ext cx="20717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Дізналися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нового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професію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яку 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здобуваємо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00034" y="2000240"/>
            <a:ext cx="84296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Дякуємо за </a:t>
            </a:r>
            <a:r>
              <a:rPr lang="uk-UA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увагу.</a:t>
            </a:r>
            <a:endParaRPr lang="uk-UA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786610" cy="1011222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Ми відвідали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5 готелів в м. Яремче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Місце для вмісту 3" descr="1a355629-0f89-4ae4-97ca-ef54b4495c8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2714644" cy="203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9035e0d8-4e21-4c98-b49d-3bfe7324d6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1229" y="4643422"/>
            <a:ext cx="2952771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9b9e426a-65eb-4be5-bc95-e759d62996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6981" y="1571612"/>
            <a:ext cx="2667019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312d82c6-de62-4de2-8146-1606d063de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2714620"/>
            <a:ext cx="2571736" cy="1928802"/>
          </a:xfrm>
          <a:prstGeom prst="rect">
            <a:avLst/>
          </a:prstGeom>
        </p:spPr>
      </p:pic>
      <p:pic>
        <p:nvPicPr>
          <p:cNvPr id="9" name="Рисунок 8" descr="617f4ca4-9153-4246-a436-d7b638852cc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54149"/>
            <a:ext cx="3071802" cy="2303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/>
          <p:cNvSpPr/>
          <p:nvPr/>
        </p:nvSpPr>
        <p:spPr>
          <a:xfrm>
            <a:off x="6786578" y="4286256"/>
            <a:ext cx="1730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Карпатські Зорі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4143372" y="2714620"/>
            <a:ext cx="1081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Карпати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928662" y="1785926"/>
            <a:ext cx="1929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Станіславський</a:t>
            </a:r>
            <a:r>
              <a:rPr lang="uk-UA" dirty="0"/>
              <a:t> 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1000100" y="4214818"/>
            <a:ext cx="1103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Romantik</a:t>
            </a:r>
            <a:endParaRPr lang="uk-U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6572264" y="1500174"/>
            <a:ext cx="2394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Клуб-готель "Яремче"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Карпатські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Зорі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385994" y="1643050"/>
            <a:ext cx="6758006" cy="2900370"/>
          </a:xfrm>
        </p:spPr>
        <p:txBody>
          <a:bodyPr>
            <a:normAutofit fontScale="77500" lnSpcReduction="2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Карпатські Зорі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 розташовані в самому центрі Карпат —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м. Яремче.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Готель являє собою сучасний оздоровчий комплекс з сауною, басейном, ресторанним та 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спа-комплексами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Готель в Яремче, «Карпатські Зорі» розташований у мальовничому куточку України, оточений захоплюючими краєвидами Карпатських гір та річок.</a:t>
            </a:r>
          </a:p>
        </p:txBody>
      </p:sp>
      <p:pic>
        <p:nvPicPr>
          <p:cNvPr id="5" name="Рисунок 4" descr="e0c36d8c-1643-416c-b67c-bfee3a090b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54124"/>
            <a:ext cx="3071834" cy="2303876"/>
          </a:xfrm>
          <a:prstGeom prst="rect">
            <a:avLst/>
          </a:prstGeom>
        </p:spPr>
      </p:pic>
      <p:pic>
        <p:nvPicPr>
          <p:cNvPr id="6" name="Рисунок 5" descr="e4cfb5d0-a150-4c92-8a26-6d945b8ce60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1763" y="4786322"/>
            <a:ext cx="2762237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karpatskie-zori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572008"/>
            <a:ext cx="2286016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3182"/>
            <a:ext cx="2414549" cy="18573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1" r="10658"/>
          <a:stretch/>
        </p:blipFill>
        <p:spPr>
          <a:xfrm rot="5400000">
            <a:off x="142816" y="214238"/>
            <a:ext cx="2214665" cy="25002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Romantik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928926" y="1643050"/>
            <a:ext cx="4686304" cy="3143272"/>
          </a:xfrm>
        </p:spPr>
        <p:txBody>
          <a:bodyPr>
            <a:normAutofit fontScale="55000" lnSpcReduction="2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Цей готель розташований в оточенні Карпатських гір у мальовничому містечку Яремче. До послуг гостей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спа-готелю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Romantik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безкоштовний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Wi-Fi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накритий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та відкритий плавальні басейни. Класичні номери готелю з килимовим покриттям зі смаком оформлено у теплих тонах. У кожному помешканні є телевізор із плоским екраном, міні-бар і балкон. У ресторані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спа-готелю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Romantik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подають страви української та європейської кухонь. Напої можна замовити в лобі-барі. </a:t>
            </a:r>
          </a:p>
        </p:txBody>
      </p:sp>
      <p:pic>
        <p:nvPicPr>
          <p:cNvPr id="5" name="Рисунок 4" descr="0e18afad-9af8-4e8e-b025-65011c4ce7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339834"/>
            <a:ext cx="3357553" cy="2518165"/>
          </a:xfrm>
          <a:prstGeom prst="rect">
            <a:avLst/>
          </a:prstGeom>
        </p:spPr>
      </p:pic>
      <p:pic>
        <p:nvPicPr>
          <p:cNvPr id="7" name="Рисунок 6" descr="109eee1d-1d29-4f3d-a828-f6d78cc6cb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43174" cy="3524232"/>
          </a:xfrm>
          <a:prstGeom prst="rect">
            <a:avLst/>
          </a:prstGeom>
        </p:spPr>
      </p:pic>
      <p:pic>
        <p:nvPicPr>
          <p:cNvPr id="8" name="Рисунок 7" descr="9c7c2881-6d84-47cb-b330-25c76cacb0a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514" y="5000636"/>
            <a:ext cx="2476486" cy="1857364"/>
          </a:xfrm>
          <a:prstGeom prst="rect">
            <a:avLst/>
          </a:prstGeom>
        </p:spPr>
      </p:pic>
      <p:pic>
        <p:nvPicPr>
          <p:cNvPr id="9" name="Рисунок 8" descr="hotel-ma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0"/>
            <a:ext cx="2500298" cy="16625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4464333"/>
            <a:ext cx="2928958" cy="21706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Карпати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000464" y="1643050"/>
            <a:ext cx="5143536" cy="2714644"/>
          </a:xfrm>
        </p:spPr>
        <p:txBody>
          <a:bodyPr>
            <a:normAutofit fontScale="55000" lnSpcReduction="20000"/>
          </a:bodyPr>
          <a:lstStyle/>
          <a:p>
            <a:r>
              <a:rPr lang="uk-UA" dirty="0"/>
              <a:t>Чотиризірковий готель </a:t>
            </a:r>
            <a:r>
              <a:rPr lang="uk-UA" b="1" dirty="0"/>
              <a:t>"Карпати" </a:t>
            </a:r>
            <a:r>
              <a:rPr lang="uk-UA" dirty="0"/>
              <a:t>розташований в місті Яремче. На території помешкання </a:t>
            </a:r>
            <a:r>
              <a:rPr lang="uk-UA" dirty="0" err="1"/>
              <a:t>облаштовано</a:t>
            </a:r>
            <a:r>
              <a:rPr lang="uk-UA" dirty="0"/>
              <a:t> сад та ресторан. Тут також працює цілодобова стійка реєстрації, здійснюється обслуговування номерів і надається безплатний </a:t>
            </a:r>
            <a:r>
              <a:rPr lang="en-US" dirty="0"/>
              <a:t>Wi-Fi. </a:t>
            </a:r>
            <a:r>
              <a:rPr lang="uk-UA" dirty="0"/>
              <a:t>Крім того, до послуг гостей закладу безкоштовна приватна </a:t>
            </a:r>
            <a:r>
              <a:rPr lang="uk-UA" dirty="0" err="1"/>
              <a:t>парковка</a:t>
            </a:r>
            <a:r>
              <a:rPr lang="uk-UA" dirty="0"/>
              <a:t> та платний трансфер з/до аеропорту.</a:t>
            </a:r>
          </a:p>
          <a:p>
            <a:r>
              <a:rPr lang="uk-UA" dirty="0"/>
              <a:t>Щоранку в помешканні подають сніданок "шведський стіл".</a:t>
            </a:r>
          </a:p>
          <a:p>
            <a:endParaRPr lang="uk-UA" dirty="0"/>
          </a:p>
        </p:txBody>
      </p:sp>
      <p:pic>
        <p:nvPicPr>
          <p:cNvPr id="4" name="Рисунок 3" descr="118538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4572008"/>
            <a:ext cx="2762237" cy="2071678"/>
          </a:xfrm>
          <a:prstGeom prst="rect">
            <a:avLst/>
          </a:prstGeom>
        </p:spPr>
      </p:pic>
      <p:pic>
        <p:nvPicPr>
          <p:cNvPr id="5" name="Рисунок 4" descr="1184297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92533"/>
            <a:ext cx="4500562" cy="2565468"/>
          </a:xfrm>
          <a:prstGeom prst="rect">
            <a:avLst/>
          </a:prstGeom>
        </p:spPr>
      </p:pic>
      <p:pic>
        <p:nvPicPr>
          <p:cNvPr id="6" name="Рисунок 5" descr="1185366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"/>
            <a:ext cx="2428860" cy="1622402"/>
          </a:xfrm>
          <a:prstGeom prst="rect">
            <a:avLst/>
          </a:prstGeom>
        </p:spPr>
      </p:pic>
      <p:pic>
        <p:nvPicPr>
          <p:cNvPr id="7" name="Рисунок 6" descr="1185386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000240" cy="2000240"/>
          </a:xfrm>
          <a:prstGeom prst="rect">
            <a:avLst/>
          </a:prstGeom>
        </p:spPr>
      </p:pic>
      <p:pic>
        <p:nvPicPr>
          <p:cNvPr id="8" name="Рисунок 7" descr="0e50fd60-262f-4ba1-afff-42be4e3107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414" y="2000240"/>
            <a:ext cx="2857520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Станіславський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00100" y="1643050"/>
            <a:ext cx="6972320" cy="2114551"/>
          </a:xfrm>
        </p:spPr>
        <p:txBody>
          <a:bodyPr>
            <a:normAutofit fontScale="62500" lnSpcReduction="2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Готель 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VitaPark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Станіславський" розташований на березі річки Прут, в мальовничому куточку м. Яремче в оточенні вічнозелених лісів та Карпатських гір. Готель пропонує гостям затишні і світлі номери, в яких є все необхідне для комфортного проживання: двоспальні або односпальні ліжка, телевізори, міні-сейфи, холодильники, шафи, тумбочки, в деяких номерах також дивани та крісла. </a:t>
            </a:r>
          </a:p>
        </p:txBody>
      </p:sp>
      <p:pic>
        <p:nvPicPr>
          <p:cNvPr id="4" name="Рисунок 3" descr="106300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4427943"/>
            <a:ext cx="3643306" cy="2430057"/>
          </a:xfrm>
          <a:prstGeom prst="rect">
            <a:avLst/>
          </a:prstGeom>
        </p:spPr>
      </p:pic>
      <p:pic>
        <p:nvPicPr>
          <p:cNvPr id="5" name="Рисунок 4" descr="p1akvl1uv2fcg1aom1lvtt8dm7i7_642x456_2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1"/>
            <a:ext cx="2357422" cy="1674430"/>
          </a:xfrm>
          <a:prstGeom prst="rect">
            <a:avLst/>
          </a:prstGeom>
        </p:spPr>
      </p:pic>
      <p:pic>
        <p:nvPicPr>
          <p:cNvPr id="6" name="Рисунок 5" descr="booking_photogallery005_9k84t5l.jpg__1200x1200_q80_subsampling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071702" cy="1479787"/>
          </a:xfrm>
          <a:prstGeom prst="rect">
            <a:avLst/>
          </a:prstGeom>
        </p:spPr>
      </p:pic>
      <p:pic>
        <p:nvPicPr>
          <p:cNvPr id="9" name="Рисунок 8" descr="stanislavskiy_panorama_terra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9683" y="5127628"/>
            <a:ext cx="3664317" cy="1730372"/>
          </a:xfrm>
          <a:prstGeom prst="rect">
            <a:avLst/>
          </a:prstGeom>
        </p:spPr>
      </p:pic>
      <p:pic>
        <p:nvPicPr>
          <p:cNvPr id="10" name="Рисунок 9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3429000"/>
            <a:ext cx="2214546" cy="1473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7690" y="3798127"/>
            <a:ext cx="2452735" cy="18573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Клуб-готель "Яремче"</a:t>
            </a:r>
            <a:r>
              <a:rPr lang="uk-UA" b="1" dirty="0">
                <a:solidFill>
                  <a:srgbClr val="FF0000"/>
                </a:solidFill>
              </a:rPr>
              <a:t/>
            </a:r>
            <a:br>
              <a:rPr lang="uk-UA" b="1" dirty="0">
                <a:solidFill>
                  <a:srgbClr val="FF0000"/>
                </a:solidFill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786050" y="1142984"/>
            <a:ext cx="5614998" cy="2000264"/>
          </a:xfrm>
        </p:spPr>
        <p:txBody>
          <a:bodyPr>
            <a:normAutofit fontScale="62500" lnSpcReduction="2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Клуб-готель "Яремче" знаходиться в курортній частині м. Яремче на висоті 550 метрів над рівнем моря. Територія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клуба-готеля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 неповторним ландшафтним дизайном та оригінальними архітектурними формами гармонійно вписується в чарівну красу навколишніх Карпатських гір.</a:t>
            </a:r>
          </a:p>
        </p:txBody>
      </p:sp>
      <p:pic>
        <p:nvPicPr>
          <p:cNvPr id="4" name="Рисунок 3" descr="81454_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97723"/>
            <a:ext cx="3392536" cy="2260277"/>
          </a:xfrm>
          <a:prstGeom prst="rect">
            <a:avLst/>
          </a:prstGeom>
        </p:spPr>
      </p:pic>
      <p:pic>
        <p:nvPicPr>
          <p:cNvPr id="5" name="Рисунок 4" descr="lux1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2280" y="4500546"/>
            <a:ext cx="3551720" cy="2357454"/>
          </a:xfrm>
          <a:prstGeom prst="rect">
            <a:avLst/>
          </a:prstGeom>
        </p:spPr>
      </p:pic>
      <p:pic>
        <p:nvPicPr>
          <p:cNvPr id="6" name="Рисунок 5" descr="Cottage8_668_5446b44f6e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2857496"/>
            <a:ext cx="2357422" cy="1564739"/>
          </a:xfrm>
          <a:prstGeom prst="rect">
            <a:avLst/>
          </a:prstGeom>
        </p:spPr>
      </p:pic>
      <p:pic>
        <p:nvPicPr>
          <p:cNvPr id="7" name="Рисунок 6" descr="7181f733-b0a8-4ea2-aeb8-37edf3cd7a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57232"/>
            <a:ext cx="2643188" cy="35242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14348" y="357166"/>
            <a:ext cx="7858180" cy="2643206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Ми вдячні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викладачам за організацію поїздки.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Ми провели дуже гарно час.</a:t>
            </a:r>
          </a:p>
          <a:p>
            <a:pPr lvl="1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Дізналися багато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корисного про готельну діяльність.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Практика ще більше додала стимулу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навчатися.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8098d1b-212a-45e7-b854-6a28222f64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928934"/>
            <a:ext cx="4365625" cy="3929066"/>
          </a:xfrm>
          <a:prstGeom prst="rect">
            <a:avLst/>
          </a:prstGeom>
        </p:spPr>
      </p:pic>
      <p:pic>
        <p:nvPicPr>
          <p:cNvPr id="6" name="Рисунок 5" descr="c80ce552-9abf-4998-be06-0c2f138e5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68265"/>
            <a:ext cx="4786314" cy="35897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1bec46-c67d-44cd-a214-fd4871a903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Рисунок 2" descr="77aa37fb-7cb1-499d-9d1f-21b5f8dcd0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3" y="0"/>
            <a:ext cx="392905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353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Щасливими сторінками першої практики  </vt:lpstr>
      <vt:lpstr>Ми відвідали 5 готелів в м. Яремче</vt:lpstr>
      <vt:lpstr>Карпатські Зорі</vt:lpstr>
      <vt:lpstr>Romantik</vt:lpstr>
      <vt:lpstr>Карпати</vt:lpstr>
      <vt:lpstr>Станіславський</vt:lpstr>
      <vt:lpstr>Клуб-готель "Яремче" </vt:lpstr>
      <vt:lpstr>Презентация PowerPoint</vt:lpstr>
      <vt:lpstr>Презентация PowerPoint</vt:lpstr>
      <vt:lpstr>Презентация PowerPoint</vt:lpstr>
      <vt:lpstr>Презентация PowerPoint</vt:lpstr>
      <vt:lpstr>Чудовий дружній колектив, який ознайомив  нас  з сферою туристичного обслуговування. Завдяки цим людям ми  переконалися, що  вибрали саме ту професію яка нам до душі.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2019-12-24T14:09:49Z</dcterms:created>
  <dcterms:modified xsi:type="dcterms:W3CDTF">2020-01-13T07:40:16Z</dcterms:modified>
</cp:coreProperties>
</file>