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3" r:id="rId3"/>
    <p:sldId id="264" r:id="rId4"/>
    <p:sldId id="265" r:id="rId5"/>
    <p:sldId id="267" r:id="rId6"/>
    <p:sldId id="268" r:id="rId7"/>
    <p:sldId id="266" r:id="rId8"/>
    <p:sldId id="269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03484-1D31-4767-B122-521DE2848F5D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669DA66-2CB1-4AA0-871A-CFE9EB6C7400}">
      <dgm:prSet custT="1"/>
      <dgm:spPr/>
      <dgm:t>
        <a:bodyPr/>
        <a:lstStyle/>
        <a:p>
          <a:r>
            <a:rPr lang="ru-RU" sz="4100" b="1" dirty="0"/>
            <a:t>Освітньо-професійна програма </a:t>
          </a:r>
          <a:br>
            <a:rPr lang="ru-RU" sz="4100" b="1" dirty="0"/>
          </a:br>
          <a:r>
            <a:rPr lang="ru-RU" sz="4100" b="1" dirty="0"/>
            <a:t>«РЕАБІЛІТАЦІЙНА ПСИХОЛОГІЯ»</a:t>
          </a:r>
          <a:br>
            <a:rPr lang="uk-UA" sz="4100" dirty="0"/>
          </a:br>
          <a:br>
            <a:rPr lang="uk-UA" sz="4100" dirty="0"/>
          </a:br>
          <a:r>
            <a:rPr lang="ru-RU" sz="2400" b="1" dirty="0"/>
            <a:t>спеціальності 053 «Психологія» першого (бакалаврського) рівня вищої освіти</a:t>
          </a:r>
          <a:endParaRPr lang="uk-UA" sz="2400" dirty="0"/>
        </a:p>
      </dgm:t>
    </dgm:pt>
    <dgm:pt modelId="{45C08F90-EA77-4CF7-A344-4D14A6222FC2}" type="parTrans" cxnId="{2DF3C890-E2D0-443A-93D1-493065D41006}">
      <dgm:prSet/>
      <dgm:spPr/>
      <dgm:t>
        <a:bodyPr/>
        <a:lstStyle/>
        <a:p>
          <a:endParaRPr lang="uk-UA"/>
        </a:p>
      </dgm:t>
    </dgm:pt>
    <dgm:pt modelId="{895EB63C-0EEC-42E7-8815-402CD60A703A}" type="sibTrans" cxnId="{2DF3C890-E2D0-443A-93D1-493065D41006}">
      <dgm:prSet/>
      <dgm:spPr/>
      <dgm:t>
        <a:bodyPr/>
        <a:lstStyle/>
        <a:p>
          <a:endParaRPr lang="uk-UA"/>
        </a:p>
      </dgm:t>
    </dgm:pt>
    <dgm:pt modelId="{7777532F-D89D-4DF0-9037-4BF5B3A0E4C5}" type="pres">
      <dgm:prSet presAssocID="{70403484-1D31-4767-B122-521DE2848F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FF4140-6B12-4053-A17D-C5B4321F24CA}" type="pres">
      <dgm:prSet presAssocID="{2669DA66-2CB1-4AA0-871A-CFE9EB6C7400}" presName="hierRoot1" presStyleCnt="0">
        <dgm:presLayoutVars>
          <dgm:hierBranch val="init"/>
        </dgm:presLayoutVars>
      </dgm:prSet>
      <dgm:spPr/>
    </dgm:pt>
    <dgm:pt modelId="{40E3B4F4-033C-4ECA-9BE1-B6437F1E37AB}" type="pres">
      <dgm:prSet presAssocID="{2669DA66-2CB1-4AA0-871A-CFE9EB6C7400}" presName="rootComposite1" presStyleCnt="0"/>
      <dgm:spPr/>
    </dgm:pt>
    <dgm:pt modelId="{40B6C8A6-61E8-46C8-8A5A-0F85E3141119}" type="pres">
      <dgm:prSet presAssocID="{2669DA66-2CB1-4AA0-871A-CFE9EB6C7400}" presName="rootText1" presStyleLbl="node0" presStyleIdx="0" presStyleCnt="1" custScaleX="144006">
        <dgm:presLayoutVars>
          <dgm:chPref val="3"/>
        </dgm:presLayoutVars>
      </dgm:prSet>
      <dgm:spPr/>
    </dgm:pt>
    <dgm:pt modelId="{AE5A09EE-84EE-4542-A555-F959AA29CE42}" type="pres">
      <dgm:prSet presAssocID="{2669DA66-2CB1-4AA0-871A-CFE9EB6C7400}" presName="rootConnector1" presStyleLbl="node1" presStyleIdx="0" presStyleCnt="0"/>
      <dgm:spPr/>
    </dgm:pt>
    <dgm:pt modelId="{F98F1549-7BAC-4396-B436-8A1F13398058}" type="pres">
      <dgm:prSet presAssocID="{2669DA66-2CB1-4AA0-871A-CFE9EB6C7400}" presName="hierChild2" presStyleCnt="0"/>
      <dgm:spPr/>
    </dgm:pt>
    <dgm:pt modelId="{B2F3DEC3-F90E-4BCF-BFA4-C868D6212E9C}" type="pres">
      <dgm:prSet presAssocID="{2669DA66-2CB1-4AA0-871A-CFE9EB6C7400}" presName="hierChild3" presStyleCnt="0"/>
      <dgm:spPr/>
    </dgm:pt>
  </dgm:ptLst>
  <dgm:cxnLst>
    <dgm:cxn modelId="{01E75D0E-5C38-463E-A527-B410FBAE75A8}" type="presOf" srcId="{2669DA66-2CB1-4AA0-871A-CFE9EB6C7400}" destId="{40B6C8A6-61E8-46C8-8A5A-0F85E3141119}" srcOrd="0" destOrd="0" presId="urn:microsoft.com/office/officeart/2005/8/layout/orgChart1"/>
    <dgm:cxn modelId="{2DF3C890-E2D0-443A-93D1-493065D41006}" srcId="{70403484-1D31-4767-B122-521DE2848F5D}" destId="{2669DA66-2CB1-4AA0-871A-CFE9EB6C7400}" srcOrd="0" destOrd="0" parTransId="{45C08F90-EA77-4CF7-A344-4D14A6222FC2}" sibTransId="{895EB63C-0EEC-42E7-8815-402CD60A703A}"/>
    <dgm:cxn modelId="{43A9F9EA-18BC-4448-91B7-95FEAD6206E3}" type="presOf" srcId="{70403484-1D31-4767-B122-521DE2848F5D}" destId="{7777532F-D89D-4DF0-9037-4BF5B3A0E4C5}" srcOrd="0" destOrd="0" presId="urn:microsoft.com/office/officeart/2005/8/layout/orgChart1"/>
    <dgm:cxn modelId="{27E156F1-FEA9-45E0-BF80-2DDBB2A0276E}" type="presOf" srcId="{2669DA66-2CB1-4AA0-871A-CFE9EB6C7400}" destId="{AE5A09EE-84EE-4542-A555-F959AA29CE42}" srcOrd="1" destOrd="0" presId="urn:microsoft.com/office/officeart/2005/8/layout/orgChart1"/>
    <dgm:cxn modelId="{B14E783B-46B4-4057-93C2-0374119FF205}" type="presParOf" srcId="{7777532F-D89D-4DF0-9037-4BF5B3A0E4C5}" destId="{F3FF4140-6B12-4053-A17D-C5B4321F24CA}" srcOrd="0" destOrd="0" presId="urn:microsoft.com/office/officeart/2005/8/layout/orgChart1"/>
    <dgm:cxn modelId="{E3C6C9CB-C5E3-4C91-9FB4-0065551DF164}" type="presParOf" srcId="{F3FF4140-6B12-4053-A17D-C5B4321F24CA}" destId="{40E3B4F4-033C-4ECA-9BE1-B6437F1E37AB}" srcOrd="0" destOrd="0" presId="urn:microsoft.com/office/officeart/2005/8/layout/orgChart1"/>
    <dgm:cxn modelId="{D1FDCF3F-4B40-4A72-81E3-5EC981824DE8}" type="presParOf" srcId="{40E3B4F4-033C-4ECA-9BE1-B6437F1E37AB}" destId="{40B6C8A6-61E8-46C8-8A5A-0F85E3141119}" srcOrd="0" destOrd="0" presId="urn:microsoft.com/office/officeart/2005/8/layout/orgChart1"/>
    <dgm:cxn modelId="{842C278A-F549-4745-9AD1-32243C7F2156}" type="presParOf" srcId="{40E3B4F4-033C-4ECA-9BE1-B6437F1E37AB}" destId="{AE5A09EE-84EE-4542-A555-F959AA29CE42}" srcOrd="1" destOrd="0" presId="urn:microsoft.com/office/officeart/2005/8/layout/orgChart1"/>
    <dgm:cxn modelId="{DBDF0A63-E545-4912-B38D-1558F6E32477}" type="presParOf" srcId="{F3FF4140-6B12-4053-A17D-C5B4321F24CA}" destId="{F98F1549-7BAC-4396-B436-8A1F13398058}" srcOrd="1" destOrd="0" presId="urn:microsoft.com/office/officeart/2005/8/layout/orgChart1"/>
    <dgm:cxn modelId="{843A4105-29FA-480B-883E-95929E3AB5DB}" type="presParOf" srcId="{F3FF4140-6B12-4053-A17D-C5B4321F24CA}" destId="{B2F3DEC3-F90E-4BCF-BFA4-C868D6212E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0F833-4558-4BDC-A230-306B7B381DCE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BE95778A-FB4D-4E3B-A7B9-AB674FCBCEE7}">
      <dgm:prSet custT="1"/>
      <dgm:spPr/>
      <dgm:t>
        <a:bodyPr/>
        <a:lstStyle/>
        <a:p>
          <a:r>
            <a:rPr lang="en-US" sz="2400" b="1" spc="-100" dirty="0">
              <a:effectLst/>
            </a:rPr>
            <a:t>підготовка висококваліфікованих фахівців у галузі психології та реабілітаційної</a:t>
          </a:r>
          <a:br>
            <a:rPr lang="en-US" sz="2400" b="1" spc="-100" dirty="0">
              <a:effectLst/>
            </a:rPr>
          </a:br>
          <a:r>
            <a:rPr lang="en-US" sz="2400" b="1" spc="-100" dirty="0">
              <a:effectLst/>
            </a:rPr>
            <a:t>психології, які володіють фундаментальними психологічними знаннями та сучасними технологіями</a:t>
          </a:r>
          <a:r>
            <a:rPr lang="uk-UA" sz="2400" b="1" spc="-100" dirty="0">
              <a:effectLst/>
            </a:rPr>
            <a:t> </a:t>
          </a:r>
          <a:r>
            <a:rPr lang="en-US" sz="2400" b="1" spc="-100" dirty="0">
              <a:effectLst/>
            </a:rPr>
            <a:t>надання психологічної допомоги, спрямованої на збереження</a:t>
          </a:r>
          <a:r>
            <a:rPr lang="uk-UA" sz="2400" b="1" spc="-100" dirty="0">
              <a:effectLst/>
            </a:rPr>
            <a:t>,</a:t>
          </a:r>
          <a:r>
            <a:rPr lang="en-US" sz="2400" b="1" spc="-100" dirty="0">
              <a:effectLst/>
            </a:rPr>
            <a:t> реабілітаці</a:t>
          </a:r>
          <a:r>
            <a:rPr lang="uk-UA" sz="2400" b="1" spc="-100" dirty="0">
              <a:effectLst/>
            </a:rPr>
            <a:t>ю</a:t>
          </a:r>
          <a:r>
            <a:rPr lang="en-US" sz="2400" b="1" spc="-100" dirty="0">
              <a:effectLst/>
            </a:rPr>
            <a:t>, відновлення й підтримку психічного здоров'я та психологічного благополуччя особистості; сукупністю загальних та спеціальних компетентностей для застосування психологічних знань в умовах професійної діяльності</a:t>
          </a:r>
          <a:br>
            <a:rPr lang="en-US" sz="2400" spc="-100" dirty="0">
              <a:effectLst/>
            </a:rPr>
          </a:br>
          <a:endParaRPr lang="uk-UA" sz="2400" dirty="0"/>
        </a:p>
      </dgm:t>
    </dgm:pt>
    <dgm:pt modelId="{B1E466D5-4AEC-4929-A482-51B560B3DB45}" type="parTrans" cxnId="{1BEAD2B3-0008-4087-B581-8BF1443E831D}">
      <dgm:prSet/>
      <dgm:spPr/>
      <dgm:t>
        <a:bodyPr/>
        <a:lstStyle/>
        <a:p>
          <a:endParaRPr lang="uk-UA"/>
        </a:p>
      </dgm:t>
    </dgm:pt>
    <dgm:pt modelId="{A921C759-30BE-46B6-BDB6-255D78F88044}" type="sibTrans" cxnId="{1BEAD2B3-0008-4087-B581-8BF1443E831D}">
      <dgm:prSet/>
      <dgm:spPr/>
      <dgm:t>
        <a:bodyPr/>
        <a:lstStyle/>
        <a:p>
          <a:endParaRPr lang="uk-UA"/>
        </a:p>
      </dgm:t>
    </dgm:pt>
    <dgm:pt modelId="{AA938278-7818-4056-8131-7CC40CA8CF17}" type="pres">
      <dgm:prSet presAssocID="{0BB0F833-4558-4BDC-A230-306B7B381DCE}" presName="Name0" presStyleCnt="0">
        <dgm:presLayoutVars>
          <dgm:chMax val="1"/>
          <dgm:chPref val="1"/>
        </dgm:presLayoutVars>
      </dgm:prSet>
      <dgm:spPr/>
    </dgm:pt>
    <dgm:pt modelId="{2365B531-BF9E-4948-AB24-0712FFFAEDA4}" type="pres">
      <dgm:prSet presAssocID="{BE95778A-FB4D-4E3B-A7B9-AB674FCBCEE7}" presName="Parent" presStyleLbl="node0" presStyleIdx="0" presStyleCnt="1" custScaleX="259970" custScaleY="116822" custLinFactNeighborX="391" custLinFactNeighborY="5104">
        <dgm:presLayoutVars>
          <dgm:chMax val="5"/>
          <dgm:chPref val="5"/>
        </dgm:presLayoutVars>
      </dgm:prSet>
      <dgm:spPr/>
    </dgm:pt>
    <dgm:pt modelId="{3C037B76-FD25-462F-8D95-ABB12786CACB}" type="pres">
      <dgm:prSet presAssocID="{BE95778A-FB4D-4E3B-A7B9-AB674FCBCEE7}" presName="Accent1" presStyleLbl="node1" presStyleIdx="0" presStyleCnt="6"/>
      <dgm:spPr/>
    </dgm:pt>
    <dgm:pt modelId="{2FD44E71-25C2-4330-8FE1-45772BD18D96}" type="pres">
      <dgm:prSet presAssocID="{BE95778A-FB4D-4E3B-A7B9-AB674FCBCEE7}" presName="Accent2" presStyleLbl="node1" presStyleIdx="1" presStyleCnt="6"/>
      <dgm:spPr/>
    </dgm:pt>
    <dgm:pt modelId="{FED98693-186D-4363-9CCC-FB94FCC78C81}" type="pres">
      <dgm:prSet presAssocID="{BE95778A-FB4D-4E3B-A7B9-AB674FCBCEE7}" presName="Accent3" presStyleLbl="node1" presStyleIdx="2" presStyleCnt="6" custLinFactX="100000" custLinFactY="223795" custLinFactNeighborX="110088" custLinFactNeighborY="300000"/>
      <dgm:spPr/>
    </dgm:pt>
    <dgm:pt modelId="{205205B0-DA49-47C2-8BC2-F6890064749E}" type="pres">
      <dgm:prSet presAssocID="{BE95778A-FB4D-4E3B-A7B9-AB674FCBCEE7}" presName="Accent4" presStyleLbl="node1" presStyleIdx="3" presStyleCnt="6"/>
      <dgm:spPr/>
    </dgm:pt>
    <dgm:pt modelId="{7929DE12-37C0-429D-8549-CE8BD504C3ED}" type="pres">
      <dgm:prSet presAssocID="{BE95778A-FB4D-4E3B-A7B9-AB674FCBCEE7}" presName="Accent5" presStyleLbl="node1" presStyleIdx="4" presStyleCnt="6" custLinFactX="-501323" custLinFactNeighborX="-600000" custLinFactNeighborY="46378"/>
      <dgm:spPr/>
    </dgm:pt>
    <dgm:pt modelId="{96642180-2D8C-4D57-A66D-304E1DD445B8}" type="pres">
      <dgm:prSet presAssocID="{BE95778A-FB4D-4E3B-A7B9-AB674FCBCEE7}" presName="Accent6" presStyleLbl="node1" presStyleIdx="5" presStyleCnt="6" custLinFactX="-289338" custLinFactY="200000" custLinFactNeighborX="-300000" custLinFactNeighborY="291058"/>
      <dgm:spPr/>
    </dgm:pt>
  </dgm:ptLst>
  <dgm:cxnLst>
    <dgm:cxn modelId="{7C92EB45-2C1E-4260-A84F-8DB11F344834}" type="presOf" srcId="{0BB0F833-4558-4BDC-A230-306B7B381DCE}" destId="{AA938278-7818-4056-8131-7CC40CA8CF17}" srcOrd="0" destOrd="0" presId="urn:microsoft.com/office/officeart/2009/3/layout/CircleRelationship"/>
    <dgm:cxn modelId="{1BEAD2B3-0008-4087-B581-8BF1443E831D}" srcId="{0BB0F833-4558-4BDC-A230-306B7B381DCE}" destId="{BE95778A-FB4D-4E3B-A7B9-AB674FCBCEE7}" srcOrd="0" destOrd="0" parTransId="{B1E466D5-4AEC-4929-A482-51B560B3DB45}" sibTransId="{A921C759-30BE-46B6-BDB6-255D78F88044}"/>
    <dgm:cxn modelId="{B46D28F3-092D-493E-BF42-6BBC68615A3B}" type="presOf" srcId="{BE95778A-FB4D-4E3B-A7B9-AB674FCBCEE7}" destId="{2365B531-BF9E-4948-AB24-0712FFFAEDA4}" srcOrd="0" destOrd="0" presId="urn:microsoft.com/office/officeart/2009/3/layout/CircleRelationship"/>
    <dgm:cxn modelId="{156940C8-079F-4065-8C23-B09910EF87DC}" type="presParOf" srcId="{AA938278-7818-4056-8131-7CC40CA8CF17}" destId="{2365B531-BF9E-4948-AB24-0712FFFAEDA4}" srcOrd="0" destOrd="0" presId="urn:microsoft.com/office/officeart/2009/3/layout/CircleRelationship"/>
    <dgm:cxn modelId="{2A1D3F0D-6E7E-4DA6-A7FB-A91E5D52F508}" type="presParOf" srcId="{AA938278-7818-4056-8131-7CC40CA8CF17}" destId="{3C037B76-FD25-462F-8D95-ABB12786CACB}" srcOrd="1" destOrd="0" presId="urn:microsoft.com/office/officeart/2009/3/layout/CircleRelationship"/>
    <dgm:cxn modelId="{BD1E7E39-5C61-4D2A-B987-5D653416F7FB}" type="presParOf" srcId="{AA938278-7818-4056-8131-7CC40CA8CF17}" destId="{2FD44E71-25C2-4330-8FE1-45772BD18D96}" srcOrd="2" destOrd="0" presId="urn:microsoft.com/office/officeart/2009/3/layout/CircleRelationship"/>
    <dgm:cxn modelId="{4301B4CE-5663-4706-94E6-D8D036D662C1}" type="presParOf" srcId="{AA938278-7818-4056-8131-7CC40CA8CF17}" destId="{FED98693-186D-4363-9CCC-FB94FCC78C81}" srcOrd="3" destOrd="0" presId="urn:microsoft.com/office/officeart/2009/3/layout/CircleRelationship"/>
    <dgm:cxn modelId="{0E1DAF39-7816-4763-94BD-53D0C5747B21}" type="presParOf" srcId="{AA938278-7818-4056-8131-7CC40CA8CF17}" destId="{205205B0-DA49-47C2-8BC2-F6890064749E}" srcOrd="4" destOrd="0" presId="urn:microsoft.com/office/officeart/2009/3/layout/CircleRelationship"/>
    <dgm:cxn modelId="{C9F667F4-D608-4957-B47A-8A987DA6D675}" type="presParOf" srcId="{AA938278-7818-4056-8131-7CC40CA8CF17}" destId="{7929DE12-37C0-429D-8549-CE8BD504C3ED}" srcOrd="5" destOrd="0" presId="urn:microsoft.com/office/officeart/2009/3/layout/CircleRelationship"/>
    <dgm:cxn modelId="{A0E24903-7E65-45E7-8A2B-05BC449EB27C}" type="presParOf" srcId="{AA938278-7818-4056-8131-7CC40CA8CF17}" destId="{96642180-2D8C-4D57-A66D-304E1DD445B8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135340-35EC-44BF-BCA1-DD6683A1EA3E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0F118758-FC16-45FB-A63F-A5241F759F23}">
      <dgm:prSet custT="1"/>
      <dgm:spPr/>
      <dgm:t>
        <a:bodyPr/>
        <a:lstStyle/>
        <a:p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 центрах соціальних служб для сім’ї, дітей та молоді,</a:t>
          </a:r>
          <a:r>
            <a:rPr lang="uk-UA" sz="1600" b="1" spc="-3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дитячих центрах творчості та дозвілля, службі довіри, дитячих</a:t>
          </a:r>
          <a:r>
            <a:rPr lang="uk-UA" sz="1600" b="1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будинках,</a:t>
          </a:r>
          <a:r>
            <a:rPr lang="uk-UA" sz="1600" b="1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школах-інтернатах,</a:t>
          </a:r>
          <a:r>
            <a:rPr lang="uk-UA" sz="1600" b="1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геронтологічних</a:t>
          </a:r>
          <a:r>
            <a:rPr lang="uk-UA" sz="1600" b="1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центрах; в інклюзивно-ресурсних</a:t>
          </a:r>
          <a:r>
            <a:rPr lang="uk-UA" sz="1600" b="1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центрах </a:t>
          </a:r>
          <a:endParaRPr lang="uk-UA" sz="1600" b="1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FDF01-7A71-4E7A-BCFF-F891269342E7}" type="parTrans" cxnId="{61577A02-9851-495D-9FB9-7C62F38828CC}">
      <dgm:prSet/>
      <dgm:spPr/>
      <dgm:t>
        <a:bodyPr/>
        <a:lstStyle/>
        <a:p>
          <a:endParaRPr lang="uk-UA"/>
        </a:p>
      </dgm:t>
    </dgm:pt>
    <dgm:pt modelId="{888BBEB4-95BB-436E-BEAA-71624E19B163}" type="sibTrans" cxnId="{61577A02-9851-495D-9FB9-7C62F38828CC}">
      <dgm:prSet/>
      <dgm:spPr/>
      <dgm:t>
        <a:bodyPr/>
        <a:lstStyle/>
        <a:p>
          <a:endParaRPr lang="uk-UA"/>
        </a:p>
      </dgm:t>
    </dgm:pt>
    <dgm:pt modelId="{855097BC-1CA8-4900-A79E-8ED3D7AF0002}">
      <dgm:prSet custT="1"/>
      <dgm:spPr/>
      <dgm:t>
        <a:bodyPr/>
        <a:lstStyle/>
        <a:p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</a:t>
          </a:r>
          <a:r>
            <a:rPr lang="uk-UA" sz="1600" b="1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сферах діяльності, пов’язаних з екстремальною та кризовою</a:t>
          </a:r>
          <a:r>
            <a:rPr lang="uk-UA" sz="1600" b="1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психологією</a:t>
          </a:r>
          <a:r>
            <a:rPr lang="uk-UA" sz="1600" b="1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(пенітенціарні заклади,</a:t>
          </a:r>
          <a:r>
            <a:rPr lang="uk-UA" sz="1600" b="1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військові формування</a:t>
          </a:r>
          <a:r>
            <a:rPr lang="uk-UA" sz="1600" b="1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Міністерства оборони України та Міністерства внутрішніх</a:t>
          </a:r>
          <a:r>
            <a:rPr lang="uk-UA" sz="1600" b="1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справ</a:t>
          </a:r>
          <a:r>
            <a:rPr lang="uk-UA" sz="1600" b="1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України)</a:t>
          </a:r>
          <a:endParaRPr lang="uk-UA" sz="1600" b="1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D96DF-B8FC-4696-9D23-6EC9308FBF8A}" type="parTrans" cxnId="{EFB50AEB-7D32-4827-96E8-BD0FEDC1A07B}">
      <dgm:prSet/>
      <dgm:spPr/>
      <dgm:t>
        <a:bodyPr/>
        <a:lstStyle/>
        <a:p>
          <a:endParaRPr lang="uk-UA"/>
        </a:p>
      </dgm:t>
    </dgm:pt>
    <dgm:pt modelId="{010B3E7B-C764-413B-8C39-623101AF34A9}" type="sibTrans" cxnId="{EFB50AEB-7D32-4827-96E8-BD0FEDC1A07B}">
      <dgm:prSet/>
      <dgm:spPr/>
      <dgm:t>
        <a:bodyPr/>
        <a:lstStyle/>
        <a:p>
          <a:endParaRPr lang="uk-UA"/>
        </a:p>
      </dgm:t>
    </dgm:pt>
    <dgm:pt modelId="{4AFEA0FE-CF8D-454E-8E02-E77C98E7E99B}">
      <dgm:prSet custT="1"/>
      <dgm:spPr/>
      <dgm:t>
        <a:bodyPr/>
        <a:lstStyle/>
        <a:p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 закладах системи освіти (дошкільні,</a:t>
          </a:r>
          <a:r>
            <a:rPr lang="uk-UA" sz="1600" b="1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загальноосвітні,</a:t>
          </a:r>
          <a:r>
            <a:rPr lang="uk-UA" sz="1600" b="1" spc="1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професійні,</a:t>
          </a:r>
          <a:r>
            <a:rPr lang="uk-UA" sz="1600" b="1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вищі</a:t>
          </a:r>
          <a:r>
            <a:rPr lang="uk-UA" sz="1600" b="1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навчальні</a:t>
          </a:r>
          <a:r>
            <a:rPr lang="uk-UA" sz="1600" b="1" spc="-3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заклади)</a:t>
          </a:r>
          <a:endParaRPr lang="uk-UA" sz="1600" b="1" dirty="0"/>
        </a:p>
      </dgm:t>
    </dgm:pt>
    <dgm:pt modelId="{B816A8C0-5F8E-4DEC-B467-519FBBDB632F}" type="parTrans" cxnId="{57FDF87E-E017-4E89-843D-2C5C719F86A3}">
      <dgm:prSet/>
      <dgm:spPr/>
      <dgm:t>
        <a:bodyPr/>
        <a:lstStyle/>
        <a:p>
          <a:endParaRPr lang="uk-UA"/>
        </a:p>
      </dgm:t>
    </dgm:pt>
    <dgm:pt modelId="{107B1790-FDE2-408E-B2B6-43937A974BB0}" type="sibTrans" cxnId="{57FDF87E-E017-4E89-843D-2C5C719F86A3}">
      <dgm:prSet/>
      <dgm:spPr/>
      <dgm:t>
        <a:bodyPr/>
        <a:lstStyle/>
        <a:p>
          <a:endParaRPr lang="uk-UA"/>
        </a:p>
      </dgm:t>
    </dgm:pt>
    <dgm:pt modelId="{E858077D-759D-45B9-A399-3DD25B27D999}">
      <dgm:prSet custT="1"/>
      <dgm:spPr/>
      <dgm:t>
        <a:bodyPr/>
        <a:lstStyle/>
        <a:p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 закладах охорони здоров’я (лікувально-реабілітаційні заклади,</a:t>
          </a:r>
          <a:r>
            <a:rPr lang="uk-UA" sz="1600" b="1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перинатальні, наркологічні, реабілітаційні центри, заклади</a:t>
          </a:r>
          <a:r>
            <a:rPr lang="uk-UA" sz="1600" b="1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санаторно-курортного лікування)</a:t>
          </a:r>
          <a:br>
            <a: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uk-UA" sz="1600" b="1" dirty="0"/>
        </a:p>
      </dgm:t>
    </dgm:pt>
    <dgm:pt modelId="{F61C765B-313E-428D-B5B2-840EFBDE6E05}" type="sibTrans" cxnId="{7D5A1646-CB1B-491D-AD3F-519A8B69F80A}">
      <dgm:prSet/>
      <dgm:spPr/>
      <dgm:t>
        <a:bodyPr/>
        <a:lstStyle/>
        <a:p>
          <a:endParaRPr lang="uk-UA"/>
        </a:p>
      </dgm:t>
    </dgm:pt>
    <dgm:pt modelId="{4BBC4313-8535-4490-935B-CC366AE63DD9}" type="parTrans" cxnId="{7D5A1646-CB1B-491D-AD3F-519A8B69F80A}">
      <dgm:prSet/>
      <dgm:spPr/>
      <dgm:t>
        <a:bodyPr/>
        <a:lstStyle/>
        <a:p>
          <a:endParaRPr lang="uk-UA"/>
        </a:p>
      </dgm:t>
    </dgm:pt>
    <dgm:pt modelId="{28603BD5-B00F-420D-8B9B-A2B8EC387E75}" type="pres">
      <dgm:prSet presAssocID="{BF135340-35EC-44BF-BCA1-DD6683A1EA3E}" presName="Name0" presStyleCnt="0">
        <dgm:presLayoutVars>
          <dgm:dir/>
          <dgm:resizeHandles val="exact"/>
        </dgm:presLayoutVars>
      </dgm:prSet>
      <dgm:spPr/>
    </dgm:pt>
    <dgm:pt modelId="{D0F78EA3-D4C2-49BA-B990-D683DB9DA146}" type="pres">
      <dgm:prSet presAssocID="{BF135340-35EC-44BF-BCA1-DD6683A1EA3E}" presName="arrow" presStyleLbl="bgShp" presStyleIdx="0" presStyleCnt="1"/>
      <dgm:spPr/>
    </dgm:pt>
    <dgm:pt modelId="{4EADF050-FCD9-42F9-95E7-EFBC650C69E6}" type="pres">
      <dgm:prSet presAssocID="{BF135340-35EC-44BF-BCA1-DD6683A1EA3E}" presName="points" presStyleCnt="0"/>
      <dgm:spPr/>
    </dgm:pt>
    <dgm:pt modelId="{4A36AC10-4E5D-4991-9DB9-957F130A16BD}" type="pres">
      <dgm:prSet presAssocID="{E858077D-759D-45B9-A399-3DD25B27D999}" presName="compositeA" presStyleCnt="0"/>
      <dgm:spPr/>
    </dgm:pt>
    <dgm:pt modelId="{C17403AC-F40F-4D3D-A3FB-823086C3C740}" type="pres">
      <dgm:prSet presAssocID="{E858077D-759D-45B9-A399-3DD25B27D999}" presName="textA" presStyleLbl="revTx" presStyleIdx="0" presStyleCnt="4">
        <dgm:presLayoutVars>
          <dgm:bulletEnabled val="1"/>
        </dgm:presLayoutVars>
      </dgm:prSet>
      <dgm:spPr/>
    </dgm:pt>
    <dgm:pt modelId="{8B66FCA6-4F18-4F0E-A65A-9C7B5A1DE24F}" type="pres">
      <dgm:prSet presAssocID="{E858077D-759D-45B9-A399-3DD25B27D999}" presName="circleA" presStyleLbl="node1" presStyleIdx="0" presStyleCnt="4"/>
      <dgm:spPr/>
    </dgm:pt>
    <dgm:pt modelId="{EA87CE8C-171F-4853-B016-4E7EEE4EF287}" type="pres">
      <dgm:prSet presAssocID="{E858077D-759D-45B9-A399-3DD25B27D999}" presName="spaceA" presStyleCnt="0"/>
      <dgm:spPr/>
    </dgm:pt>
    <dgm:pt modelId="{EFE93E1F-775E-4136-9290-33F0379620A6}" type="pres">
      <dgm:prSet presAssocID="{F61C765B-313E-428D-B5B2-840EFBDE6E05}" presName="space" presStyleCnt="0"/>
      <dgm:spPr/>
    </dgm:pt>
    <dgm:pt modelId="{EE6DC878-9C7E-40D9-955E-161D4B4EBB73}" type="pres">
      <dgm:prSet presAssocID="{0F118758-FC16-45FB-A63F-A5241F759F23}" presName="compositeB" presStyleCnt="0"/>
      <dgm:spPr/>
    </dgm:pt>
    <dgm:pt modelId="{32285C9E-DF03-4732-ABD1-0FA0DE638102}" type="pres">
      <dgm:prSet presAssocID="{0F118758-FC16-45FB-A63F-A5241F759F23}" presName="textB" presStyleLbl="revTx" presStyleIdx="1" presStyleCnt="4">
        <dgm:presLayoutVars>
          <dgm:bulletEnabled val="1"/>
        </dgm:presLayoutVars>
      </dgm:prSet>
      <dgm:spPr/>
    </dgm:pt>
    <dgm:pt modelId="{B8335E7F-B444-4305-A71C-7B98A4C8082D}" type="pres">
      <dgm:prSet presAssocID="{0F118758-FC16-45FB-A63F-A5241F759F23}" presName="circleB" presStyleLbl="node1" presStyleIdx="1" presStyleCnt="4"/>
      <dgm:spPr/>
    </dgm:pt>
    <dgm:pt modelId="{B7C97645-932E-40C0-A097-B4691B7F9C13}" type="pres">
      <dgm:prSet presAssocID="{0F118758-FC16-45FB-A63F-A5241F759F23}" presName="spaceB" presStyleCnt="0"/>
      <dgm:spPr/>
    </dgm:pt>
    <dgm:pt modelId="{79FBD7B4-B146-486A-8962-D5BE59AF34AC}" type="pres">
      <dgm:prSet presAssocID="{888BBEB4-95BB-436E-BEAA-71624E19B163}" presName="space" presStyleCnt="0"/>
      <dgm:spPr/>
    </dgm:pt>
    <dgm:pt modelId="{D408FD2F-ABF0-4D30-92F6-6FF7D44C2FDE}" type="pres">
      <dgm:prSet presAssocID="{855097BC-1CA8-4900-A79E-8ED3D7AF0002}" presName="compositeA" presStyleCnt="0"/>
      <dgm:spPr/>
    </dgm:pt>
    <dgm:pt modelId="{61404E44-F90E-40E4-B8D7-184708108089}" type="pres">
      <dgm:prSet presAssocID="{855097BC-1CA8-4900-A79E-8ED3D7AF0002}" presName="textA" presStyleLbl="revTx" presStyleIdx="2" presStyleCnt="4" custLinFactNeighborX="53819">
        <dgm:presLayoutVars>
          <dgm:bulletEnabled val="1"/>
        </dgm:presLayoutVars>
      </dgm:prSet>
      <dgm:spPr/>
    </dgm:pt>
    <dgm:pt modelId="{677F464C-1DDE-4A12-9575-7004055252E0}" type="pres">
      <dgm:prSet presAssocID="{855097BC-1CA8-4900-A79E-8ED3D7AF0002}" presName="circleA" presStyleLbl="node1" presStyleIdx="2" presStyleCnt="4"/>
      <dgm:spPr/>
    </dgm:pt>
    <dgm:pt modelId="{C665FC63-3509-4946-8978-AF106118C3CB}" type="pres">
      <dgm:prSet presAssocID="{855097BC-1CA8-4900-A79E-8ED3D7AF0002}" presName="spaceA" presStyleCnt="0"/>
      <dgm:spPr/>
    </dgm:pt>
    <dgm:pt modelId="{083BBCA8-691F-4580-9161-81BD3A4994BE}" type="pres">
      <dgm:prSet presAssocID="{010B3E7B-C764-413B-8C39-623101AF34A9}" presName="space" presStyleCnt="0"/>
      <dgm:spPr/>
    </dgm:pt>
    <dgm:pt modelId="{E51A33A6-E734-4CC9-8F6E-989F9E44583A}" type="pres">
      <dgm:prSet presAssocID="{4AFEA0FE-CF8D-454E-8E02-E77C98E7E99B}" presName="compositeB" presStyleCnt="0"/>
      <dgm:spPr/>
    </dgm:pt>
    <dgm:pt modelId="{52466BF6-FD8B-4607-9CAC-327268AE34C0}" type="pres">
      <dgm:prSet presAssocID="{4AFEA0FE-CF8D-454E-8E02-E77C98E7E99B}" presName="textB" presStyleLbl="revTx" presStyleIdx="3" presStyleCnt="4">
        <dgm:presLayoutVars>
          <dgm:bulletEnabled val="1"/>
        </dgm:presLayoutVars>
      </dgm:prSet>
      <dgm:spPr/>
    </dgm:pt>
    <dgm:pt modelId="{B29A3797-F959-477F-9573-8353C85B6399}" type="pres">
      <dgm:prSet presAssocID="{4AFEA0FE-CF8D-454E-8E02-E77C98E7E99B}" presName="circleB" presStyleLbl="node1" presStyleIdx="3" presStyleCnt="4"/>
      <dgm:spPr/>
    </dgm:pt>
    <dgm:pt modelId="{1853803B-58F5-45E5-B060-C1C22178C545}" type="pres">
      <dgm:prSet presAssocID="{4AFEA0FE-CF8D-454E-8E02-E77C98E7E99B}" presName="spaceB" presStyleCnt="0"/>
      <dgm:spPr/>
    </dgm:pt>
  </dgm:ptLst>
  <dgm:cxnLst>
    <dgm:cxn modelId="{61577A02-9851-495D-9FB9-7C62F38828CC}" srcId="{BF135340-35EC-44BF-BCA1-DD6683A1EA3E}" destId="{0F118758-FC16-45FB-A63F-A5241F759F23}" srcOrd="1" destOrd="0" parTransId="{5B4FDF01-7A71-4E7A-BCFF-F891269342E7}" sibTransId="{888BBEB4-95BB-436E-BEAA-71624E19B163}"/>
    <dgm:cxn modelId="{D7449F25-BA87-4DC6-8546-1DD0C44D6934}" type="presOf" srcId="{0F118758-FC16-45FB-A63F-A5241F759F23}" destId="{32285C9E-DF03-4732-ABD1-0FA0DE638102}" srcOrd="0" destOrd="0" presId="urn:microsoft.com/office/officeart/2005/8/layout/hProcess11"/>
    <dgm:cxn modelId="{BC71B228-55EC-455A-B1EB-EF1523FFB733}" type="presOf" srcId="{855097BC-1CA8-4900-A79E-8ED3D7AF0002}" destId="{61404E44-F90E-40E4-B8D7-184708108089}" srcOrd="0" destOrd="0" presId="urn:microsoft.com/office/officeart/2005/8/layout/hProcess11"/>
    <dgm:cxn modelId="{995ACA43-DBB4-4268-8A1F-6B848725AA97}" type="presOf" srcId="{E858077D-759D-45B9-A399-3DD25B27D999}" destId="{C17403AC-F40F-4D3D-A3FB-823086C3C740}" srcOrd="0" destOrd="0" presId="urn:microsoft.com/office/officeart/2005/8/layout/hProcess11"/>
    <dgm:cxn modelId="{7D5A1646-CB1B-491D-AD3F-519A8B69F80A}" srcId="{BF135340-35EC-44BF-BCA1-DD6683A1EA3E}" destId="{E858077D-759D-45B9-A399-3DD25B27D999}" srcOrd="0" destOrd="0" parTransId="{4BBC4313-8535-4490-935B-CC366AE63DD9}" sibTransId="{F61C765B-313E-428D-B5B2-840EFBDE6E05}"/>
    <dgm:cxn modelId="{E3889E55-18C5-4F2A-A74E-216BDA35394C}" type="presOf" srcId="{BF135340-35EC-44BF-BCA1-DD6683A1EA3E}" destId="{28603BD5-B00F-420D-8B9B-A2B8EC387E75}" srcOrd="0" destOrd="0" presId="urn:microsoft.com/office/officeart/2005/8/layout/hProcess11"/>
    <dgm:cxn modelId="{57FDF87E-E017-4E89-843D-2C5C719F86A3}" srcId="{BF135340-35EC-44BF-BCA1-DD6683A1EA3E}" destId="{4AFEA0FE-CF8D-454E-8E02-E77C98E7E99B}" srcOrd="3" destOrd="0" parTransId="{B816A8C0-5F8E-4DEC-B467-519FBBDB632F}" sibTransId="{107B1790-FDE2-408E-B2B6-43937A974BB0}"/>
    <dgm:cxn modelId="{C6C91486-3299-4791-BC70-06A07E40CB0C}" type="presOf" srcId="{4AFEA0FE-CF8D-454E-8E02-E77C98E7E99B}" destId="{52466BF6-FD8B-4607-9CAC-327268AE34C0}" srcOrd="0" destOrd="0" presId="urn:microsoft.com/office/officeart/2005/8/layout/hProcess11"/>
    <dgm:cxn modelId="{EFB50AEB-7D32-4827-96E8-BD0FEDC1A07B}" srcId="{BF135340-35EC-44BF-BCA1-DD6683A1EA3E}" destId="{855097BC-1CA8-4900-A79E-8ED3D7AF0002}" srcOrd="2" destOrd="0" parTransId="{61AD96DF-B8FC-4696-9D23-6EC9308FBF8A}" sibTransId="{010B3E7B-C764-413B-8C39-623101AF34A9}"/>
    <dgm:cxn modelId="{29684B37-8D59-4719-A528-68F492EF5D54}" type="presParOf" srcId="{28603BD5-B00F-420D-8B9B-A2B8EC387E75}" destId="{D0F78EA3-D4C2-49BA-B990-D683DB9DA146}" srcOrd="0" destOrd="0" presId="urn:microsoft.com/office/officeart/2005/8/layout/hProcess11"/>
    <dgm:cxn modelId="{717B9C34-FB2E-4541-B8C6-09A13917E4BA}" type="presParOf" srcId="{28603BD5-B00F-420D-8B9B-A2B8EC387E75}" destId="{4EADF050-FCD9-42F9-95E7-EFBC650C69E6}" srcOrd="1" destOrd="0" presId="urn:microsoft.com/office/officeart/2005/8/layout/hProcess11"/>
    <dgm:cxn modelId="{1099FBD3-1478-46F3-8059-29EEF6DA7468}" type="presParOf" srcId="{4EADF050-FCD9-42F9-95E7-EFBC650C69E6}" destId="{4A36AC10-4E5D-4991-9DB9-957F130A16BD}" srcOrd="0" destOrd="0" presId="urn:microsoft.com/office/officeart/2005/8/layout/hProcess11"/>
    <dgm:cxn modelId="{903EF989-9BF0-48EE-8780-034B790C9652}" type="presParOf" srcId="{4A36AC10-4E5D-4991-9DB9-957F130A16BD}" destId="{C17403AC-F40F-4D3D-A3FB-823086C3C740}" srcOrd="0" destOrd="0" presId="urn:microsoft.com/office/officeart/2005/8/layout/hProcess11"/>
    <dgm:cxn modelId="{7B2EE862-8177-4236-A0FD-5B7E84D3AAAF}" type="presParOf" srcId="{4A36AC10-4E5D-4991-9DB9-957F130A16BD}" destId="{8B66FCA6-4F18-4F0E-A65A-9C7B5A1DE24F}" srcOrd="1" destOrd="0" presId="urn:microsoft.com/office/officeart/2005/8/layout/hProcess11"/>
    <dgm:cxn modelId="{BA496C51-E132-4EAB-B64B-E2008BA219B9}" type="presParOf" srcId="{4A36AC10-4E5D-4991-9DB9-957F130A16BD}" destId="{EA87CE8C-171F-4853-B016-4E7EEE4EF287}" srcOrd="2" destOrd="0" presId="urn:microsoft.com/office/officeart/2005/8/layout/hProcess11"/>
    <dgm:cxn modelId="{FCC36B5F-23BF-4189-9A0D-2FC4F3BB6874}" type="presParOf" srcId="{4EADF050-FCD9-42F9-95E7-EFBC650C69E6}" destId="{EFE93E1F-775E-4136-9290-33F0379620A6}" srcOrd="1" destOrd="0" presId="urn:microsoft.com/office/officeart/2005/8/layout/hProcess11"/>
    <dgm:cxn modelId="{C0A914AD-93A3-4A72-855E-40EBC8F705C9}" type="presParOf" srcId="{4EADF050-FCD9-42F9-95E7-EFBC650C69E6}" destId="{EE6DC878-9C7E-40D9-955E-161D4B4EBB73}" srcOrd="2" destOrd="0" presId="urn:microsoft.com/office/officeart/2005/8/layout/hProcess11"/>
    <dgm:cxn modelId="{31DCD99A-01B6-466B-A005-92A272227138}" type="presParOf" srcId="{EE6DC878-9C7E-40D9-955E-161D4B4EBB73}" destId="{32285C9E-DF03-4732-ABD1-0FA0DE638102}" srcOrd="0" destOrd="0" presId="urn:microsoft.com/office/officeart/2005/8/layout/hProcess11"/>
    <dgm:cxn modelId="{7DBE2A0B-3590-4A6C-B4BD-A09BCAF6C39B}" type="presParOf" srcId="{EE6DC878-9C7E-40D9-955E-161D4B4EBB73}" destId="{B8335E7F-B444-4305-A71C-7B98A4C8082D}" srcOrd="1" destOrd="0" presId="urn:microsoft.com/office/officeart/2005/8/layout/hProcess11"/>
    <dgm:cxn modelId="{8EA890E8-71D7-4EBF-9890-F00BBBEA6BB6}" type="presParOf" srcId="{EE6DC878-9C7E-40D9-955E-161D4B4EBB73}" destId="{B7C97645-932E-40C0-A097-B4691B7F9C13}" srcOrd="2" destOrd="0" presId="urn:microsoft.com/office/officeart/2005/8/layout/hProcess11"/>
    <dgm:cxn modelId="{1D3486CA-5519-416C-9F9E-A5B288850A9F}" type="presParOf" srcId="{4EADF050-FCD9-42F9-95E7-EFBC650C69E6}" destId="{79FBD7B4-B146-486A-8962-D5BE59AF34AC}" srcOrd="3" destOrd="0" presId="urn:microsoft.com/office/officeart/2005/8/layout/hProcess11"/>
    <dgm:cxn modelId="{E8CD68AC-ADB2-43FF-861A-8AA97CC6D06F}" type="presParOf" srcId="{4EADF050-FCD9-42F9-95E7-EFBC650C69E6}" destId="{D408FD2F-ABF0-4D30-92F6-6FF7D44C2FDE}" srcOrd="4" destOrd="0" presId="urn:microsoft.com/office/officeart/2005/8/layout/hProcess11"/>
    <dgm:cxn modelId="{5EC793F0-3557-4B11-81B4-F6E06C3E11E0}" type="presParOf" srcId="{D408FD2F-ABF0-4D30-92F6-6FF7D44C2FDE}" destId="{61404E44-F90E-40E4-B8D7-184708108089}" srcOrd="0" destOrd="0" presId="urn:microsoft.com/office/officeart/2005/8/layout/hProcess11"/>
    <dgm:cxn modelId="{FB1185A0-99B2-4FAB-A889-227DE0FD0D8E}" type="presParOf" srcId="{D408FD2F-ABF0-4D30-92F6-6FF7D44C2FDE}" destId="{677F464C-1DDE-4A12-9575-7004055252E0}" srcOrd="1" destOrd="0" presId="urn:microsoft.com/office/officeart/2005/8/layout/hProcess11"/>
    <dgm:cxn modelId="{6152FD7B-98AD-4675-B0A5-0248C318369F}" type="presParOf" srcId="{D408FD2F-ABF0-4D30-92F6-6FF7D44C2FDE}" destId="{C665FC63-3509-4946-8978-AF106118C3CB}" srcOrd="2" destOrd="0" presId="urn:microsoft.com/office/officeart/2005/8/layout/hProcess11"/>
    <dgm:cxn modelId="{DE75CAE6-8033-424A-A7E9-ED52332CDA4E}" type="presParOf" srcId="{4EADF050-FCD9-42F9-95E7-EFBC650C69E6}" destId="{083BBCA8-691F-4580-9161-81BD3A4994BE}" srcOrd="5" destOrd="0" presId="urn:microsoft.com/office/officeart/2005/8/layout/hProcess11"/>
    <dgm:cxn modelId="{B93C244A-D860-4F6D-A04D-31BBFC7A99C1}" type="presParOf" srcId="{4EADF050-FCD9-42F9-95E7-EFBC650C69E6}" destId="{E51A33A6-E734-4CC9-8F6E-989F9E44583A}" srcOrd="6" destOrd="0" presId="urn:microsoft.com/office/officeart/2005/8/layout/hProcess11"/>
    <dgm:cxn modelId="{5953F62F-450D-42F6-8305-E8A794C6D245}" type="presParOf" srcId="{E51A33A6-E734-4CC9-8F6E-989F9E44583A}" destId="{52466BF6-FD8B-4607-9CAC-327268AE34C0}" srcOrd="0" destOrd="0" presId="urn:microsoft.com/office/officeart/2005/8/layout/hProcess11"/>
    <dgm:cxn modelId="{CC0B07B8-2FDB-4D7E-81C2-F82A2D0FB3A1}" type="presParOf" srcId="{E51A33A6-E734-4CC9-8F6E-989F9E44583A}" destId="{B29A3797-F959-477F-9573-8353C85B6399}" srcOrd="1" destOrd="0" presId="urn:microsoft.com/office/officeart/2005/8/layout/hProcess11"/>
    <dgm:cxn modelId="{AE667667-D188-45B5-823B-92E99F1C180C}" type="presParOf" srcId="{E51A33A6-E734-4CC9-8F6E-989F9E44583A}" destId="{1853803B-58F5-45E5-B060-C1C22178C54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CB1CE4-0768-4380-95F0-61C5DDEF2DE9}" type="doc">
      <dgm:prSet loTypeId="urn:microsoft.com/office/officeart/2005/8/layout/venn3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1C48EF1B-6416-48AE-BD97-E30B144304F2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</a:rPr>
            <a:t>як зберегти власне психічне та соматичне здоров’я </a:t>
          </a:r>
          <a:endParaRPr lang="uk-UA" sz="2400" dirty="0"/>
        </a:p>
      </dgm:t>
    </dgm:pt>
    <dgm:pt modelId="{82FF2B68-28DF-4B3E-B76C-2817279A4888}" type="parTrans" cxnId="{5F0FE152-C119-4DCF-BFF3-A866895E1F49}">
      <dgm:prSet/>
      <dgm:spPr/>
      <dgm:t>
        <a:bodyPr/>
        <a:lstStyle/>
        <a:p>
          <a:endParaRPr lang="uk-UA"/>
        </a:p>
      </dgm:t>
    </dgm:pt>
    <dgm:pt modelId="{88F30E4D-192D-488F-9183-EE626AA21CAE}" type="sibTrans" cxnId="{5F0FE152-C119-4DCF-BFF3-A866895E1F49}">
      <dgm:prSet/>
      <dgm:spPr/>
      <dgm:t>
        <a:bodyPr/>
        <a:lstStyle/>
        <a:p>
          <a:endParaRPr lang="uk-UA"/>
        </a:p>
      </dgm:t>
    </dgm:pt>
    <dgm:pt modelId="{55EBE110-4DF2-46EF-BE73-243A85ED9575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</a:rPr>
            <a:t>як бути в ресурсі і не вигорати</a:t>
          </a:r>
          <a:endParaRPr lang="ru-RU" sz="2400" dirty="0"/>
        </a:p>
      </dgm:t>
    </dgm:pt>
    <dgm:pt modelId="{7D15D28E-1DF0-4E9A-BBCC-033DBE949AD2}" type="parTrans" cxnId="{18C229E8-35DE-4C56-85E2-B5E8DA0F8B2C}">
      <dgm:prSet/>
      <dgm:spPr/>
      <dgm:t>
        <a:bodyPr/>
        <a:lstStyle/>
        <a:p>
          <a:endParaRPr lang="uk-UA"/>
        </a:p>
      </dgm:t>
    </dgm:pt>
    <dgm:pt modelId="{1053CF83-EC9B-42E3-BDDC-C1176ED69C3B}" type="sibTrans" cxnId="{18C229E8-35DE-4C56-85E2-B5E8DA0F8B2C}">
      <dgm:prSet/>
      <dgm:spPr/>
      <dgm:t>
        <a:bodyPr/>
        <a:lstStyle/>
        <a:p>
          <a:endParaRPr lang="uk-UA"/>
        </a:p>
      </dgm:t>
    </dgm:pt>
    <dgm:pt modelId="{20FAA32B-3505-4252-A6C8-9B6BCB357318}">
      <dgm:prSet custT="1"/>
      <dgm:spPr/>
      <dgm:t>
        <a:bodyPr/>
        <a:lstStyle/>
        <a:p>
          <a:r>
            <a:rPr lang="ru-RU" sz="2000" dirty="0">
              <a:effectLst/>
              <a:latin typeface="Times New Roman" panose="02020603050405020304" pitchFamily="18" charset="0"/>
            </a:rPr>
            <a:t>як допомогти собі та близьким в період життєвих криз і складних ситуацій</a:t>
          </a:r>
          <a:endParaRPr lang="ru-RU" sz="2000" dirty="0"/>
        </a:p>
      </dgm:t>
    </dgm:pt>
    <dgm:pt modelId="{F2CC4116-E55F-498E-8B39-7E32E7B24B33}" type="parTrans" cxnId="{A1D5E3B4-221D-4666-A3C7-36F9D95D2EE2}">
      <dgm:prSet/>
      <dgm:spPr/>
      <dgm:t>
        <a:bodyPr/>
        <a:lstStyle/>
        <a:p>
          <a:endParaRPr lang="uk-UA"/>
        </a:p>
      </dgm:t>
    </dgm:pt>
    <dgm:pt modelId="{F2D1A79D-388A-4FC2-8247-C458241D7581}" type="sibTrans" cxnId="{A1D5E3B4-221D-4666-A3C7-36F9D95D2EE2}">
      <dgm:prSet/>
      <dgm:spPr/>
      <dgm:t>
        <a:bodyPr/>
        <a:lstStyle/>
        <a:p>
          <a:endParaRPr lang="uk-UA"/>
        </a:p>
      </dgm:t>
    </dgm:pt>
    <dgm:pt modelId="{5B4D1D95-50BB-4980-BCD3-00AE0B206F17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</a:rPr>
            <a:t>як бути щасливими у своїй сім’ї</a:t>
          </a:r>
          <a:endParaRPr lang="uk-UA" sz="2400" dirty="0">
            <a:effectLst/>
            <a:latin typeface="Times New Roman" panose="02020603050405020304" pitchFamily="18" charset="0"/>
          </a:endParaRPr>
        </a:p>
      </dgm:t>
    </dgm:pt>
    <dgm:pt modelId="{2C88C0DC-40A1-430B-B1A3-1A962C939C14}" type="parTrans" cxnId="{C601BB4A-A35C-40B0-BAB0-E0F8C8A7416D}">
      <dgm:prSet/>
      <dgm:spPr/>
      <dgm:t>
        <a:bodyPr/>
        <a:lstStyle/>
        <a:p>
          <a:endParaRPr lang="uk-UA"/>
        </a:p>
      </dgm:t>
    </dgm:pt>
    <dgm:pt modelId="{2A5A0AB9-02B9-4140-9248-C05C3DEE6F1F}" type="sibTrans" cxnId="{C601BB4A-A35C-40B0-BAB0-E0F8C8A7416D}">
      <dgm:prSet/>
      <dgm:spPr/>
      <dgm:t>
        <a:bodyPr/>
        <a:lstStyle/>
        <a:p>
          <a:endParaRPr lang="uk-UA"/>
        </a:p>
      </dgm:t>
    </dgm:pt>
    <dgm:pt modelId="{C649569D-FC42-4A04-8F2D-A1E819B916E1}">
      <dgm:prSet custT="1"/>
      <dgm:spPr/>
      <dgm:t>
        <a:bodyPr/>
        <a:lstStyle/>
        <a:p>
          <a:r>
            <a:rPr lang="ru-RU" sz="2000" dirty="0">
              <a:effectLst/>
              <a:latin typeface="Times New Roman" panose="02020603050405020304" pitchFamily="18" charset="0"/>
            </a:rPr>
            <a:t>як підтримувати життєву рівновагу, справлятись із викликами сьогодення</a:t>
          </a:r>
          <a:endParaRPr lang="uk-UA" sz="2000" dirty="0">
            <a:effectLst/>
            <a:latin typeface="Times New Roman" panose="02020603050405020304" pitchFamily="18" charset="0"/>
          </a:endParaRPr>
        </a:p>
      </dgm:t>
    </dgm:pt>
    <dgm:pt modelId="{EAC66575-799E-487F-9C84-204B89C368DC}" type="parTrans" cxnId="{B11355B4-F24C-4971-B95B-CC4C5FE50BAB}">
      <dgm:prSet/>
      <dgm:spPr/>
      <dgm:t>
        <a:bodyPr/>
        <a:lstStyle/>
        <a:p>
          <a:endParaRPr lang="uk-UA"/>
        </a:p>
      </dgm:t>
    </dgm:pt>
    <dgm:pt modelId="{9F16F4A3-2F77-4A81-94DB-6A8D68899F56}" type="sibTrans" cxnId="{B11355B4-F24C-4971-B95B-CC4C5FE50BAB}">
      <dgm:prSet/>
      <dgm:spPr/>
      <dgm:t>
        <a:bodyPr/>
        <a:lstStyle/>
        <a:p>
          <a:endParaRPr lang="uk-UA"/>
        </a:p>
      </dgm:t>
    </dgm:pt>
    <dgm:pt modelId="{E6EF9B30-05CB-42BD-99F2-010155C47118}" type="pres">
      <dgm:prSet presAssocID="{8ACB1CE4-0768-4380-95F0-61C5DDEF2DE9}" presName="Name0" presStyleCnt="0">
        <dgm:presLayoutVars>
          <dgm:dir/>
          <dgm:resizeHandles val="exact"/>
        </dgm:presLayoutVars>
      </dgm:prSet>
      <dgm:spPr/>
    </dgm:pt>
    <dgm:pt modelId="{42FCAAA4-CD38-465D-BC1A-1A794FA18B39}" type="pres">
      <dgm:prSet presAssocID="{1C48EF1B-6416-48AE-BD97-E30B144304F2}" presName="Name5" presStyleLbl="vennNode1" presStyleIdx="0" presStyleCnt="5">
        <dgm:presLayoutVars>
          <dgm:bulletEnabled val="1"/>
        </dgm:presLayoutVars>
      </dgm:prSet>
      <dgm:spPr/>
    </dgm:pt>
    <dgm:pt modelId="{D8460C9D-15EC-45E4-A7FA-9EA104039E0C}" type="pres">
      <dgm:prSet presAssocID="{88F30E4D-192D-488F-9183-EE626AA21CAE}" presName="space" presStyleCnt="0"/>
      <dgm:spPr/>
    </dgm:pt>
    <dgm:pt modelId="{5CAB9445-986E-474F-A957-729FFA0CBBED}" type="pres">
      <dgm:prSet presAssocID="{20FAA32B-3505-4252-A6C8-9B6BCB357318}" presName="Name5" presStyleLbl="vennNode1" presStyleIdx="1" presStyleCnt="5">
        <dgm:presLayoutVars>
          <dgm:bulletEnabled val="1"/>
        </dgm:presLayoutVars>
      </dgm:prSet>
      <dgm:spPr/>
    </dgm:pt>
    <dgm:pt modelId="{AA031EA8-BEF7-4CC5-8147-C47E8C0E2551}" type="pres">
      <dgm:prSet presAssocID="{F2D1A79D-388A-4FC2-8247-C458241D7581}" presName="space" presStyleCnt="0"/>
      <dgm:spPr/>
    </dgm:pt>
    <dgm:pt modelId="{DEED1081-CA48-4072-AB7D-FEB9ECB9849F}" type="pres">
      <dgm:prSet presAssocID="{55EBE110-4DF2-46EF-BE73-243A85ED9575}" presName="Name5" presStyleLbl="vennNode1" presStyleIdx="2" presStyleCnt="5">
        <dgm:presLayoutVars>
          <dgm:bulletEnabled val="1"/>
        </dgm:presLayoutVars>
      </dgm:prSet>
      <dgm:spPr/>
    </dgm:pt>
    <dgm:pt modelId="{30CC35CC-C826-457E-B04E-18F337D93C64}" type="pres">
      <dgm:prSet presAssocID="{1053CF83-EC9B-42E3-BDDC-C1176ED69C3B}" presName="space" presStyleCnt="0"/>
      <dgm:spPr/>
    </dgm:pt>
    <dgm:pt modelId="{C98EB6D3-45F0-4C85-B2DD-A5D1A806612E}" type="pres">
      <dgm:prSet presAssocID="{5B4D1D95-50BB-4980-BCD3-00AE0B206F17}" presName="Name5" presStyleLbl="vennNode1" presStyleIdx="3" presStyleCnt="5">
        <dgm:presLayoutVars>
          <dgm:bulletEnabled val="1"/>
        </dgm:presLayoutVars>
      </dgm:prSet>
      <dgm:spPr/>
    </dgm:pt>
    <dgm:pt modelId="{F6AC417D-57E9-4CE7-B39E-84ADD3FE30C7}" type="pres">
      <dgm:prSet presAssocID="{2A5A0AB9-02B9-4140-9248-C05C3DEE6F1F}" presName="space" presStyleCnt="0"/>
      <dgm:spPr/>
    </dgm:pt>
    <dgm:pt modelId="{BEFE5222-88B5-4A54-8BB0-766DE087A3D9}" type="pres">
      <dgm:prSet presAssocID="{C649569D-FC42-4A04-8F2D-A1E819B916E1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B3C16036-6286-4326-A55A-8F601DD9C924}" type="presOf" srcId="{C649569D-FC42-4A04-8F2D-A1E819B916E1}" destId="{BEFE5222-88B5-4A54-8BB0-766DE087A3D9}" srcOrd="0" destOrd="0" presId="urn:microsoft.com/office/officeart/2005/8/layout/venn3"/>
    <dgm:cxn modelId="{C601BB4A-A35C-40B0-BAB0-E0F8C8A7416D}" srcId="{8ACB1CE4-0768-4380-95F0-61C5DDEF2DE9}" destId="{5B4D1D95-50BB-4980-BCD3-00AE0B206F17}" srcOrd="3" destOrd="0" parTransId="{2C88C0DC-40A1-430B-B1A3-1A962C939C14}" sibTransId="{2A5A0AB9-02B9-4140-9248-C05C3DEE6F1F}"/>
    <dgm:cxn modelId="{5F0FE152-C119-4DCF-BFF3-A866895E1F49}" srcId="{8ACB1CE4-0768-4380-95F0-61C5DDEF2DE9}" destId="{1C48EF1B-6416-48AE-BD97-E30B144304F2}" srcOrd="0" destOrd="0" parTransId="{82FF2B68-28DF-4B3E-B76C-2817279A4888}" sibTransId="{88F30E4D-192D-488F-9183-EE626AA21CAE}"/>
    <dgm:cxn modelId="{4442A57D-A4AD-4B83-B606-D237087A5634}" type="presOf" srcId="{55EBE110-4DF2-46EF-BE73-243A85ED9575}" destId="{DEED1081-CA48-4072-AB7D-FEB9ECB9849F}" srcOrd="0" destOrd="0" presId="urn:microsoft.com/office/officeart/2005/8/layout/venn3"/>
    <dgm:cxn modelId="{3E0B6381-C21E-4E82-AF2D-D358B5145AE6}" type="presOf" srcId="{20FAA32B-3505-4252-A6C8-9B6BCB357318}" destId="{5CAB9445-986E-474F-A957-729FFA0CBBED}" srcOrd="0" destOrd="0" presId="urn:microsoft.com/office/officeart/2005/8/layout/venn3"/>
    <dgm:cxn modelId="{42D15496-D7BA-4C26-8EF4-C0ADDF8E2C59}" type="presOf" srcId="{8ACB1CE4-0768-4380-95F0-61C5DDEF2DE9}" destId="{E6EF9B30-05CB-42BD-99F2-010155C47118}" srcOrd="0" destOrd="0" presId="urn:microsoft.com/office/officeart/2005/8/layout/venn3"/>
    <dgm:cxn modelId="{B11355B4-F24C-4971-B95B-CC4C5FE50BAB}" srcId="{8ACB1CE4-0768-4380-95F0-61C5DDEF2DE9}" destId="{C649569D-FC42-4A04-8F2D-A1E819B916E1}" srcOrd="4" destOrd="0" parTransId="{EAC66575-799E-487F-9C84-204B89C368DC}" sibTransId="{9F16F4A3-2F77-4A81-94DB-6A8D68899F56}"/>
    <dgm:cxn modelId="{A1D5E3B4-221D-4666-A3C7-36F9D95D2EE2}" srcId="{8ACB1CE4-0768-4380-95F0-61C5DDEF2DE9}" destId="{20FAA32B-3505-4252-A6C8-9B6BCB357318}" srcOrd="1" destOrd="0" parTransId="{F2CC4116-E55F-498E-8B39-7E32E7B24B33}" sibTransId="{F2D1A79D-388A-4FC2-8247-C458241D7581}"/>
    <dgm:cxn modelId="{18F16ACB-FB94-449D-B63F-1F8B0CA2300C}" type="presOf" srcId="{5B4D1D95-50BB-4980-BCD3-00AE0B206F17}" destId="{C98EB6D3-45F0-4C85-B2DD-A5D1A806612E}" srcOrd="0" destOrd="0" presId="urn:microsoft.com/office/officeart/2005/8/layout/venn3"/>
    <dgm:cxn modelId="{5BEF0CD8-8DF4-474D-BD26-FFA2B8FAA882}" type="presOf" srcId="{1C48EF1B-6416-48AE-BD97-E30B144304F2}" destId="{42FCAAA4-CD38-465D-BC1A-1A794FA18B39}" srcOrd="0" destOrd="0" presId="urn:microsoft.com/office/officeart/2005/8/layout/venn3"/>
    <dgm:cxn modelId="{18C229E8-35DE-4C56-85E2-B5E8DA0F8B2C}" srcId="{8ACB1CE4-0768-4380-95F0-61C5DDEF2DE9}" destId="{55EBE110-4DF2-46EF-BE73-243A85ED9575}" srcOrd="2" destOrd="0" parTransId="{7D15D28E-1DF0-4E9A-BBCC-033DBE949AD2}" sibTransId="{1053CF83-EC9B-42E3-BDDC-C1176ED69C3B}"/>
    <dgm:cxn modelId="{BFE59E7B-FFD5-494B-9809-E8C2A4520B28}" type="presParOf" srcId="{E6EF9B30-05CB-42BD-99F2-010155C47118}" destId="{42FCAAA4-CD38-465D-BC1A-1A794FA18B39}" srcOrd="0" destOrd="0" presId="urn:microsoft.com/office/officeart/2005/8/layout/venn3"/>
    <dgm:cxn modelId="{1242AC6F-6D09-49FB-B402-7CB0D927637F}" type="presParOf" srcId="{E6EF9B30-05CB-42BD-99F2-010155C47118}" destId="{D8460C9D-15EC-45E4-A7FA-9EA104039E0C}" srcOrd="1" destOrd="0" presId="urn:microsoft.com/office/officeart/2005/8/layout/venn3"/>
    <dgm:cxn modelId="{38217CEB-214C-487A-8790-C16B3009D020}" type="presParOf" srcId="{E6EF9B30-05CB-42BD-99F2-010155C47118}" destId="{5CAB9445-986E-474F-A957-729FFA0CBBED}" srcOrd="2" destOrd="0" presId="urn:microsoft.com/office/officeart/2005/8/layout/venn3"/>
    <dgm:cxn modelId="{6906F93D-9201-4135-AA9A-4226B4C898D8}" type="presParOf" srcId="{E6EF9B30-05CB-42BD-99F2-010155C47118}" destId="{AA031EA8-BEF7-4CC5-8147-C47E8C0E2551}" srcOrd="3" destOrd="0" presId="urn:microsoft.com/office/officeart/2005/8/layout/venn3"/>
    <dgm:cxn modelId="{21F82312-842C-4DF9-868B-9C789235E122}" type="presParOf" srcId="{E6EF9B30-05CB-42BD-99F2-010155C47118}" destId="{DEED1081-CA48-4072-AB7D-FEB9ECB9849F}" srcOrd="4" destOrd="0" presId="urn:microsoft.com/office/officeart/2005/8/layout/venn3"/>
    <dgm:cxn modelId="{0E0D93FE-87CA-4D3C-907A-3CE6E4A2A854}" type="presParOf" srcId="{E6EF9B30-05CB-42BD-99F2-010155C47118}" destId="{30CC35CC-C826-457E-B04E-18F337D93C64}" srcOrd="5" destOrd="0" presId="urn:microsoft.com/office/officeart/2005/8/layout/venn3"/>
    <dgm:cxn modelId="{1AC0DC6D-38A0-452F-8048-10BD1F29BB73}" type="presParOf" srcId="{E6EF9B30-05CB-42BD-99F2-010155C47118}" destId="{C98EB6D3-45F0-4C85-B2DD-A5D1A806612E}" srcOrd="6" destOrd="0" presId="urn:microsoft.com/office/officeart/2005/8/layout/venn3"/>
    <dgm:cxn modelId="{93AB8E9C-FE92-413A-95EF-E3F1074EDD9A}" type="presParOf" srcId="{E6EF9B30-05CB-42BD-99F2-010155C47118}" destId="{F6AC417D-57E9-4CE7-B39E-84ADD3FE30C7}" srcOrd="7" destOrd="0" presId="urn:microsoft.com/office/officeart/2005/8/layout/venn3"/>
    <dgm:cxn modelId="{F13D78DF-8869-4F6C-BE99-75CB3751F2DA}" type="presParOf" srcId="{E6EF9B30-05CB-42BD-99F2-010155C47118}" destId="{BEFE5222-88B5-4A54-8BB0-766DE087A3D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880B45-0BCC-4981-AAC6-5184B57194B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uk-UA"/>
        </a:p>
      </dgm:t>
    </dgm:pt>
    <dgm:pt modelId="{7EF48FD7-6E1F-41FD-9CD5-38B68EAEAA3E}">
      <dgm:prSet/>
      <dgm:spPr/>
      <dgm:t>
        <a:bodyPr/>
        <a:lstStyle/>
        <a:p>
          <a:pPr algn="ctr"/>
          <a:r>
            <a:rPr lang="uk-UA" b="1"/>
            <a:t>Волонтерські проєкти: «Лікар свято»,</a:t>
          </a:r>
          <a:br>
            <a:rPr lang="uk-UA" b="1"/>
          </a:br>
          <a:r>
            <a:rPr lang="uk-UA" b="1"/>
            <a:t>«Янголи поруч», «</a:t>
          </a:r>
          <a:r>
            <a:rPr lang="en-US" b="1"/>
            <a:t>School of mentall health»</a:t>
          </a:r>
          <a:endParaRPr lang="uk-UA"/>
        </a:p>
      </dgm:t>
    </dgm:pt>
    <dgm:pt modelId="{41FC13B2-168F-480D-BE68-F10A2CF7E21F}" type="parTrans" cxnId="{BA4F009B-6871-4C1E-9330-1BF7AE9C1397}">
      <dgm:prSet/>
      <dgm:spPr/>
      <dgm:t>
        <a:bodyPr/>
        <a:lstStyle/>
        <a:p>
          <a:endParaRPr lang="uk-UA"/>
        </a:p>
      </dgm:t>
    </dgm:pt>
    <dgm:pt modelId="{96691BA9-3BC7-486F-BFA6-BC16C8AAF795}" type="sibTrans" cxnId="{BA4F009B-6871-4C1E-9330-1BF7AE9C1397}">
      <dgm:prSet/>
      <dgm:spPr/>
      <dgm:t>
        <a:bodyPr/>
        <a:lstStyle/>
        <a:p>
          <a:endParaRPr lang="uk-UA"/>
        </a:p>
      </dgm:t>
    </dgm:pt>
    <dgm:pt modelId="{DE5F0767-7643-4291-8ADB-CD2E4552094B}" type="pres">
      <dgm:prSet presAssocID="{76880B45-0BCC-4981-AAC6-5184B57194B9}" presName="linear" presStyleCnt="0">
        <dgm:presLayoutVars>
          <dgm:animLvl val="lvl"/>
          <dgm:resizeHandles val="exact"/>
        </dgm:presLayoutVars>
      </dgm:prSet>
      <dgm:spPr/>
    </dgm:pt>
    <dgm:pt modelId="{2E170FAC-06EA-436E-B23C-C307055A3C2C}" type="pres">
      <dgm:prSet presAssocID="{7EF48FD7-6E1F-41FD-9CD5-38B68EAEAA3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9AC784F-5DEA-40A0-A3A3-CAB0F743E119}" type="presOf" srcId="{76880B45-0BCC-4981-AAC6-5184B57194B9}" destId="{DE5F0767-7643-4291-8ADB-CD2E4552094B}" srcOrd="0" destOrd="0" presId="urn:microsoft.com/office/officeart/2005/8/layout/vList2"/>
    <dgm:cxn modelId="{BA4F009B-6871-4C1E-9330-1BF7AE9C1397}" srcId="{76880B45-0BCC-4981-AAC6-5184B57194B9}" destId="{7EF48FD7-6E1F-41FD-9CD5-38B68EAEAA3E}" srcOrd="0" destOrd="0" parTransId="{41FC13B2-168F-480D-BE68-F10A2CF7E21F}" sibTransId="{96691BA9-3BC7-486F-BFA6-BC16C8AAF795}"/>
    <dgm:cxn modelId="{5430BBEA-E067-4415-B1E2-BB77EC4DFBBB}" type="presOf" srcId="{7EF48FD7-6E1F-41FD-9CD5-38B68EAEAA3E}" destId="{2E170FAC-06EA-436E-B23C-C307055A3C2C}" srcOrd="0" destOrd="0" presId="urn:microsoft.com/office/officeart/2005/8/layout/vList2"/>
    <dgm:cxn modelId="{09E844FC-47D4-4CED-B6BD-273EF235E99C}" type="presParOf" srcId="{DE5F0767-7643-4291-8ADB-CD2E4552094B}" destId="{2E170FAC-06EA-436E-B23C-C307055A3C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880B45-0BCC-4981-AAC6-5184B57194B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7EF48FD7-6E1F-41FD-9CD5-38B68EAEAA3E}">
      <dgm:prSet/>
      <dgm:spPr/>
      <dgm:t>
        <a:bodyPr/>
        <a:lstStyle/>
        <a:p>
          <a:pPr algn="ctr"/>
          <a:r>
            <a:rPr lang="uk-UA" b="1" dirty="0">
              <a:solidFill>
                <a:srgbClr val="C00000"/>
              </a:solidFill>
            </a:rPr>
            <a:t>Наші проєкти:</a:t>
          </a:r>
          <a:endParaRPr lang="uk-UA" dirty="0"/>
        </a:p>
      </dgm:t>
    </dgm:pt>
    <dgm:pt modelId="{41FC13B2-168F-480D-BE68-F10A2CF7E21F}" type="parTrans" cxnId="{BA4F009B-6871-4C1E-9330-1BF7AE9C1397}">
      <dgm:prSet/>
      <dgm:spPr/>
      <dgm:t>
        <a:bodyPr/>
        <a:lstStyle/>
        <a:p>
          <a:endParaRPr lang="uk-UA"/>
        </a:p>
      </dgm:t>
    </dgm:pt>
    <dgm:pt modelId="{96691BA9-3BC7-486F-BFA6-BC16C8AAF795}" type="sibTrans" cxnId="{BA4F009B-6871-4C1E-9330-1BF7AE9C1397}">
      <dgm:prSet/>
      <dgm:spPr/>
      <dgm:t>
        <a:bodyPr/>
        <a:lstStyle/>
        <a:p>
          <a:endParaRPr lang="uk-UA"/>
        </a:p>
      </dgm:t>
    </dgm:pt>
    <dgm:pt modelId="{DE5F0767-7643-4291-8ADB-CD2E4552094B}" type="pres">
      <dgm:prSet presAssocID="{76880B45-0BCC-4981-AAC6-5184B57194B9}" presName="linear" presStyleCnt="0">
        <dgm:presLayoutVars>
          <dgm:animLvl val="lvl"/>
          <dgm:resizeHandles val="exact"/>
        </dgm:presLayoutVars>
      </dgm:prSet>
      <dgm:spPr/>
    </dgm:pt>
    <dgm:pt modelId="{2E170FAC-06EA-436E-B23C-C307055A3C2C}" type="pres">
      <dgm:prSet presAssocID="{7EF48FD7-6E1F-41FD-9CD5-38B68EAEAA3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9AC784F-5DEA-40A0-A3A3-CAB0F743E119}" type="presOf" srcId="{76880B45-0BCC-4981-AAC6-5184B57194B9}" destId="{DE5F0767-7643-4291-8ADB-CD2E4552094B}" srcOrd="0" destOrd="0" presId="urn:microsoft.com/office/officeart/2005/8/layout/vList2"/>
    <dgm:cxn modelId="{BA4F009B-6871-4C1E-9330-1BF7AE9C1397}" srcId="{76880B45-0BCC-4981-AAC6-5184B57194B9}" destId="{7EF48FD7-6E1F-41FD-9CD5-38B68EAEAA3E}" srcOrd="0" destOrd="0" parTransId="{41FC13B2-168F-480D-BE68-F10A2CF7E21F}" sibTransId="{96691BA9-3BC7-486F-BFA6-BC16C8AAF795}"/>
    <dgm:cxn modelId="{5430BBEA-E067-4415-B1E2-BB77EC4DFBBB}" type="presOf" srcId="{7EF48FD7-6E1F-41FD-9CD5-38B68EAEAA3E}" destId="{2E170FAC-06EA-436E-B23C-C307055A3C2C}" srcOrd="0" destOrd="0" presId="urn:microsoft.com/office/officeart/2005/8/layout/vList2"/>
    <dgm:cxn modelId="{09E844FC-47D4-4CED-B6BD-273EF235E99C}" type="presParOf" srcId="{DE5F0767-7643-4291-8ADB-CD2E4552094B}" destId="{2E170FAC-06EA-436E-B23C-C307055A3C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6C8A6-61E8-46C8-8A5A-0F85E3141119}">
      <dsp:nvSpPr>
        <dsp:cNvPr id="0" name=""/>
        <dsp:cNvSpPr/>
      </dsp:nvSpPr>
      <dsp:spPr>
        <a:xfrm>
          <a:off x="653915" y="377"/>
          <a:ext cx="10250894" cy="3559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b="1" kern="1200" dirty="0"/>
            <a:t>Освітньо-професійна програма </a:t>
          </a:r>
          <a:br>
            <a:rPr lang="ru-RU" sz="4100" b="1" kern="1200" dirty="0"/>
          </a:br>
          <a:r>
            <a:rPr lang="ru-RU" sz="4100" b="1" kern="1200" dirty="0"/>
            <a:t>«РЕАБІЛІТАЦІЙНА ПСИХОЛОГІЯ»</a:t>
          </a:r>
          <a:br>
            <a:rPr lang="uk-UA" sz="4100" kern="1200" dirty="0"/>
          </a:br>
          <a:br>
            <a:rPr lang="uk-UA" sz="4100" kern="1200" dirty="0"/>
          </a:br>
          <a:r>
            <a:rPr lang="ru-RU" sz="2400" b="1" kern="1200" dirty="0"/>
            <a:t>спеціальності 053 «Психологія» першого (бакалаврського) рівня вищої освіти</a:t>
          </a:r>
          <a:endParaRPr lang="uk-UA" sz="2400" kern="1200" dirty="0"/>
        </a:p>
      </dsp:txBody>
      <dsp:txXfrm>
        <a:off x="653915" y="377"/>
        <a:ext cx="10250894" cy="3559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5B531-BF9E-4948-AB24-0712FFFAEDA4}">
      <dsp:nvSpPr>
        <dsp:cNvPr id="0" name=""/>
        <dsp:cNvSpPr/>
      </dsp:nvSpPr>
      <dsp:spPr>
        <a:xfrm>
          <a:off x="57940" y="19"/>
          <a:ext cx="11806833" cy="5306025"/>
        </a:xfrm>
        <a:prstGeom prst="ellipse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-100" dirty="0">
              <a:effectLst/>
            </a:rPr>
            <a:t>підготовка висококваліфікованих фахівців у галузі психології та реабілітаційної</a:t>
          </a:r>
          <a:br>
            <a:rPr lang="en-US" sz="2400" b="1" kern="1200" spc="-100" dirty="0">
              <a:effectLst/>
            </a:rPr>
          </a:br>
          <a:r>
            <a:rPr lang="en-US" sz="2400" b="1" kern="1200" spc="-100" dirty="0">
              <a:effectLst/>
            </a:rPr>
            <a:t>психології, які володіють фундаментальними психологічними знаннями та сучасними технологіями</a:t>
          </a:r>
          <a:r>
            <a:rPr lang="uk-UA" sz="2400" b="1" kern="1200" spc="-100" dirty="0">
              <a:effectLst/>
            </a:rPr>
            <a:t> </a:t>
          </a:r>
          <a:r>
            <a:rPr lang="en-US" sz="2400" b="1" kern="1200" spc="-100" dirty="0">
              <a:effectLst/>
            </a:rPr>
            <a:t>надання психологічної допомоги, спрямованої на збереження</a:t>
          </a:r>
          <a:r>
            <a:rPr lang="uk-UA" sz="2400" b="1" kern="1200" spc="-100" dirty="0">
              <a:effectLst/>
            </a:rPr>
            <a:t>,</a:t>
          </a:r>
          <a:r>
            <a:rPr lang="en-US" sz="2400" b="1" kern="1200" spc="-100" dirty="0">
              <a:effectLst/>
            </a:rPr>
            <a:t> реабілітаці</a:t>
          </a:r>
          <a:r>
            <a:rPr lang="uk-UA" sz="2400" b="1" kern="1200" spc="-100" dirty="0">
              <a:effectLst/>
            </a:rPr>
            <a:t>ю</a:t>
          </a:r>
          <a:r>
            <a:rPr lang="en-US" sz="2400" b="1" kern="1200" spc="-100" dirty="0">
              <a:effectLst/>
            </a:rPr>
            <a:t>, відновлення й підтримку психічного здоров'я та психологічного благополуччя особистості; сукупністю загальних та спеціальних компетентностей для застосування психологічних знань в умовах професійної діяльності</a:t>
          </a:r>
          <a:br>
            <a:rPr lang="en-US" sz="2400" kern="1200" spc="-100" dirty="0">
              <a:effectLst/>
            </a:rPr>
          </a:br>
          <a:endParaRPr lang="uk-UA" sz="2400" kern="1200" dirty="0"/>
        </a:p>
      </dsp:txBody>
      <dsp:txXfrm>
        <a:off x="1787011" y="777068"/>
        <a:ext cx="8348691" cy="3751927"/>
      </dsp:txXfrm>
    </dsp:sp>
    <dsp:sp modelId="{3C037B76-FD25-462F-8D95-ABB12786CACB}">
      <dsp:nvSpPr>
        <dsp:cNvPr id="0" name=""/>
        <dsp:cNvSpPr/>
      </dsp:nvSpPr>
      <dsp:spPr>
        <a:xfrm>
          <a:off x="6264434" y="87544"/>
          <a:ext cx="505432" cy="505135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44E71-25C2-4330-8FE1-45772BD18D96}">
      <dsp:nvSpPr>
        <dsp:cNvPr id="0" name=""/>
        <dsp:cNvSpPr/>
      </dsp:nvSpPr>
      <dsp:spPr>
        <a:xfrm>
          <a:off x="5068452" y="4498990"/>
          <a:ext cx="366074" cy="366117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98693-186D-4363-9CCC-FB94FCC78C81}">
      <dsp:nvSpPr>
        <dsp:cNvPr id="0" name=""/>
        <dsp:cNvSpPr/>
      </dsp:nvSpPr>
      <dsp:spPr>
        <a:xfrm>
          <a:off x="9275721" y="4055503"/>
          <a:ext cx="366074" cy="366117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205B0-DA49-47C2-8BC2-F6890064749E}">
      <dsp:nvSpPr>
        <dsp:cNvPr id="0" name=""/>
        <dsp:cNvSpPr/>
      </dsp:nvSpPr>
      <dsp:spPr>
        <a:xfrm>
          <a:off x="6756867" y="4888454"/>
          <a:ext cx="505432" cy="505135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29DE12-37C0-429D-8549-CE8BD504C3ED}">
      <dsp:nvSpPr>
        <dsp:cNvPr id="0" name=""/>
        <dsp:cNvSpPr/>
      </dsp:nvSpPr>
      <dsp:spPr>
        <a:xfrm>
          <a:off x="1140266" y="975250"/>
          <a:ext cx="366074" cy="366117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642180-2D8C-4D57-A66D-304E1DD445B8}">
      <dsp:nvSpPr>
        <dsp:cNvPr id="0" name=""/>
        <dsp:cNvSpPr/>
      </dsp:nvSpPr>
      <dsp:spPr>
        <a:xfrm>
          <a:off x="1861690" y="4697596"/>
          <a:ext cx="366074" cy="366117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78EA3-D4C2-49BA-B990-D683DB9DA146}">
      <dsp:nvSpPr>
        <dsp:cNvPr id="0" name=""/>
        <dsp:cNvSpPr/>
      </dsp:nvSpPr>
      <dsp:spPr>
        <a:xfrm>
          <a:off x="0" y="1719220"/>
          <a:ext cx="11909989" cy="229229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403AC-F40F-4D3D-A3FB-823086C3C740}">
      <dsp:nvSpPr>
        <dsp:cNvPr id="0" name=""/>
        <dsp:cNvSpPr/>
      </dsp:nvSpPr>
      <dsp:spPr>
        <a:xfrm>
          <a:off x="5364" y="0"/>
          <a:ext cx="2580303" cy="229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 закладах охорони здоров’я (лікувально-реабілітаційні заклади,</a:t>
          </a:r>
          <a:r>
            <a:rPr lang="uk-UA" sz="1600" b="1" kern="1200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перинатальні, наркологічні, реабілітаційні центри, заклади</a:t>
          </a:r>
          <a:r>
            <a:rPr lang="uk-UA" sz="1600" b="1" kern="1200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санаторно-курортного лікування)</a:t>
          </a:r>
          <a:b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uk-UA" sz="1600" b="1" kern="1200" dirty="0"/>
        </a:p>
      </dsp:txBody>
      <dsp:txXfrm>
        <a:off x="5364" y="0"/>
        <a:ext cx="2580303" cy="2292294"/>
      </dsp:txXfrm>
    </dsp:sp>
    <dsp:sp modelId="{8B66FCA6-4F18-4F0E-A65A-9C7B5A1DE24F}">
      <dsp:nvSpPr>
        <dsp:cNvPr id="0" name=""/>
        <dsp:cNvSpPr/>
      </dsp:nvSpPr>
      <dsp:spPr>
        <a:xfrm>
          <a:off x="1008979" y="2578830"/>
          <a:ext cx="573073" cy="5730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85C9E-DF03-4732-ABD1-0FA0DE638102}">
      <dsp:nvSpPr>
        <dsp:cNvPr id="0" name=""/>
        <dsp:cNvSpPr/>
      </dsp:nvSpPr>
      <dsp:spPr>
        <a:xfrm>
          <a:off x="2714683" y="3438441"/>
          <a:ext cx="2580303" cy="229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 центрах соціальних служб для сім’ї, дітей та молоді,</a:t>
          </a:r>
          <a:r>
            <a:rPr lang="uk-UA" sz="1600" b="1" kern="1200" spc="-3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дитячих центрах творчості та дозвілля, службі довіри, дитячих</a:t>
          </a:r>
          <a:r>
            <a:rPr lang="uk-UA" sz="1600" b="1" kern="1200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будинках,</a:t>
          </a:r>
          <a:r>
            <a:rPr lang="uk-UA" sz="1600" b="1" kern="1200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школах-інтернатах,</a:t>
          </a:r>
          <a:r>
            <a:rPr lang="uk-UA" sz="1600" b="1" kern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геронтологічних</a:t>
          </a:r>
          <a:r>
            <a:rPr lang="uk-UA" sz="1600" b="1" kern="12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центрах; в інклюзивно-ресурсних</a:t>
          </a:r>
          <a:r>
            <a:rPr lang="uk-UA" sz="1600" b="1" kern="1200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центрах </a:t>
          </a:r>
          <a:endParaRPr lang="uk-UA" sz="16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683" y="3438441"/>
        <a:ext cx="2580303" cy="2292294"/>
      </dsp:txXfrm>
    </dsp:sp>
    <dsp:sp modelId="{B8335E7F-B444-4305-A71C-7B98A4C8082D}">
      <dsp:nvSpPr>
        <dsp:cNvPr id="0" name=""/>
        <dsp:cNvSpPr/>
      </dsp:nvSpPr>
      <dsp:spPr>
        <a:xfrm>
          <a:off x="3718298" y="2578830"/>
          <a:ext cx="573073" cy="5730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04E44-F90E-40E4-B8D7-184708108089}">
      <dsp:nvSpPr>
        <dsp:cNvPr id="0" name=""/>
        <dsp:cNvSpPr/>
      </dsp:nvSpPr>
      <dsp:spPr>
        <a:xfrm>
          <a:off x="6812696" y="0"/>
          <a:ext cx="2580303" cy="229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</a:t>
          </a:r>
          <a:r>
            <a:rPr lang="uk-UA" sz="1600" b="1" kern="1200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сферах діяльності, пов’язаних з екстремальною та кризовою</a:t>
          </a:r>
          <a:r>
            <a:rPr lang="uk-UA" sz="1600" b="1" kern="1200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психологією</a:t>
          </a:r>
          <a:r>
            <a:rPr lang="uk-UA" sz="1600" b="1" kern="12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(пенітенціарні заклади,</a:t>
          </a:r>
          <a:r>
            <a:rPr lang="uk-UA" sz="1600" b="1" kern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військові формування</a:t>
          </a:r>
          <a:r>
            <a:rPr lang="uk-UA" sz="1600" b="1" kern="1200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Міністерства оборони України та Міністерства внутрішніх</a:t>
          </a:r>
          <a:r>
            <a:rPr lang="uk-UA" sz="1600" b="1" kern="1200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справ</a:t>
          </a:r>
          <a:r>
            <a:rPr lang="uk-UA" sz="1600" b="1" kern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України)</a:t>
          </a:r>
          <a:endParaRPr lang="uk-UA" sz="16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2696" y="0"/>
        <a:ext cx="2580303" cy="2292294"/>
      </dsp:txXfrm>
    </dsp:sp>
    <dsp:sp modelId="{677F464C-1DDE-4A12-9575-7004055252E0}">
      <dsp:nvSpPr>
        <dsp:cNvPr id="0" name=""/>
        <dsp:cNvSpPr/>
      </dsp:nvSpPr>
      <dsp:spPr>
        <a:xfrm>
          <a:off x="6427617" y="2578830"/>
          <a:ext cx="573073" cy="5730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66BF6-FD8B-4607-9CAC-327268AE34C0}">
      <dsp:nvSpPr>
        <dsp:cNvPr id="0" name=""/>
        <dsp:cNvSpPr/>
      </dsp:nvSpPr>
      <dsp:spPr>
        <a:xfrm>
          <a:off x="8133321" y="3438441"/>
          <a:ext cx="2580303" cy="229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 закладах системи освіти (дошкільні,</a:t>
          </a:r>
          <a:r>
            <a:rPr lang="uk-UA" sz="1600" b="1" kern="1200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загальноосвітні,</a:t>
          </a:r>
          <a:r>
            <a:rPr lang="uk-UA" sz="1600" b="1" kern="1200" spc="1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професійні,</a:t>
          </a:r>
          <a:r>
            <a:rPr lang="uk-UA" sz="1600" b="1" kern="12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вищі</a:t>
          </a:r>
          <a:r>
            <a:rPr lang="uk-UA" sz="1600" b="1" kern="12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навчальні</a:t>
          </a:r>
          <a:r>
            <a:rPr lang="uk-UA" sz="1600" b="1" kern="1200" spc="-35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заклади)</a:t>
          </a:r>
          <a:endParaRPr lang="uk-UA" sz="1600" b="1" kern="1200" dirty="0"/>
        </a:p>
      </dsp:txBody>
      <dsp:txXfrm>
        <a:off x="8133321" y="3438441"/>
        <a:ext cx="2580303" cy="2292294"/>
      </dsp:txXfrm>
    </dsp:sp>
    <dsp:sp modelId="{B29A3797-F959-477F-9573-8353C85B6399}">
      <dsp:nvSpPr>
        <dsp:cNvPr id="0" name=""/>
        <dsp:cNvSpPr/>
      </dsp:nvSpPr>
      <dsp:spPr>
        <a:xfrm>
          <a:off x="9136936" y="2578830"/>
          <a:ext cx="573073" cy="5730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CAAA4-CD38-465D-BC1A-1A794FA18B39}">
      <dsp:nvSpPr>
        <dsp:cNvPr id="0" name=""/>
        <dsp:cNvSpPr/>
      </dsp:nvSpPr>
      <dsp:spPr>
        <a:xfrm>
          <a:off x="1444" y="1452371"/>
          <a:ext cx="2816915" cy="281691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024" tIns="30480" rIns="155024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Times New Roman" panose="02020603050405020304" pitchFamily="18" charset="0"/>
            </a:rPr>
            <a:t>як зберегти власне психічне та соматичне здоров’я </a:t>
          </a:r>
          <a:endParaRPr lang="uk-UA" sz="2400" kern="1200" dirty="0"/>
        </a:p>
      </dsp:txBody>
      <dsp:txXfrm>
        <a:off x="413972" y="1864899"/>
        <a:ext cx="1991859" cy="1991859"/>
      </dsp:txXfrm>
    </dsp:sp>
    <dsp:sp modelId="{5CAB9445-986E-474F-A957-729FFA0CBBED}">
      <dsp:nvSpPr>
        <dsp:cNvPr id="0" name=""/>
        <dsp:cNvSpPr/>
      </dsp:nvSpPr>
      <dsp:spPr>
        <a:xfrm>
          <a:off x="2254976" y="1452371"/>
          <a:ext cx="2816915" cy="281691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024" tIns="25400" rIns="155024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  <a:latin typeface="Times New Roman" panose="02020603050405020304" pitchFamily="18" charset="0"/>
            </a:rPr>
            <a:t>як допомогти собі та близьким в період життєвих криз і складних ситуацій</a:t>
          </a:r>
          <a:endParaRPr lang="ru-RU" sz="2000" kern="1200" dirty="0"/>
        </a:p>
      </dsp:txBody>
      <dsp:txXfrm>
        <a:off x="2667504" y="1864899"/>
        <a:ext cx="1991859" cy="1991859"/>
      </dsp:txXfrm>
    </dsp:sp>
    <dsp:sp modelId="{DEED1081-CA48-4072-AB7D-FEB9ECB9849F}">
      <dsp:nvSpPr>
        <dsp:cNvPr id="0" name=""/>
        <dsp:cNvSpPr/>
      </dsp:nvSpPr>
      <dsp:spPr>
        <a:xfrm>
          <a:off x="4508509" y="1452371"/>
          <a:ext cx="2816915" cy="281691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024" tIns="30480" rIns="155024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Times New Roman" panose="02020603050405020304" pitchFamily="18" charset="0"/>
            </a:rPr>
            <a:t>як бути в ресурсі і не вигорати</a:t>
          </a:r>
          <a:endParaRPr lang="ru-RU" sz="2400" kern="1200" dirty="0"/>
        </a:p>
      </dsp:txBody>
      <dsp:txXfrm>
        <a:off x="4921037" y="1864899"/>
        <a:ext cx="1991859" cy="1991859"/>
      </dsp:txXfrm>
    </dsp:sp>
    <dsp:sp modelId="{C98EB6D3-45F0-4C85-B2DD-A5D1A806612E}">
      <dsp:nvSpPr>
        <dsp:cNvPr id="0" name=""/>
        <dsp:cNvSpPr/>
      </dsp:nvSpPr>
      <dsp:spPr>
        <a:xfrm>
          <a:off x="6762041" y="1452371"/>
          <a:ext cx="2816915" cy="281691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024" tIns="30480" rIns="155024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Times New Roman" panose="02020603050405020304" pitchFamily="18" charset="0"/>
            </a:rPr>
            <a:t>як бути щасливими у своїй сім’ї</a:t>
          </a:r>
          <a:endParaRPr lang="uk-UA" sz="2400" kern="1200" dirty="0">
            <a:effectLst/>
            <a:latin typeface="Times New Roman" panose="02020603050405020304" pitchFamily="18" charset="0"/>
          </a:endParaRPr>
        </a:p>
      </dsp:txBody>
      <dsp:txXfrm>
        <a:off x="7174569" y="1864899"/>
        <a:ext cx="1991859" cy="1991859"/>
      </dsp:txXfrm>
    </dsp:sp>
    <dsp:sp modelId="{BEFE5222-88B5-4A54-8BB0-766DE087A3D9}">
      <dsp:nvSpPr>
        <dsp:cNvPr id="0" name=""/>
        <dsp:cNvSpPr/>
      </dsp:nvSpPr>
      <dsp:spPr>
        <a:xfrm>
          <a:off x="9015573" y="1452371"/>
          <a:ext cx="2816915" cy="281691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024" tIns="25400" rIns="155024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  <a:latin typeface="Times New Roman" panose="02020603050405020304" pitchFamily="18" charset="0"/>
            </a:rPr>
            <a:t>як підтримувати життєву рівновагу, справлятись із викликами сьогодення</a:t>
          </a:r>
          <a:endParaRPr lang="uk-UA" sz="2000" kern="1200" dirty="0">
            <a:effectLst/>
            <a:latin typeface="Times New Roman" panose="02020603050405020304" pitchFamily="18" charset="0"/>
          </a:endParaRPr>
        </a:p>
      </dsp:txBody>
      <dsp:txXfrm>
        <a:off x="9428101" y="1864899"/>
        <a:ext cx="1991859" cy="1991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70FAC-06EA-436E-B23C-C307055A3C2C}">
      <dsp:nvSpPr>
        <dsp:cNvPr id="0" name=""/>
        <dsp:cNvSpPr/>
      </dsp:nvSpPr>
      <dsp:spPr>
        <a:xfrm>
          <a:off x="0" y="17698"/>
          <a:ext cx="8040949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/>
            <a:t>Волонтерські проєкти: «Лікар свято»,</a:t>
          </a:r>
          <a:br>
            <a:rPr lang="uk-UA" sz="2000" b="1" kern="1200"/>
          </a:br>
          <a:r>
            <a:rPr lang="uk-UA" sz="2000" b="1" kern="1200"/>
            <a:t>«Янголи поруч», «</a:t>
          </a:r>
          <a:r>
            <a:rPr lang="en-US" sz="2000" b="1" kern="1200"/>
            <a:t>School of mentall health»</a:t>
          </a:r>
          <a:endParaRPr lang="uk-UA" sz="2000" kern="1200"/>
        </a:p>
      </dsp:txBody>
      <dsp:txXfrm>
        <a:off x="38838" y="56536"/>
        <a:ext cx="7963273" cy="717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70FAC-06EA-436E-B23C-C307055A3C2C}">
      <dsp:nvSpPr>
        <dsp:cNvPr id="0" name=""/>
        <dsp:cNvSpPr/>
      </dsp:nvSpPr>
      <dsp:spPr>
        <a:xfrm>
          <a:off x="0" y="7753"/>
          <a:ext cx="8040949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>
              <a:solidFill>
                <a:srgbClr val="C00000"/>
              </a:solidFill>
            </a:rPr>
            <a:t>Наші проєкти:</a:t>
          </a:r>
          <a:endParaRPr lang="uk-UA" sz="3400" kern="1200" dirty="0"/>
        </a:p>
      </dsp:txBody>
      <dsp:txXfrm>
        <a:off x="39809" y="47562"/>
        <a:ext cx="7961331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8150B0-C35F-4E62-B122-05A7C96C5AE7}" type="datetime1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5608A6-EAD2-40F7-893B-DE2E383BC1EA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E127F4-C264-4543-BD80-137291281E4F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9C2E31-907D-4644-80F2-4DB295C0E17F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AB43BC-686C-4CEC-9DA8-9B2BEB43AA1A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B3C9B-AE9B-439B-9E20-F24831A15E96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BE9FC-B4AC-4E2B-91EA-A354D93F61B0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750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5975"/>
            <a:ext cx="3276600" cy="365125"/>
          </a:xfrm>
        </p:spPr>
        <p:txBody>
          <a:bodyPr rtlCol="0"/>
          <a:lstStyle/>
          <a:p>
            <a:pPr rtl="0"/>
            <a:fld id="{D8A81E54-0148-46E1-A385-A96B314ED149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8200" y="6365975"/>
            <a:ext cx="2895600" cy="3651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65975"/>
            <a:ext cx="3276600" cy="365125"/>
          </a:xfrm>
        </p:spPr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A82A16-18C9-4732-B382-332A3DE30819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0E1DB-5DAB-47E7-83F0-6E088267881B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FD50-AE85-4CDD-AB16-2C416C3F25D1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4D1ED4-4F87-478C-9B35-196DA1DDA9C6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A1652B-2F39-4CD7-8505-DDFED18FA6B4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675DEDD-3455-4CE7-8CE4-563838EEED28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8282" y="-190371"/>
            <a:ext cx="4114566" cy="1407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35468" y="6488668"/>
            <a:ext cx="395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https://philosophical.pnu.edu.ua/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1D0560E-8D06-4FA3-304D-31124715D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112605"/>
              </p:ext>
            </p:extLst>
          </p:nvPr>
        </p:nvGraphicFramePr>
        <p:xfrm>
          <a:off x="390618" y="1065321"/>
          <a:ext cx="11558726" cy="355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683F4FCE-6609-9962-13B4-0761953B265C}"/>
              </a:ext>
            </a:extLst>
          </p:cNvPr>
          <p:cNvSpPr/>
          <p:nvPr/>
        </p:nvSpPr>
        <p:spPr>
          <a:xfrm>
            <a:off x="2171848" y="924832"/>
            <a:ext cx="8393373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800" b="1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BB48B6-6399-6D2A-F9D3-151571BE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9" y="4786064"/>
            <a:ext cx="2421520" cy="188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7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114566" cy="140767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751421" y="82135"/>
            <a:ext cx="6244106" cy="11191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u="sng" dirty="0">
                <a:solidFill>
                  <a:srgbClr val="7030A0"/>
                </a:solidFill>
              </a:rPr>
              <a:t>МЕТА ПРОГРАМИ  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7C21312C-DAF0-2D3C-645D-50DAD1E05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144000"/>
              </p:ext>
            </p:extLst>
          </p:nvPr>
        </p:nvGraphicFramePr>
        <p:xfrm>
          <a:off x="239697" y="1407676"/>
          <a:ext cx="11887199" cy="530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2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814446" y="150720"/>
            <a:ext cx="8563107" cy="5861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7030A0"/>
                </a:solidFill>
              </a:rPr>
              <a:t>ВИПУСКНИКИ МОЖУТЬ ПРАЦЮВАТИ НА ПОСАДІ ПСИХОЛОГА: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32D15AE-5F49-1FFD-D352-44EC7C733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286104"/>
              </p:ext>
            </p:extLst>
          </p:nvPr>
        </p:nvGraphicFramePr>
        <p:xfrm>
          <a:off x="282011" y="976544"/>
          <a:ext cx="11909989" cy="57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21A18F-8605-116E-D494-5102FCB4B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593" y="1145219"/>
            <a:ext cx="2913412" cy="22038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11D4A1-DD0E-D48C-7A55-3CD6BCB275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5287" y="4241405"/>
            <a:ext cx="2627604" cy="24658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B377F4-7DE3-1CA6-2CAB-9CE1615BD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51" y="4241406"/>
            <a:ext cx="2627604" cy="24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9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35304" y="203654"/>
            <a:ext cx="9651092" cy="9326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</a:rPr>
              <a:t>На </a:t>
            </a:r>
            <a:r>
              <a:rPr lang="en-US" sz="2400" b="1" dirty="0" err="1">
                <a:solidFill>
                  <a:schemeClr val="tx1"/>
                </a:solidFill>
                <a:effectLst/>
              </a:rPr>
              <a:t>нашій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</a:rPr>
              <a:t>програмі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</a:rPr>
              <a:t>Ви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</a:rPr>
              <a:t>дізнаєтеся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:</a:t>
            </a:r>
            <a:endParaRPr lang="uk-UA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4019624-204E-5158-9D2F-8488DD634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682554"/>
              </p:ext>
            </p:extLst>
          </p:nvPr>
        </p:nvGraphicFramePr>
        <p:xfrm>
          <a:off x="358066" y="1136343"/>
          <a:ext cx="11833934" cy="572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05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C0F389D1-B2D3-F05C-EB12-3C5E19F77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889700"/>
              </p:ext>
            </p:extLst>
          </p:nvPr>
        </p:nvGraphicFramePr>
        <p:xfrm>
          <a:off x="1518081" y="148133"/>
          <a:ext cx="8040949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AAD59C-E7B0-7FF8-5823-0F87A7214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0031" y="4101441"/>
            <a:ext cx="2164268" cy="24812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9F237A-148E-424F-59F8-07FB69B53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6810" y="3844499"/>
            <a:ext cx="2152075" cy="28653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300168-6250-8371-EA1C-415ECBDFCD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6884" y="2007447"/>
            <a:ext cx="2737341" cy="29629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ADC9C8-3D65-7513-9283-BDD82E0B02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5260" y="2466683"/>
            <a:ext cx="2109399" cy="2810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681298-D995-AA79-97D1-846DFED2C0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059" y="2204823"/>
            <a:ext cx="3139712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C0F389D1-B2D3-F05C-EB12-3C5E19F77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441882"/>
              </p:ext>
            </p:extLst>
          </p:nvPr>
        </p:nvGraphicFramePr>
        <p:xfrm>
          <a:off x="1518081" y="148133"/>
          <a:ext cx="8040949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212E1E2-4097-832E-F582-56100247D3D2}"/>
              </a:ext>
            </a:extLst>
          </p:cNvPr>
          <p:cNvSpPr txBox="1"/>
          <p:nvPr/>
        </p:nvSpPr>
        <p:spPr>
          <a:xfrm>
            <a:off x="393428" y="1347030"/>
            <a:ext cx="47229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2000" dirty="0">
                <a:latin typeface="Arial Black" panose="020B0A04020102020204" pitchFamily="34" charset="0"/>
              </a:rPr>
              <a:t>«Академія тьюторства»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2000" dirty="0">
                <a:latin typeface="Arial Black" panose="020B0A04020102020204" pitchFamily="34" charset="0"/>
              </a:rPr>
              <a:t>Дебати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2000" dirty="0">
                <a:latin typeface="Arial Black" panose="020B0A04020102020204" pitchFamily="34" charset="0"/>
              </a:rPr>
              <a:t>Ранок з психологом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2000" dirty="0">
                <a:latin typeface="Arial Black" panose="020B0A04020102020204" pitchFamily="34" charset="0"/>
              </a:rPr>
              <a:t>Рубрика «Запитання та відповіді»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80000"/>
              <a:buFont typeface="Arial" panose="020B0604020202020204" pitchFamily="34" charset="0"/>
              <a:buChar char="•"/>
            </a:pPr>
            <a:r>
              <a:rPr lang="uk-UA" sz="2000" dirty="0">
                <a:latin typeface="Arial Black" panose="020B0A04020102020204" pitchFamily="34" charset="0"/>
              </a:rPr>
              <a:t>Консультативна майстерня «Довіра»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A70197-D8D3-98A2-8326-108EA3248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324" y="4006087"/>
            <a:ext cx="1774090" cy="16216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B84076-CD78-F888-3012-751431FE84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5434" y="3282866"/>
            <a:ext cx="2347163" cy="25483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F3F0F5-2B7A-FDD0-59AA-CAADB352F6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7369" y="1325880"/>
            <a:ext cx="2133785" cy="19569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113614-6276-C8E6-D150-7390246DBC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2416" y="1515744"/>
            <a:ext cx="1736969" cy="19132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884B54F-72A8-AC4A-B27B-E9E6468699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990" y="3961699"/>
            <a:ext cx="2609314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0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A95554-5637-4DB1-1A2F-18D16C6A4596}"/>
              </a:ext>
            </a:extLst>
          </p:cNvPr>
          <p:cNvSpPr txBox="1"/>
          <p:nvPr/>
        </p:nvSpPr>
        <p:spPr>
          <a:xfrm>
            <a:off x="106533" y="155294"/>
            <a:ext cx="340014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Перелік конкурсних предметів для вступу на спеціальність 053 Психологія (ОП "Психологія" та ОП "Реабілітаційна психологія"):</a:t>
            </a:r>
          </a:p>
          <a:p>
            <a:pPr algn="ctr"/>
            <a:endParaRPr lang="uk-UA" b="1" dirty="0"/>
          </a:p>
          <a:p>
            <a:pPr marL="457200" indent="-457200" algn="ctr">
              <a:buAutoNum type="arabicPeriod"/>
            </a:pPr>
            <a:r>
              <a:rPr lang="uk-UA" b="1" dirty="0"/>
              <a:t>Національний мультипредметний тест (Українська мова; Математика; Історія України) або результати ЗНО 2019-2021 р.;</a:t>
            </a:r>
          </a:p>
          <a:p>
            <a:pPr algn="ctr"/>
            <a:endParaRPr lang="uk-UA" b="1" dirty="0"/>
          </a:p>
          <a:p>
            <a:pPr algn="ctr"/>
            <a:r>
              <a:rPr lang="uk-UA" b="1" dirty="0"/>
              <a:t>2. Мотиваційний лист (Методичні рекомендації: http://surl.li/cbpcn)</a:t>
            </a:r>
          </a:p>
        </p:txBody>
      </p:sp>
      <p:pic>
        <p:nvPicPr>
          <p:cNvPr id="9" name="Рисунок 8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667DDE88-2C11-5491-F120-23C670EAB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25" y="0"/>
            <a:ext cx="8676442" cy="67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9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64184" y="4655312"/>
            <a:ext cx="9651092" cy="12483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СЛАВА УКРАЇНІ!</a:t>
            </a:r>
            <a:endParaRPr lang="uk-UA" sz="2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9DE14-6E0C-C429-0FFF-6FE331638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39" y="300579"/>
            <a:ext cx="4529721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3476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с абстрактным меланхоличным оформлением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845_TF03460530" id="{15CAD117-A89C-408F-9ED5-932228B4E8EE}" vid="{8CE20380-6C5F-47FD-9E12-3AFDC80F9C2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абстрактным меланхоличным оформлением</Template>
  <TotalTime>432</TotalTime>
  <Words>329</Words>
  <Application>Microsoft Office PowerPoint</Application>
  <PresentationFormat>Широкий екран</PresentationFormat>
  <Paragraphs>28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Times New Roman</vt:lpstr>
      <vt:lpstr>Шаблон с абстрактным меланхоличным оформлением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Windows User</dc:creator>
  <cp:lastModifiedBy>Вероника Шкрабюк</cp:lastModifiedBy>
  <cp:revision>37</cp:revision>
  <dcterms:created xsi:type="dcterms:W3CDTF">2021-04-01T11:32:28Z</dcterms:created>
  <dcterms:modified xsi:type="dcterms:W3CDTF">2022-05-27T17:41:23Z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