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3" r:id="rId3"/>
    <p:sldId id="264" r:id="rId4"/>
    <p:sldId id="265" r:id="rId5"/>
    <p:sldId id="269" r:id="rId6"/>
    <p:sldId id="268" r:id="rId7"/>
    <p:sldId id="266" r:id="rId8"/>
    <p:sldId id="271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0F833-4558-4BDC-A230-306B7B381DC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95778A-FB4D-4E3B-A7B9-AB674FCBCEE7}">
      <dgm:prSet/>
      <dgm:spPr/>
      <dgm:t>
        <a:bodyPr/>
        <a:lstStyle/>
        <a:p>
          <a:r>
            <a:rPr lang="uk-UA" b="0" i="0" dirty="0">
              <a:solidFill>
                <a:schemeClr val="accent5">
                  <a:lumMod val="75000"/>
                </a:schemeClr>
              </a:solidFill>
            </a:rPr>
            <a:t>підготовка висококваліфікованих фахівців у галузі психології, які володіють фундаментальними знаннями та сучасними психологічними технологіями здійснення психологічної допомоги особистості, великій та малій групі, соціокультурній спільноті, здатні ефективно використовувати професійний психологічний інструментарій; мають гуманістичний світогляд та володіють сукупністю загальних та спеціальних компетентностей, необхідних для комплексного вирішення складних проблем у невизначених умовах.</a:t>
          </a:r>
          <a:endParaRPr lang="uk-UA" dirty="0">
            <a:solidFill>
              <a:schemeClr val="accent5">
                <a:lumMod val="75000"/>
              </a:schemeClr>
            </a:solidFill>
          </a:endParaRPr>
        </a:p>
      </dgm:t>
    </dgm:pt>
    <dgm:pt modelId="{B1E466D5-4AEC-4929-A482-51B560B3DB45}" type="parTrans" cxnId="{1BEAD2B3-0008-4087-B581-8BF1443E831D}">
      <dgm:prSet/>
      <dgm:spPr/>
      <dgm:t>
        <a:bodyPr/>
        <a:lstStyle/>
        <a:p>
          <a:endParaRPr lang="uk-UA"/>
        </a:p>
      </dgm:t>
    </dgm:pt>
    <dgm:pt modelId="{A921C759-30BE-46B6-BDB6-255D78F88044}" type="sibTrans" cxnId="{1BEAD2B3-0008-4087-B581-8BF1443E831D}">
      <dgm:prSet/>
      <dgm:spPr/>
      <dgm:t>
        <a:bodyPr/>
        <a:lstStyle/>
        <a:p>
          <a:endParaRPr lang="uk-UA"/>
        </a:p>
      </dgm:t>
    </dgm:pt>
    <dgm:pt modelId="{03480677-EBD8-45F0-AA93-B365B519DD84}" type="pres">
      <dgm:prSet presAssocID="{0BB0F833-4558-4BDC-A230-306B7B381DC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59075A6-AB8C-4046-9C8E-16C577440331}" type="pres">
      <dgm:prSet presAssocID="{BE95778A-FB4D-4E3B-A7B9-AB674FCBCEE7}" presName="circle1" presStyleLbl="node1" presStyleIdx="0" presStyleCnt="1"/>
      <dgm:spPr/>
    </dgm:pt>
    <dgm:pt modelId="{A772DDDB-BC75-40B4-8F4F-315B7CD04108}" type="pres">
      <dgm:prSet presAssocID="{BE95778A-FB4D-4E3B-A7B9-AB674FCBCEE7}" presName="space" presStyleCnt="0"/>
      <dgm:spPr/>
    </dgm:pt>
    <dgm:pt modelId="{4917071F-7D79-478E-8E5D-E0B1A11CB3B8}" type="pres">
      <dgm:prSet presAssocID="{BE95778A-FB4D-4E3B-A7B9-AB674FCBCEE7}" presName="rect1" presStyleLbl="alignAcc1" presStyleIdx="0" presStyleCnt="1"/>
      <dgm:spPr/>
    </dgm:pt>
    <dgm:pt modelId="{F19734F3-9A1A-4FDD-8B25-5C041C206CBB}" type="pres">
      <dgm:prSet presAssocID="{BE95778A-FB4D-4E3B-A7B9-AB674FCBCEE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70BAD6C-4BA6-4F3D-9CA6-3479C8C9E6C2}" type="presOf" srcId="{BE95778A-FB4D-4E3B-A7B9-AB674FCBCEE7}" destId="{4917071F-7D79-478E-8E5D-E0B1A11CB3B8}" srcOrd="0" destOrd="0" presId="urn:microsoft.com/office/officeart/2005/8/layout/target3"/>
    <dgm:cxn modelId="{EEA4047D-E211-4518-BBF2-5C9925D1F866}" type="presOf" srcId="{BE95778A-FB4D-4E3B-A7B9-AB674FCBCEE7}" destId="{F19734F3-9A1A-4FDD-8B25-5C041C206CBB}" srcOrd="1" destOrd="0" presId="urn:microsoft.com/office/officeart/2005/8/layout/target3"/>
    <dgm:cxn modelId="{7154EA91-DE7A-47E3-A085-6891518286C7}" type="presOf" srcId="{0BB0F833-4558-4BDC-A230-306B7B381DCE}" destId="{03480677-EBD8-45F0-AA93-B365B519DD84}" srcOrd="0" destOrd="0" presId="urn:microsoft.com/office/officeart/2005/8/layout/target3"/>
    <dgm:cxn modelId="{1BEAD2B3-0008-4087-B581-8BF1443E831D}" srcId="{0BB0F833-4558-4BDC-A230-306B7B381DCE}" destId="{BE95778A-FB4D-4E3B-A7B9-AB674FCBCEE7}" srcOrd="0" destOrd="0" parTransId="{B1E466D5-4AEC-4929-A482-51B560B3DB45}" sibTransId="{A921C759-30BE-46B6-BDB6-255D78F88044}"/>
    <dgm:cxn modelId="{B75B2600-9597-4C9B-82BF-F8B9CF59B7CB}" type="presParOf" srcId="{03480677-EBD8-45F0-AA93-B365B519DD84}" destId="{059075A6-AB8C-4046-9C8E-16C577440331}" srcOrd="0" destOrd="0" presId="urn:microsoft.com/office/officeart/2005/8/layout/target3"/>
    <dgm:cxn modelId="{044C2DA6-24BC-4DBD-9008-42ADAF03C82A}" type="presParOf" srcId="{03480677-EBD8-45F0-AA93-B365B519DD84}" destId="{A772DDDB-BC75-40B4-8F4F-315B7CD04108}" srcOrd="1" destOrd="0" presId="urn:microsoft.com/office/officeart/2005/8/layout/target3"/>
    <dgm:cxn modelId="{B8428111-7557-4323-9DAD-60E756787D61}" type="presParOf" srcId="{03480677-EBD8-45F0-AA93-B365B519DD84}" destId="{4917071F-7D79-478E-8E5D-E0B1A11CB3B8}" srcOrd="2" destOrd="0" presId="urn:microsoft.com/office/officeart/2005/8/layout/target3"/>
    <dgm:cxn modelId="{9A64ADBF-4515-48F9-8C2B-3CA739E73BCE}" type="presParOf" srcId="{03480677-EBD8-45F0-AA93-B365B519DD84}" destId="{F19734F3-9A1A-4FDD-8B25-5C041C206CB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35340-35EC-44BF-BCA1-DD6683A1EA3E}" type="doc">
      <dgm:prSet loTypeId="urn:microsoft.com/office/officeart/2005/8/layout/hList7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E858077D-759D-45B9-A399-3DD25B27D999}">
      <dgm:prSet custT="1"/>
      <dgm:spPr/>
      <dgm:t>
        <a:bodyPr/>
        <a:lstStyle/>
        <a:p>
          <a:r>
            <a:rPr lang="ru-RU" sz="1600" b="1" i="0" dirty="0">
              <a:effectLst/>
              <a:latin typeface="+mn-lt"/>
              <a:ea typeface="+mn-ea"/>
              <a:cs typeface="+mn-cs"/>
            </a:rPr>
            <a:t>у закладах охорони здоров’я (лікувально-профілактичні заклади, перинатальні, наркологічні, реабілітаційні центри)</a:t>
          </a:r>
          <a:endParaRPr lang="uk-UA" sz="1600" b="1" dirty="0"/>
        </a:p>
      </dgm:t>
    </dgm:pt>
    <dgm:pt modelId="{4BBC4313-8535-4490-935B-CC366AE63DD9}" type="parTrans" cxnId="{7D5A1646-CB1B-491D-AD3F-519A8B69F80A}">
      <dgm:prSet/>
      <dgm:spPr/>
      <dgm:t>
        <a:bodyPr/>
        <a:lstStyle/>
        <a:p>
          <a:endParaRPr lang="uk-UA"/>
        </a:p>
      </dgm:t>
    </dgm:pt>
    <dgm:pt modelId="{F61C765B-313E-428D-B5B2-840EFBDE6E05}" type="sibTrans" cxnId="{7D5A1646-CB1B-491D-AD3F-519A8B69F80A}">
      <dgm:prSet/>
      <dgm:spPr/>
      <dgm:t>
        <a:bodyPr/>
        <a:lstStyle/>
        <a:p>
          <a:endParaRPr lang="uk-UA"/>
        </a:p>
      </dgm:t>
    </dgm:pt>
    <dgm:pt modelId="{0F118758-FC16-45FB-A63F-A5241F759F23}">
      <dgm:prSet custT="1"/>
      <dgm:spPr/>
      <dgm:t>
        <a:bodyPr/>
        <a:lstStyle/>
        <a:p>
          <a:r>
            <a:rPr lang="ru-RU" sz="1600" b="1" i="0" dirty="0">
              <a:effectLst/>
              <a:latin typeface="+mn-lt"/>
              <a:ea typeface="+mn-ea"/>
              <a:cs typeface="+mn-cs"/>
            </a:rPr>
            <a:t>у закладах системи освіти (дошкільні, загальної середньої та вищої освіти, професійної освіти, інклюзивно-ресурсних центрах)</a:t>
          </a:r>
          <a:endParaRPr lang="uk-UA" sz="1600" b="1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FDF01-7A71-4E7A-BCFF-F891269342E7}" type="parTrans" cxnId="{61577A02-9851-495D-9FB9-7C62F38828CC}">
      <dgm:prSet/>
      <dgm:spPr/>
      <dgm:t>
        <a:bodyPr/>
        <a:lstStyle/>
        <a:p>
          <a:endParaRPr lang="uk-UA"/>
        </a:p>
      </dgm:t>
    </dgm:pt>
    <dgm:pt modelId="{888BBEB4-95BB-436E-BEAA-71624E19B163}" type="sibTrans" cxnId="{61577A02-9851-495D-9FB9-7C62F38828CC}">
      <dgm:prSet/>
      <dgm:spPr/>
      <dgm:t>
        <a:bodyPr/>
        <a:lstStyle/>
        <a:p>
          <a:endParaRPr lang="uk-UA"/>
        </a:p>
      </dgm:t>
    </dgm:pt>
    <dgm:pt modelId="{C7D712A7-7859-47E3-98E7-CA719A2791ED}">
      <dgm:prSet custT="1"/>
      <dgm:spPr/>
      <dgm:t>
        <a:bodyPr/>
        <a:lstStyle/>
        <a:p>
          <a:r>
            <a:rPr lang="uk-UA" sz="1400" b="1" i="0" dirty="0">
              <a:effectLst/>
              <a:latin typeface="+mn-lt"/>
              <a:ea typeface="+mn-ea"/>
              <a:cs typeface="+mn-cs"/>
            </a:rPr>
            <a:t>у соціальних службах (центри соціальних служб для сім’ї, дітей та молоді, дитячі центри творчості та дозвілля, служба довіри, дитячі будинки, притулки, геронтологічні центри)</a:t>
          </a:r>
          <a:endParaRPr lang="uk-UA" sz="1400" b="1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04CA1-1FC2-4F18-9967-2EFA523D27FA}" type="parTrans" cxnId="{CBDC551E-1E69-4948-995D-72C5A2D8C2D1}">
      <dgm:prSet/>
      <dgm:spPr/>
      <dgm:t>
        <a:bodyPr/>
        <a:lstStyle/>
        <a:p>
          <a:endParaRPr lang="uk-UA"/>
        </a:p>
      </dgm:t>
    </dgm:pt>
    <dgm:pt modelId="{86417EE2-EFC1-4E10-984F-D1706CE402AB}" type="sibTrans" cxnId="{CBDC551E-1E69-4948-995D-72C5A2D8C2D1}">
      <dgm:prSet/>
      <dgm:spPr/>
      <dgm:t>
        <a:bodyPr/>
        <a:lstStyle/>
        <a:p>
          <a:endParaRPr lang="uk-UA"/>
        </a:p>
      </dgm:t>
    </dgm:pt>
    <dgm:pt modelId="{855097BC-1CA8-4900-A79E-8ED3D7AF0002}">
      <dgm:prSet custT="1"/>
      <dgm:spPr/>
      <dgm:t>
        <a:bodyPr/>
        <a:lstStyle/>
        <a:p>
          <a:r>
            <a:rPr lang="uk-UA" sz="1200" b="1" i="0" dirty="0">
              <a:effectLst/>
              <a:latin typeface="+mn-lt"/>
              <a:ea typeface="+mn-ea"/>
              <a:cs typeface="+mn-cs"/>
            </a:rPr>
            <a:t>в органах національної поліції, національної гвардії, організаціях (державних, приватних), військової справи; установах з відбору персоналу (кадрові агентства, центри зайнятості, центри профорієнтації), у медіа-установах, консультативних пунктах, в Державній службі з </a:t>
          </a:r>
          <a:r>
            <a:rPr lang="uk-UA" sz="1200" b="1" i="0">
              <a:effectLst/>
              <a:latin typeface="+mn-lt"/>
              <a:ea typeface="+mn-ea"/>
              <a:cs typeface="+mn-cs"/>
            </a:rPr>
            <a:t>надзвичайних ситуаціях</a:t>
          </a:r>
          <a:endParaRPr lang="uk-UA" sz="1200" b="1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D96DF-B8FC-4696-9D23-6EC9308FBF8A}" type="parTrans" cxnId="{EFB50AEB-7D32-4827-96E8-BD0FEDC1A07B}">
      <dgm:prSet/>
      <dgm:spPr/>
      <dgm:t>
        <a:bodyPr/>
        <a:lstStyle/>
        <a:p>
          <a:endParaRPr lang="uk-UA"/>
        </a:p>
      </dgm:t>
    </dgm:pt>
    <dgm:pt modelId="{010B3E7B-C764-413B-8C39-623101AF34A9}" type="sibTrans" cxnId="{EFB50AEB-7D32-4827-96E8-BD0FEDC1A07B}">
      <dgm:prSet/>
      <dgm:spPr/>
      <dgm:t>
        <a:bodyPr/>
        <a:lstStyle/>
        <a:p>
          <a:endParaRPr lang="uk-UA"/>
        </a:p>
      </dgm:t>
    </dgm:pt>
    <dgm:pt modelId="{4AFEA0FE-CF8D-454E-8E02-E77C98E7E99B}">
      <dgm:prSet custT="1"/>
      <dgm:spPr/>
      <dgm:t>
        <a:bodyPr/>
        <a:lstStyle/>
        <a:p>
          <a:r>
            <a:rPr lang="ru-RU" sz="1600" b="1" i="0" dirty="0"/>
            <a:t>вести приватну психологічну практику (індивідуальна та групова психологічна робота)</a:t>
          </a:r>
          <a:endParaRPr lang="uk-UA" sz="1600" b="1" dirty="0"/>
        </a:p>
      </dgm:t>
    </dgm:pt>
    <dgm:pt modelId="{B816A8C0-5F8E-4DEC-B467-519FBBDB632F}" type="parTrans" cxnId="{57FDF87E-E017-4E89-843D-2C5C719F86A3}">
      <dgm:prSet/>
      <dgm:spPr/>
      <dgm:t>
        <a:bodyPr/>
        <a:lstStyle/>
        <a:p>
          <a:endParaRPr lang="uk-UA"/>
        </a:p>
      </dgm:t>
    </dgm:pt>
    <dgm:pt modelId="{107B1790-FDE2-408E-B2B6-43937A974BB0}" type="sibTrans" cxnId="{57FDF87E-E017-4E89-843D-2C5C719F86A3}">
      <dgm:prSet/>
      <dgm:spPr/>
      <dgm:t>
        <a:bodyPr/>
        <a:lstStyle/>
        <a:p>
          <a:endParaRPr lang="uk-UA"/>
        </a:p>
      </dgm:t>
    </dgm:pt>
    <dgm:pt modelId="{8B9C2514-3EA0-420E-8AC7-EB3B21EC0E66}" type="pres">
      <dgm:prSet presAssocID="{BF135340-35EC-44BF-BCA1-DD6683A1EA3E}" presName="Name0" presStyleCnt="0">
        <dgm:presLayoutVars>
          <dgm:dir/>
          <dgm:resizeHandles val="exact"/>
        </dgm:presLayoutVars>
      </dgm:prSet>
      <dgm:spPr/>
    </dgm:pt>
    <dgm:pt modelId="{5FEBF60D-A9C2-4A1A-8AD4-68954956C496}" type="pres">
      <dgm:prSet presAssocID="{BF135340-35EC-44BF-BCA1-DD6683A1EA3E}" presName="fgShape" presStyleLbl="fgShp" presStyleIdx="0" presStyleCnt="1"/>
      <dgm:spPr/>
    </dgm:pt>
    <dgm:pt modelId="{3750269E-66C1-4492-8698-B4B6BD45070C}" type="pres">
      <dgm:prSet presAssocID="{BF135340-35EC-44BF-BCA1-DD6683A1EA3E}" presName="linComp" presStyleCnt="0"/>
      <dgm:spPr/>
    </dgm:pt>
    <dgm:pt modelId="{8C3E4D29-71B7-4E09-9693-32F0D4D8514B}" type="pres">
      <dgm:prSet presAssocID="{E858077D-759D-45B9-A399-3DD25B27D999}" presName="compNode" presStyleCnt="0"/>
      <dgm:spPr/>
    </dgm:pt>
    <dgm:pt modelId="{1EEAD62A-B650-40A0-B180-80EB7C24BFAC}" type="pres">
      <dgm:prSet presAssocID="{E858077D-759D-45B9-A399-3DD25B27D999}" presName="bkgdShape" presStyleLbl="node1" presStyleIdx="0" presStyleCnt="5"/>
      <dgm:spPr/>
    </dgm:pt>
    <dgm:pt modelId="{BEF2DA97-1FC5-4E32-8E90-9A8925226F26}" type="pres">
      <dgm:prSet presAssocID="{E858077D-759D-45B9-A399-3DD25B27D999}" presName="nodeTx" presStyleLbl="node1" presStyleIdx="0" presStyleCnt="5">
        <dgm:presLayoutVars>
          <dgm:bulletEnabled val="1"/>
        </dgm:presLayoutVars>
      </dgm:prSet>
      <dgm:spPr/>
    </dgm:pt>
    <dgm:pt modelId="{B447FE29-0070-4202-B845-5054BD9E52B7}" type="pres">
      <dgm:prSet presAssocID="{E858077D-759D-45B9-A399-3DD25B27D999}" presName="invisiNode" presStyleLbl="node1" presStyleIdx="0" presStyleCnt="5"/>
      <dgm:spPr/>
    </dgm:pt>
    <dgm:pt modelId="{B2C0355B-DBE1-47EA-AAAE-C1A23D605623}" type="pres">
      <dgm:prSet presAssocID="{E858077D-759D-45B9-A399-3DD25B27D999}" presName="imagNode" presStyleLbl="fgImgPlace1" presStyleIdx="0" presStyleCnt="5" custLinFactX="100000" custLinFactNeighborX="161285" custLinFactNeighborY="9032"/>
      <dgm:spPr/>
    </dgm:pt>
    <dgm:pt modelId="{A9F24164-CEBB-4776-9365-18DBD4715AED}" type="pres">
      <dgm:prSet presAssocID="{F61C765B-313E-428D-B5B2-840EFBDE6E05}" presName="sibTrans" presStyleLbl="sibTrans2D1" presStyleIdx="0" presStyleCnt="0"/>
      <dgm:spPr/>
    </dgm:pt>
    <dgm:pt modelId="{B99145F3-FC61-4EDA-A5B3-A6B9C2FBA3EB}" type="pres">
      <dgm:prSet presAssocID="{0F118758-FC16-45FB-A63F-A5241F759F23}" presName="compNode" presStyleCnt="0"/>
      <dgm:spPr/>
    </dgm:pt>
    <dgm:pt modelId="{EB999F7F-3F66-4FE0-9F9E-D8898ECC2780}" type="pres">
      <dgm:prSet presAssocID="{0F118758-FC16-45FB-A63F-A5241F759F23}" presName="bkgdShape" presStyleLbl="node1" presStyleIdx="1" presStyleCnt="5"/>
      <dgm:spPr/>
    </dgm:pt>
    <dgm:pt modelId="{011BBAB2-8C6C-4AEA-AE8F-C214F9933923}" type="pres">
      <dgm:prSet presAssocID="{0F118758-FC16-45FB-A63F-A5241F759F23}" presName="nodeTx" presStyleLbl="node1" presStyleIdx="1" presStyleCnt="5">
        <dgm:presLayoutVars>
          <dgm:bulletEnabled val="1"/>
        </dgm:presLayoutVars>
      </dgm:prSet>
      <dgm:spPr/>
    </dgm:pt>
    <dgm:pt modelId="{417D535A-B56C-449F-842B-1BA9FEB6C4CC}" type="pres">
      <dgm:prSet presAssocID="{0F118758-FC16-45FB-A63F-A5241F759F23}" presName="invisiNode" presStyleLbl="node1" presStyleIdx="1" presStyleCnt="5"/>
      <dgm:spPr/>
    </dgm:pt>
    <dgm:pt modelId="{43D6C210-F63D-49C9-93FF-6D92B662375D}" type="pres">
      <dgm:prSet presAssocID="{0F118758-FC16-45FB-A63F-A5241F759F23}" presName="imagNode" presStyleLbl="fgImgPlace1" presStyleIdx="1" presStyleCnt="5" custLinFactX="100000" custLinFactNeighborX="102293" custLinFactNeighborY="27361"/>
      <dgm:spPr/>
    </dgm:pt>
    <dgm:pt modelId="{FB9D4BC1-9317-4070-A10E-92416DAEB793}" type="pres">
      <dgm:prSet presAssocID="{888BBEB4-95BB-436E-BEAA-71624E19B163}" presName="sibTrans" presStyleLbl="sibTrans2D1" presStyleIdx="0" presStyleCnt="0"/>
      <dgm:spPr/>
    </dgm:pt>
    <dgm:pt modelId="{3FA3C2D3-0AB7-48AC-89E8-D61A663A4B4B}" type="pres">
      <dgm:prSet presAssocID="{C7D712A7-7859-47E3-98E7-CA719A2791ED}" presName="compNode" presStyleCnt="0"/>
      <dgm:spPr/>
    </dgm:pt>
    <dgm:pt modelId="{EBCE9C28-B780-4F24-9BEE-853B5FB7517A}" type="pres">
      <dgm:prSet presAssocID="{C7D712A7-7859-47E3-98E7-CA719A2791ED}" presName="bkgdShape" presStyleLbl="node1" presStyleIdx="2" presStyleCnt="5"/>
      <dgm:spPr/>
    </dgm:pt>
    <dgm:pt modelId="{F9981A28-1CCA-4618-9001-58F1A281A32D}" type="pres">
      <dgm:prSet presAssocID="{C7D712A7-7859-47E3-98E7-CA719A2791ED}" presName="nodeTx" presStyleLbl="node1" presStyleIdx="2" presStyleCnt="5">
        <dgm:presLayoutVars>
          <dgm:bulletEnabled val="1"/>
        </dgm:presLayoutVars>
      </dgm:prSet>
      <dgm:spPr/>
    </dgm:pt>
    <dgm:pt modelId="{49701C4D-6AD1-4DF4-9722-47BDA5FF151B}" type="pres">
      <dgm:prSet presAssocID="{C7D712A7-7859-47E3-98E7-CA719A2791ED}" presName="invisiNode" presStyleLbl="node1" presStyleIdx="2" presStyleCnt="5"/>
      <dgm:spPr/>
    </dgm:pt>
    <dgm:pt modelId="{EC689CAD-23EB-49A0-A8A6-989058E307AB}" type="pres">
      <dgm:prSet presAssocID="{C7D712A7-7859-47E3-98E7-CA719A2791ED}" presName="imagNode" presStyleLbl="fgImgPlace1" presStyleIdx="2" presStyleCnt="5" custLinFactX="16703" custLinFactNeighborX="100000" custLinFactNeighborY="22876"/>
      <dgm:spPr/>
    </dgm:pt>
    <dgm:pt modelId="{05585C5F-3E89-4ECC-B799-D5E193746C1A}" type="pres">
      <dgm:prSet presAssocID="{86417EE2-EFC1-4E10-984F-D1706CE402AB}" presName="sibTrans" presStyleLbl="sibTrans2D1" presStyleIdx="0" presStyleCnt="0"/>
      <dgm:spPr/>
    </dgm:pt>
    <dgm:pt modelId="{080A2651-1CB5-462B-801E-26CAF014AE5D}" type="pres">
      <dgm:prSet presAssocID="{855097BC-1CA8-4900-A79E-8ED3D7AF0002}" presName="compNode" presStyleCnt="0"/>
      <dgm:spPr/>
    </dgm:pt>
    <dgm:pt modelId="{398C8CDE-4461-4FEC-9509-2DF888DE6E1C}" type="pres">
      <dgm:prSet presAssocID="{855097BC-1CA8-4900-A79E-8ED3D7AF0002}" presName="bkgdShape" presStyleLbl="node1" presStyleIdx="3" presStyleCnt="5"/>
      <dgm:spPr/>
    </dgm:pt>
    <dgm:pt modelId="{DE16C613-81D7-4800-B21D-7CB762B469F5}" type="pres">
      <dgm:prSet presAssocID="{855097BC-1CA8-4900-A79E-8ED3D7AF0002}" presName="nodeTx" presStyleLbl="node1" presStyleIdx="3" presStyleCnt="5">
        <dgm:presLayoutVars>
          <dgm:bulletEnabled val="1"/>
        </dgm:presLayoutVars>
      </dgm:prSet>
      <dgm:spPr/>
    </dgm:pt>
    <dgm:pt modelId="{B1A2CBF6-DE81-4F75-82FF-BCE30793AB21}" type="pres">
      <dgm:prSet presAssocID="{855097BC-1CA8-4900-A79E-8ED3D7AF0002}" presName="invisiNode" presStyleLbl="node1" presStyleIdx="3" presStyleCnt="5"/>
      <dgm:spPr/>
    </dgm:pt>
    <dgm:pt modelId="{DEF1B8B5-C37F-442E-9529-B32910193349}" type="pres">
      <dgm:prSet presAssocID="{855097BC-1CA8-4900-A79E-8ED3D7AF0002}" presName="imagNode" presStyleLbl="fgImgPlace1" presStyleIdx="3" presStyleCnt="5" custLinFactX="100000" custLinFactY="1371" custLinFactNeighborX="165090" custLinFactNeighborY="100000"/>
      <dgm:spPr/>
    </dgm:pt>
    <dgm:pt modelId="{D24079BB-718D-431A-9C7B-A74A59964CCE}" type="pres">
      <dgm:prSet presAssocID="{010B3E7B-C764-413B-8C39-623101AF34A9}" presName="sibTrans" presStyleLbl="sibTrans2D1" presStyleIdx="0" presStyleCnt="0"/>
      <dgm:spPr/>
    </dgm:pt>
    <dgm:pt modelId="{F8B39FC3-2B18-4A15-B6B4-A86EA22952BB}" type="pres">
      <dgm:prSet presAssocID="{4AFEA0FE-CF8D-454E-8E02-E77C98E7E99B}" presName="compNode" presStyleCnt="0"/>
      <dgm:spPr/>
    </dgm:pt>
    <dgm:pt modelId="{6BE240B3-DFE8-4012-AF38-004C0DFBE228}" type="pres">
      <dgm:prSet presAssocID="{4AFEA0FE-CF8D-454E-8E02-E77C98E7E99B}" presName="bkgdShape" presStyleLbl="node1" presStyleIdx="4" presStyleCnt="5"/>
      <dgm:spPr/>
    </dgm:pt>
    <dgm:pt modelId="{84F1ACFC-B7BD-40B6-9B6A-AFCEA81A7C02}" type="pres">
      <dgm:prSet presAssocID="{4AFEA0FE-CF8D-454E-8E02-E77C98E7E99B}" presName="nodeTx" presStyleLbl="node1" presStyleIdx="4" presStyleCnt="5">
        <dgm:presLayoutVars>
          <dgm:bulletEnabled val="1"/>
        </dgm:presLayoutVars>
      </dgm:prSet>
      <dgm:spPr/>
    </dgm:pt>
    <dgm:pt modelId="{1737CB36-DD6B-4B40-B5F1-F25F8E30C6DE}" type="pres">
      <dgm:prSet presAssocID="{4AFEA0FE-CF8D-454E-8E02-E77C98E7E99B}" presName="invisiNode" presStyleLbl="node1" presStyleIdx="4" presStyleCnt="5"/>
      <dgm:spPr/>
    </dgm:pt>
    <dgm:pt modelId="{FF24FE28-0ACF-416E-BDC7-0A033A0C1287}" type="pres">
      <dgm:prSet presAssocID="{4AFEA0FE-CF8D-454E-8E02-E77C98E7E99B}" presName="imagNode" presStyleLbl="fgImgPlace1" presStyleIdx="4" presStyleCnt="5" custLinFactX="-200000" custLinFactNeighborX="-283970" custLinFactNeighborY="-66518"/>
      <dgm:spPr/>
    </dgm:pt>
  </dgm:ptLst>
  <dgm:cxnLst>
    <dgm:cxn modelId="{61577A02-9851-495D-9FB9-7C62F38828CC}" srcId="{BF135340-35EC-44BF-BCA1-DD6683A1EA3E}" destId="{0F118758-FC16-45FB-A63F-A5241F759F23}" srcOrd="1" destOrd="0" parTransId="{5B4FDF01-7A71-4E7A-BCFF-F891269342E7}" sibTransId="{888BBEB4-95BB-436E-BEAA-71624E19B163}"/>
    <dgm:cxn modelId="{0BB95816-628A-4C2C-8753-3E00860997D6}" type="presOf" srcId="{0F118758-FC16-45FB-A63F-A5241F759F23}" destId="{EB999F7F-3F66-4FE0-9F9E-D8898ECC2780}" srcOrd="0" destOrd="0" presId="urn:microsoft.com/office/officeart/2005/8/layout/hList7"/>
    <dgm:cxn modelId="{CBDC551E-1E69-4948-995D-72C5A2D8C2D1}" srcId="{BF135340-35EC-44BF-BCA1-DD6683A1EA3E}" destId="{C7D712A7-7859-47E3-98E7-CA719A2791ED}" srcOrd="2" destOrd="0" parTransId="{B8304CA1-1FC2-4F18-9967-2EFA523D27FA}" sibTransId="{86417EE2-EFC1-4E10-984F-D1706CE402AB}"/>
    <dgm:cxn modelId="{679FA35B-85B9-45EB-9210-2AF1C3819444}" type="presOf" srcId="{86417EE2-EFC1-4E10-984F-D1706CE402AB}" destId="{05585C5F-3E89-4ECC-B799-D5E193746C1A}" srcOrd="0" destOrd="0" presId="urn:microsoft.com/office/officeart/2005/8/layout/hList7"/>
    <dgm:cxn modelId="{7D5A1646-CB1B-491D-AD3F-519A8B69F80A}" srcId="{BF135340-35EC-44BF-BCA1-DD6683A1EA3E}" destId="{E858077D-759D-45B9-A399-3DD25B27D999}" srcOrd="0" destOrd="0" parTransId="{4BBC4313-8535-4490-935B-CC366AE63DD9}" sibTransId="{F61C765B-313E-428D-B5B2-840EFBDE6E05}"/>
    <dgm:cxn modelId="{FFBAB146-D807-4D5D-BE00-CDD0601ACC6C}" type="presOf" srcId="{C7D712A7-7859-47E3-98E7-CA719A2791ED}" destId="{EBCE9C28-B780-4F24-9BEE-853B5FB7517A}" srcOrd="0" destOrd="0" presId="urn:microsoft.com/office/officeart/2005/8/layout/hList7"/>
    <dgm:cxn modelId="{6508396B-AB48-47E9-9E0D-7E7E8564C421}" type="presOf" srcId="{F61C765B-313E-428D-B5B2-840EFBDE6E05}" destId="{A9F24164-CEBB-4776-9365-18DBD4715AED}" srcOrd="0" destOrd="0" presId="urn:microsoft.com/office/officeart/2005/8/layout/hList7"/>
    <dgm:cxn modelId="{438C0B51-A6CA-4F55-B02C-403FF01F7DD8}" type="presOf" srcId="{BF135340-35EC-44BF-BCA1-DD6683A1EA3E}" destId="{8B9C2514-3EA0-420E-8AC7-EB3B21EC0E66}" srcOrd="0" destOrd="0" presId="urn:microsoft.com/office/officeart/2005/8/layout/hList7"/>
    <dgm:cxn modelId="{57FDF87E-E017-4E89-843D-2C5C719F86A3}" srcId="{BF135340-35EC-44BF-BCA1-DD6683A1EA3E}" destId="{4AFEA0FE-CF8D-454E-8E02-E77C98E7E99B}" srcOrd="4" destOrd="0" parTransId="{B816A8C0-5F8E-4DEC-B467-519FBBDB632F}" sibTransId="{107B1790-FDE2-408E-B2B6-43937A974BB0}"/>
    <dgm:cxn modelId="{546F7D85-D229-489D-90D7-4FCEFE2FFED2}" type="presOf" srcId="{4AFEA0FE-CF8D-454E-8E02-E77C98E7E99B}" destId="{6BE240B3-DFE8-4012-AF38-004C0DFBE228}" srcOrd="0" destOrd="0" presId="urn:microsoft.com/office/officeart/2005/8/layout/hList7"/>
    <dgm:cxn modelId="{A2953C87-28BD-40CF-AD75-B3FE05D8B7C8}" type="presOf" srcId="{4AFEA0FE-CF8D-454E-8E02-E77C98E7E99B}" destId="{84F1ACFC-B7BD-40B6-9B6A-AFCEA81A7C02}" srcOrd="1" destOrd="0" presId="urn:microsoft.com/office/officeart/2005/8/layout/hList7"/>
    <dgm:cxn modelId="{C90AA79A-9095-4811-ACF8-32FC9B3626B9}" type="presOf" srcId="{E858077D-759D-45B9-A399-3DD25B27D999}" destId="{1EEAD62A-B650-40A0-B180-80EB7C24BFAC}" srcOrd="0" destOrd="0" presId="urn:microsoft.com/office/officeart/2005/8/layout/hList7"/>
    <dgm:cxn modelId="{CD5200C6-ADD2-4F14-B180-B6843202CD89}" type="presOf" srcId="{855097BC-1CA8-4900-A79E-8ED3D7AF0002}" destId="{398C8CDE-4461-4FEC-9509-2DF888DE6E1C}" srcOrd="0" destOrd="0" presId="urn:microsoft.com/office/officeart/2005/8/layout/hList7"/>
    <dgm:cxn modelId="{C74FBCD6-C340-4A4E-98CC-86A2A18C43E8}" type="presOf" srcId="{C7D712A7-7859-47E3-98E7-CA719A2791ED}" destId="{F9981A28-1CCA-4618-9001-58F1A281A32D}" srcOrd="1" destOrd="0" presId="urn:microsoft.com/office/officeart/2005/8/layout/hList7"/>
    <dgm:cxn modelId="{6EA516D7-4C30-4EAA-B47C-91CD6E71B6E5}" type="presOf" srcId="{855097BC-1CA8-4900-A79E-8ED3D7AF0002}" destId="{DE16C613-81D7-4800-B21D-7CB762B469F5}" srcOrd="1" destOrd="0" presId="urn:microsoft.com/office/officeart/2005/8/layout/hList7"/>
    <dgm:cxn modelId="{E28BABDD-4147-4159-B83C-B90403E5A6EA}" type="presOf" srcId="{010B3E7B-C764-413B-8C39-623101AF34A9}" destId="{D24079BB-718D-431A-9C7B-A74A59964CCE}" srcOrd="0" destOrd="0" presId="urn:microsoft.com/office/officeart/2005/8/layout/hList7"/>
    <dgm:cxn modelId="{FDD0A0E1-65AD-41BB-8218-B707FB0F1C2B}" type="presOf" srcId="{888BBEB4-95BB-436E-BEAA-71624E19B163}" destId="{FB9D4BC1-9317-4070-A10E-92416DAEB793}" srcOrd="0" destOrd="0" presId="urn:microsoft.com/office/officeart/2005/8/layout/hList7"/>
    <dgm:cxn modelId="{EFB50AEB-7D32-4827-96E8-BD0FEDC1A07B}" srcId="{BF135340-35EC-44BF-BCA1-DD6683A1EA3E}" destId="{855097BC-1CA8-4900-A79E-8ED3D7AF0002}" srcOrd="3" destOrd="0" parTransId="{61AD96DF-B8FC-4696-9D23-6EC9308FBF8A}" sibTransId="{010B3E7B-C764-413B-8C39-623101AF34A9}"/>
    <dgm:cxn modelId="{B5B763F2-7D3D-418A-9676-B7065C9CC732}" type="presOf" srcId="{E858077D-759D-45B9-A399-3DD25B27D999}" destId="{BEF2DA97-1FC5-4E32-8E90-9A8925226F26}" srcOrd="1" destOrd="0" presId="urn:microsoft.com/office/officeart/2005/8/layout/hList7"/>
    <dgm:cxn modelId="{3A4976F3-512A-4013-B3F6-495C52A82CCE}" type="presOf" srcId="{0F118758-FC16-45FB-A63F-A5241F759F23}" destId="{011BBAB2-8C6C-4AEA-AE8F-C214F9933923}" srcOrd="1" destOrd="0" presId="urn:microsoft.com/office/officeart/2005/8/layout/hList7"/>
    <dgm:cxn modelId="{2C6A1EC0-A99F-48A5-B472-BB5174B42315}" type="presParOf" srcId="{8B9C2514-3EA0-420E-8AC7-EB3B21EC0E66}" destId="{5FEBF60D-A9C2-4A1A-8AD4-68954956C496}" srcOrd="0" destOrd="0" presId="urn:microsoft.com/office/officeart/2005/8/layout/hList7"/>
    <dgm:cxn modelId="{412E03C1-D36E-403A-8FC4-91F44610F359}" type="presParOf" srcId="{8B9C2514-3EA0-420E-8AC7-EB3B21EC0E66}" destId="{3750269E-66C1-4492-8698-B4B6BD45070C}" srcOrd="1" destOrd="0" presId="urn:microsoft.com/office/officeart/2005/8/layout/hList7"/>
    <dgm:cxn modelId="{90E7469E-8370-4F11-9B35-E6C3A19A7036}" type="presParOf" srcId="{3750269E-66C1-4492-8698-B4B6BD45070C}" destId="{8C3E4D29-71B7-4E09-9693-32F0D4D8514B}" srcOrd="0" destOrd="0" presId="urn:microsoft.com/office/officeart/2005/8/layout/hList7"/>
    <dgm:cxn modelId="{AD0567B6-CEC2-4DCC-9C27-383F58F5BD3B}" type="presParOf" srcId="{8C3E4D29-71B7-4E09-9693-32F0D4D8514B}" destId="{1EEAD62A-B650-40A0-B180-80EB7C24BFAC}" srcOrd="0" destOrd="0" presId="urn:microsoft.com/office/officeart/2005/8/layout/hList7"/>
    <dgm:cxn modelId="{541756A7-D2FB-40D0-BC51-483C3FCC321B}" type="presParOf" srcId="{8C3E4D29-71B7-4E09-9693-32F0D4D8514B}" destId="{BEF2DA97-1FC5-4E32-8E90-9A8925226F26}" srcOrd="1" destOrd="0" presId="urn:microsoft.com/office/officeart/2005/8/layout/hList7"/>
    <dgm:cxn modelId="{1C550777-141D-4921-9D64-1372020C5640}" type="presParOf" srcId="{8C3E4D29-71B7-4E09-9693-32F0D4D8514B}" destId="{B447FE29-0070-4202-B845-5054BD9E52B7}" srcOrd="2" destOrd="0" presId="urn:microsoft.com/office/officeart/2005/8/layout/hList7"/>
    <dgm:cxn modelId="{2747FD22-7B08-4BF8-BD9D-C0AAA65794C3}" type="presParOf" srcId="{8C3E4D29-71B7-4E09-9693-32F0D4D8514B}" destId="{B2C0355B-DBE1-47EA-AAAE-C1A23D605623}" srcOrd="3" destOrd="0" presId="urn:microsoft.com/office/officeart/2005/8/layout/hList7"/>
    <dgm:cxn modelId="{7593BB72-C95F-4437-A568-EA7920EA3311}" type="presParOf" srcId="{3750269E-66C1-4492-8698-B4B6BD45070C}" destId="{A9F24164-CEBB-4776-9365-18DBD4715AED}" srcOrd="1" destOrd="0" presId="urn:microsoft.com/office/officeart/2005/8/layout/hList7"/>
    <dgm:cxn modelId="{28B72CBA-9341-4CFF-A81E-88321020A697}" type="presParOf" srcId="{3750269E-66C1-4492-8698-B4B6BD45070C}" destId="{B99145F3-FC61-4EDA-A5B3-A6B9C2FBA3EB}" srcOrd="2" destOrd="0" presId="urn:microsoft.com/office/officeart/2005/8/layout/hList7"/>
    <dgm:cxn modelId="{DFB86ADA-CF6E-43A5-A138-B5E1D1B218DC}" type="presParOf" srcId="{B99145F3-FC61-4EDA-A5B3-A6B9C2FBA3EB}" destId="{EB999F7F-3F66-4FE0-9F9E-D8898ECC2780}" srcOrd="0" destOrd="0" presId="urn:microsoft.com/office/officeart/2005/8/layout/hList7"/>
    <dgm:cxn modelId="{1158771C-06A5-40BE-AE7C-7200154D4D75}" type="presParOf" srcId="{B99145F3-FC61-4EDA-A5B3-A6B9C2FBA3EB}" destId="{011BBAB2-8C6C-4AEA-AE8F-C214F9933923}" srcOrd="1" destOrd="0" presId="urn:microsoft.com/office/officeart/2005/8/layout/hList7"/>
    <dgm:cxn modelId="{D8306105-D979-42F0-8754-E3D0B5863807}" type="presParOf" srcId="{B99145F3-FC61-4EDA-A5B3-A6B9C2FBA3EB}" destId="{417D535A-B56C-449F-842B-1BA9FEB6C4CC}" srcOrd="2" destOrd="0" presId="urn:microsoft.com/office/officeart/2005/8/layout/hList7"/>
    <dgm:cxn modelId="{8E460089-957C-42FF-B433-68A9D8B9D80F}" type="presParOf" srcId="{B99145F3-FC61-4EDA-A5B3-A6B9C2FBA3EB}" destId="{43D6C210-F63D-49C9-93FF-6D92B662375D}" srcOrd="3" destOrd="0" presId="urn:microsoft.com/office/officeart/2005/8/layout/hList7"/>
    <dgm:cxn modelId="{0553843D-A06F-4575-83F8-47D4BE993969}" type="presParOf" srcId="{3750269E-66C1-4492-8698-B4B6BD45070C}" destId="{FB9D4BC1-9317-4070-A10E-92416DAEB793}" srcOrd="3" destOrd="0" presId="urn:microsoft.com/office/officeart/2005/8/layout/hList7"/>
    <dgm:cxn modelId="{12B5BD0F-9043-4657-980B-896EA8E5F222}" type="presParOf" srcId="{3750269E-66C1-4492-8698-B4B6BD45070C}" destId="{3FA3C2D3-0AB7-48AC-89E8-D61A663A4B4B}" srcOrd="4" destOrd="0" presId="urn:microsoft.com/office/officeart/2005/8/layout/hList7"/>
    <dgm:cxn modelId="{0994EB23-FD18-42FC-A843-46FC3081182B}" type="presParOf" srcId="{3FA3C2D3-0AB7-48AC-89E8-D61A663A4B4B}" destId="{EBCE9C28-B780-4F24-9BEE-853B5FB7517A}" srcOrd="0" destOrd="0" presId="urn:microsoft.com/office/officeart/2005/8/layout/hList7"/>
    <dgm:cxn modelId="{530D4E48-FFF8-4319-B9ED-17745BBF6B7B}" type="presParOf" srcId="{3FA3C2D3-0AB7-48AC-89E8-D61A663A4B4B}" destId="{F9981A28-1CCA-4618-9001-58F1A281A32D}" srcOrd="1" destOrd="0" presId="urn:microsoft.com/office/officeart/2005/8/layout/hList7"/>
    <dgm:cxn modelId="{9F61526E-9B72-4B9D-A653-A4DD2BC97C78}" type="presParOf" srcId="{3FA3C2D3-0AB7-48AC-89E8-D61A663A4B4B}" destId="{49701C4D-6AD1-4DF4-9722-47BDA5FF151B}" srcOrd="2" destOrd="0" presId="urn:microsoft.com/office/officeart/2005/8/layout/hList7"/>
    <dgm:cxn modelId="{636DB5E1-29C7-4F74-925C-E291D6A33F9E}" type="presParOf" srcId="{3FA3C2D3-0AB7-48AC-89E8-D61A663A4B4B}" destId="{EC689CAD-23EB-49A0-A8A6-989058E307AB}" srcOrd="3" destOrd="0" presId="urn:microsoft.com/office/officeart/2005/8/layout/hList7"/>
    <dgm:cxn modelId="{FBB73888-F87C-40B6-BBAF-075292102187}" type="presParOf" srcId="{3750269E-66C1-4492-8698-B4B6BD45070C}" destId="{05585C5F-3E89-4ECC-B799-D5E193746C1A}" srcOrd="5" destOrd="0" presId="urn:microsoft.com/office/officeart/2005/8/layout/hList7"/>
    <dgm:cxn modelId="{F5B3E717-BAF2-43AA-8B18-2F6F12AB3DEE}" type="presParOf" srcId="{3750269E-66C1-4492-8698-B4B6BD45070C}" destId="{080A2651-1CB5-462B-801E-26CAF014AE5D}" srcOrd="6" destOrd="0" presId="urn:microsoft.com/office/officeart/2005/8/layout/hList7"/>
    <dgm:cxn modelId="{650EEC69-A6A3-4DD1-80F0-646337C74B3C}" type="presParOf" srcId="{080A2651-1CB5-462B-801E-26CAF014AE5D}" destId="{398C8CDE-4461-4FEC-9509-2DF888DE6E1C}" srcOrd="0" destOrd="0" presId="urn:microsoft.com/office/officeart/2005/8/layout/hList7"/>
    <dgm:cxn modelId="{87147248-E662-45C2-BB9F-25026AD7E863}" type="presParOf" srcId="{080A2651-1CB5-462B-801E-26CAF014AE5D}" destId="{DE16C613-81D7-4800-B21D-7CB762B469F5}" srcOrd="1" destOrd="0" presId="urn:microsoft.com/office/officeart/2005/8/layout/hList7"/>
    <dgm:cxn modelId="{B853BD89-FF8B-4E40-8824-70FB9354F877}" type="presParOf" srcId="{080A2651-1CB5-462B-801E-26CAF014AE5D}" destId="{B1A2CBF6-DE81-4F75-82FF-BCE30793AB21}" srcOrd="2" destOrd="0" presId="urn:microsoft.com/office/officeart/2005/8/layout/hList7"/>
    <dgm:cxn modelId="{F0FA5248-800F-44AC-A803-9A8B10143BDE}" type="presParOf" srcId="{080A2651-1CB5-462B-801E-26CAF014AE5D}" destId="{DEF1B8B5-C37F-442E-9529-B32910193349}" srcOrd="3" destOrd="0" presId="urn:microsoft.com/office/officeart/2005/8/layout/hList7"/>
    <dgm:cxn modelId="{CCB2878F-FA29-4193-A1CE-E74505245C33}" type="presParOf" srcId="{3750269E-66C1-4492-8698-B4B6BD45070C}" destId="{D24079BB-718D-431A-9C7B-A74A59964CCE}" srcOrd="7" destOrd="0" presId="urn:microsoft.com/office/officeart/2005/8/layout/hList7"/>
    <dgm:cxn modelId="{098D7E43-6380-49A9-A6A8-C435661FA10F}" type="presParOf" srcId="{3750269E-66C1-4492-8698-B4B6BD45070C}" destId="{F8B39FC3-2B18-4A15-B6B4-A86EA22952BB}" srcOrd="8" destOrd="0" presId="urn:microsoft.com/office/officeart/2005/8/layout/hList7"/>
    <dgm:cxn modelId="{D6E56B43-FE9A-4FC1-B54A-52BFB65A32EF}" type="presParOf" srcId="{F8B39FC3-2B18-4A15-B6B4-A86EA22952BB}" destId="{6BE240B3-DFE8-4012-AF38-004C0DFBE228}" srcOrd="0" destOrd="0" presId="urn:microsoft.com/office/officeart/2005/8/layout/hList7"/>
    <dgm:cxn modelId="{EB5A6E95-F5D9-4E42-9753-43B13A3992C1}" type="presParOf" srcId="{F8B39FC3-2B18-4A15-B6B4-A86EA22952BB}" destId="{84F1ACFC-B7BD-40B6-9B6A-AFCEA81A7C02}" srcOrd="1" destOrd="0" presId="urn:microsoft.com/office/officeart/2005/8/layout/hList7"/>
    <dgm:cxn modelId="{326CCB64-E566-448C-83F2-1F2CD0B09568}" type="presParOf" srcId="{F8B39FC3-2B18-4A15-B6B4-A86EA22952BB}" destId="{1737CB36-DD6B-4B40-B5F1-F25F8E30C6DE}" srcOrd="2" destOrd="0" presId="urn:microsoft.com/office/officeart/2005/8/layout/hList7"/>
    <dgm:cxn modelId="{D05B57E2-339E-46CF-B5AC-438B81BB152E}" type="presParOf" srcId="{F8B39FC3-2B18-4A15-B6B4-A86EA22952BB}" destId="{FF24FE28-0ACF-416E-BDC7-0A033A0C128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CB1CE4-0768-4380-95F0-61C5DDEF2DE9}" type="doc">
      <dgm:prSet loTypeId="urn:microsoft.com/office/officeart/2005/8/layout/venn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1C48EF1B-6416-48AE-BD97-E30B144304F2}">
      <dgm:prSet custT="1"/>
      <dgm:spPr/>
      <dgm:t>
        <a:bodyPr/>
        <a:lstStyle/>
        <a:p>
          <a:r>
            <a:rPr lang="ru-RU" sz="2400" b="0" i="0" dirty="0"/>
            <a:t>глибше пізнаєте себе та інших, гармонізуєте свою особистість</a:t>
          </a:r>
          <a:endParaRPr lang="uk-UA" sz="2400" dirty="0"/>
        </a:p>
      </dgm:t>
    </dgm:pt>
    <dgm:pt modelId="{82FF2B68-28DF-4B3E-B76C-2817279A4888}" type="parTrans" cxnId="{5F0FE152-C119-4DCF-BFF3-A866895E1F49}">
      <dgm:prSet/>
      <dgm:spPr/>
      <dgm:t>
        <a:bodyPr/>
        <a:lstStyle/>
        <a:p>
          <a:endParaRPr lang="uk-UA"/>
        </a:p>
      </dgm:t>
    </dgm:pt>
    <dgm:pt modelId="{88F30E4D-192D-488F-9183-EE626AA21CAE}" type="sibTrans" cxnId="{5F0FE152-C119-4DCF-BFF3-A866895E1F49}">
      <dgm:prSet/>
      <dgm:spPr/>
      <dgm:t>
        <a:bodyPr/>
        <a:lstStyle/>
        <a:p>
          <a:endParaRPr lang="uk-UA"/>
        </a:p>
      </dgm:t>
    </dgm:pt>
    <dgm:pt modelId="{8512B82F-059A-4BD4-90D8-61824191B9B3}">
      <dgm:prSet custT="1"/>
      <dgm:spPr/>
      <dgm:t>
        <a:bodyPr/>
        <a:lstStyle/>
        <a:p>
          <a:r>
            <a:rPr lang="ru-RU" sz="2400" b="0" i="0" dirty="0"/>
            <a:t>навчитеся допомагати собі та іншим у складних життєвих ситуаціях</a:t>
          </a:r>
          <a:br>
            <a:rPr lang="ru-RU" sz="2400" dirty="0"/>
          </a:br>
          <a:endParaRPr lang="ru-RU" sz="2400" dirty="0"/>
        </a:p>
      </dgm:t>
    </dgm:pt>
    <dgm:pt modelId="{14808C57-A19C-40D1-8F74-66E11B531156}" type="parTrans" cxnId="{876E6819-7F7C-4431-9120-1C65A9239FF4}">
      <dgm:prSet/>
      <dgm:spPr/>
      <dgm:t>
        <a:bodyPr/>
        <a:lstStyle/>
        <a:p>
          <a:endParaRPr lang="uk-UA"/>
        </a:p>
      </dgm:t>
    </dgm:pt>
    <dgm:pt modelId="{2B317DF4-ACA6-42EC-B1EE-94D753A0DCCF}" type="sibTrans" cxnId="{876E6819-7F7C-4431-9120-1C65A9239FF4}">
      <dgm:prSet/>
      <dgm:spPr/>
      <dgm:t>
        <a:bodyPr/>
        <a:lstStyle/>
        <a:p>
          <a:endParaRPr lang="uk-UA"/>
        </a:p>
      </dgm:t>
    </dgm:pt>
    <dgm:pt modelId="{55EBE110-4DF2-46EF-BE73-243A85ED9575}">
      <dgm:prSet custT="1"/>
      <dgm:spPr/>
      <dgm:t>
        <a:bodyPr/>
        <a:lstStyle/>
        <a:p>
          <a:r>
            <a:rPr lang="ru-RU" sz="1800" b="0" i="0" dirty="0"/>
            <a:t>у співпраці з досвідченими психологами дізнаєтеся, що таке психотерапія і для чого вона потрібна здоровим людям</a:t>
          </a:r>
          <a:endParaRPr lang="ru-RU" sz="1800" dirty="0"/>
        </a:p>
      </dgm:t>
    </dgm:pt>
    <dgm:pt modelId="{7D15D28E-1DF0-4E9A-BBCC-033DBE949AD2}" type="parTrans" cxnId="{18C229E8-35DE-4C56-85E2-B5E8DA0F8B2C}">
      <dgm:prSet/>
      <dgm:spPr/>
      <dgm:t>
        <a:bodyPr/>
        <a:lstStyle/>
        <a:p>
          <a:endParaRPr lang="uk-UA"/>
        </a:p>
      </dgm:t>
    </dgm:pt>
    <dgm:pt modelId="{1053CF83-EC9B-42E3-BDDC-C1176ED69C3B}" type="sibTrans" cxnId="{18C229E8-35DE-4C56-85E2-B5E8DA0F8B2C}">
      <dgm:prSet/>
      <dgm:spPr/>
      <dgm:t>
        <a:bodyPr/>
        <a:lstStyle/>
        <a:p>
          <a:endParaRPr lang="uk-UA"/>
        </a:p>
      </dgm:t>
    </dgm:pt>
    <dgm:pt modelId="{20FAA32B-3505-4252-A6C8-9B6BCB357318}">
      <dgm:prSet custT="1"/>
      <dgm:spPr/>
      <dgm:t>
        <a:bodyPr/>
        <a:lstStyle/>
        <a:p>
          <a:r>
            <a:rPr lang="ru-RU" sz="2400" b="0" i="0" dirty="0"/>
            <a:t>знайдете відповіді на питання про саморозвиток, взаємини з сім’єю, батьками, друзями, колегами</a:t>
          </a:r>
          <a:endParaRPr lang="ru-RU" sz="2400" dirty="0"/>
        </a:p>
      </dgm:t>
    </dgm:pt>
    <dgm:pt modelId="{F2CC4116-E55F-498E-8B39-7E32E7B24B33}" type="parTrans" cxnId="{A1D5E3B4-221D-4666-A3C7-36F9D95D2EE2}">
      <dgm:prSet/>
      <dgm:spPr/>
      <dgm:t>
        <a:bodyPr/>
        <a:lstStyle/>
        <a:p>
          <a:endParaRPr lang="uk-UA"/>
        </a:p>
      </dgm:t>
    </dgm:pt>
    <dgm:pt modelId="{F2D1A79D-388A-4FC2-8247-C458241D7581}" type="sibTrans" cxnId="{A1D5E3B4-221D-4666-A3C7-36F9D95D2EE2}">
      <dgm:prSet/>
      <dgm:spPr/>
      <dgm:t>
        <a:bodyPr/>
        <a:lstStyle/>
        <a:p>
          <a:endParaRPr lang="uk-UA"/>
        </a:p>
      </dgm:t>
    </dgm:pt>
    <dgm:pt modelId="{E6EF9B30-05CB-42BD-99F2-010155C47118}" type="pres">
      <dgm:prSet presAssocID="{8ACB1CE4-0768-4380-95F0-61C5DDEF2DE9}" presName="Name0" presStyleCnt="0">
        <dgm:presLayoutVars>
          <dgm:dir/>
          <dgm:resizeHandles val="exact"/>
        </dgm:presLayoutVars>
      </dgm:prSet>
      <dgm:spPr/>
    </dgm:pt>
    <dgm:pt modelId="{42FCAAA4-CD38-465D-BC1A-1A794FA18B39}" type="pres">
      <dgm:prSet presAssocID="{1C48EF1B-6416-48AE-BD97-E30B144304F2}" presName="Name5" presStyleLbl="vennNode1" presStyleIdx="0" presStyleCnt="4">
        <dgm:presLayoutVars>
          <dgm:bulletEnabled val="1"/>
        </dgm:presLayoutVars>
      </dgm:prSet>
      <dgm:spPr/>
    </dgm:pt>
    <dgm:pt modelId="{D8460C9D-15EC-45E4-A7FA-9EA104039E0C}" type="pres">
      <dgm:prSet presAssocID="{88F30E4D-192D-488F-9183-EE626AA21CAE}" presName="space" presStyleCnt="0"/>
      <dgm:spPr/>
    </dgm:pt>
    <dgm:pt modelId="{5CAB9445-986E-474F-A957-729FFA0CBBED}" type="pres">
      <dgm:prSet presAssocID="{20FAA32B-3505-4252-A6C8-9B6BCB357318}" presName="Name5" presStyleLbl="vennNode1" presStyleIdx="1" presStyleCnt="4">
        <dgm:presLayoutVars>
          <dgm:bulletEnabled val="1"/>
        </dgm:presLayoutVars>
      </dgm:prSet>
      <dgm:spPr/>
    </dgm:pt>
    <dgm:pt modelId="{AA031EA8-BEF7-4CC5-8147-C47E8C0E2551}" type="pres">
      <dgm:prSet presAssocID="{F2D1A79D-388A-4FC2-8247-C458241D7581}" presName="space" presStyleCnt="0"/>
      <dgm:spPr/>
    </dgm:pt>
    <dgm:pt modelId="{DEED1081-CA48-4072-AB7D-FEB9ECB9849F}" type="pres">
      <dgm:prSet presAssocID="{55EBE110-4DF2-46EF-BE73-243A85ED9575}" presName="Name5" presStyleLbl="vennNode1" presStyleIdx="2" presStyleCnt="4">
        <dgm:presLayoutVars>
          <dgm:bulletEnabled val="1"/>
        </dgm:presLayoutVars>
      </dgm:prSet>
      <dgm:spPr/>
    </dgm:pt>
    <dgm:pt modelId="{30CC35CC-C826-457E-B04E-18F337D93C64}" type="pres">
      <dgm:prSet presAssocID="{1053CF83-EC9B-42E3-BDDC-C1176ED69C3B}" presName="space" presStyleCnt="0"/>
      <dgm:spPr/>
    </dgm:pt>
    <dgm:pt modelId="{A77EB1D1-0E37-4D14-BD54-20C8C71AC0A4}" type="pres">
      <dgm:prSet presAssocID="{8512B82F-059A-4BD4-90D8-61824191B9B3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876E6819-7F7C-4431-9120-1C65A9239FF4}" srcId="{8ACB1CE4-0768-4380-95F0-61C5DDEF2DE9}" destId="{8512B82F-059A-4BD4-90D8-61824191B9B3}" srcOrd="3" destOrd="0" parTransId="{14808C57-A19C-40D1-8F74-66E11B531156}" sibTransId="{2B317DF4-ACA6-42EC-B1EE-94D753A0DCCF}"/>
    <dgm:cxn modelId="{5F0FE152-C119-4DCF-BFF3-A866895E1F49}" srcId="{8ACB1CE4-0768-4380-95F0-61C5DDEF2DE9}" destId="{1C48EF1B-6416-48AE-BD97-E30B144304F2}" srcOrd="0" destOrd="0" parTransId="{82FF2B68-28DF-4B3E-B76C-2817279A4888}" sibTransId="{88F30E4D-192D-488F-9183-EE626AA21CAE}"/>
    <dgm:cxn modelId="{4442A57D-A4AD-4B83-B606-D237087A5634}" type="presOf" srcId="{55EBE110-4DF2-46EF-BE73-243A85ED9575}" destId="{DEED1081-CA48-4072-AB7D-FEB9ECB9849F}" srcOrd="0" destOrd="0" presId="urn:microsoft.com/office/officeart/2005/8/layout/venn3"/>
    <dgm:cxn modelId="{3E0B6381-C21E-4E82-AF2D-D358B5145AE6}" type="presOf" srcId="{20FAA32B-3505-4252-A6C8-9B6BCB357318}" destId="{5CAB9445-986E-474F-A957-729FFA0CBBED}" srcOrd="0" destOrd="0" presId="urn:microsoft.com/office/officeart/2005/8/layout/venn3"/>
    <dgm:cxn modelId="{42D15496-D7BA-4C26-8EF4-C0ADDF8E2C59}" type="presOf" srcId="{8ACB1CE4-0768-4380-95F0-61C5DDEF2DE9}" destId="{E6EF9B30-05CB-42BD-99F2-010155C47118}" srcOrd="0" destOrd="0" presId="urn:microsoft.com/office/officeart/2005/8/layout/venn3"/>
    <dgm:cxn modelId="{A1D5E3B4-221D-4666-A3C7-36F9D95D2EE2}" srcId="{8ACB1CE4-0768-4380-95F0-61C5DDEF2DE9}" destId="{20FAA32B-3505-4252-A6C8-9B6BCB357318}" srcOrd="1" destOrd="0" parTransId="{F2CC4116-E55F-498E-8B39-7E32E7B24B33}" sibTransId="{F2D1A79D-388A-4FC2-8247-C458241D7581}"/>
    <dgm:cxn modelId="{E2908DC7-967A-4046-B493-316058812B66}" type="presOf" srcId="{8512B82F-059A-4BD4-90D8-61824191B9B3}" destId="{A77EB1D1-0E37-4D14-BD54-20C8C71AC0A4}" srcOrd="0" destOrd="0" presId="urn:microsoft.com/office/officeart/2005/8/layout/venn3"/>
    <dgm:cxn modelId="{5BEF0CD8-8DF4-474D-BD26-FFA2B8FAA882}" type="presOf" srcId="{1C48EF1B-6416-48AE-BD97-E30B144304F2}" destId="{42FCAAA4-CD38-465D-BC1A-1A794FA18B39}" srcOrd="0" destOrd="0" presId="urn:microsoft.com/office/officeart/2005/8/layout/venn3"/>
    <dgm:cxn modelId="{18C229E8-35DE-4C56-85E2-B5E8DA0F8B2C}" srcId="{8ACB1CE4-0768-4380-95F0-61C5DDEF2DE9}" destId="{55EBE110-4DF2-46EF-BE73-243A85ED9575}" srcOrd="2" destOrd="0" parTransId="{7D15D28E-1DF0-4E9A-BBCC-033DBE949AD2}" sibTransId="{1053CF83-EC9B-42E3-BDDC-C1176ED69C3B}"/>
    <dgm:cxn modelId="{BFE59E7B-FFD5-494B-9809-E8C2A4520B28}" type="presParOf" srcId="{E6EF9B30-05CB-42BD-99F2-010155C47118}" destId="{42FCAAA4-CD38-465D-BC1A-1A794FA18B39}" srcOrd="0" destOrd="0" presId="urn:microsoft.com/office/officeart/2005/8/layout/venn3"/>
    <dgm:cxn modelId="{1242AC6F-6D09-49FB-B402-7CB0D927637F}" type="presParOf" srcId="{E6EF9B30-05CB-42BD-99F2-010155C47118}" destId="{D8460C9D-15EC-45E4-A7FA-9EA104039E0C}" srcOrd="1" destOrd="0" presId="urn:microsoft.com/office/officeart/2005/8/layout/venn3"/>
    <dgm:cxn modelId="{38217CEB-214C-487A-8790-C16B3009D020}" type="presParOf" srcId="{E6EF9B30-05CB-42BD-99F2-010155C47118}" destId="{5CAB9445-986E-474F-A957-729FFA0CBBED}" srcOrd="2" destOrd="0" presId="urn:microsoft.com/office/officeart/2005/8/layout/venn3"/>
    <dgm:cxn modelId="{6906F93D-9201-4135-AA9A-4226B4C898D8}" type="presParOf" srcId="{E6EF9B30-05CB-42BD-99F2-010155C47118}" destId="{AA031EA8-BEF7-4CC5-8147-C47E8C0E2551}" srcOrd="3" destOrd="0" presId="urn:microsoft.com/office/officeart/2005/8/layout/venn3"/>
    <dgm:cxn modelId="{21F82312-842C-4DF9-868B-9C789235E122}" type="presParOf" srcId="{E6EF9B30-05CB-42BD-99F2-010155C47118}" destId="{DEED1081-CA48-4072-AB7D-FEB9ECB9849F}" srcOrd="4" destOrd="0" presId="urn:microsoft.com/office/officeart/2005/8/layout/venn3"/>
    <dgm:cxn modelId="{0E0D93FE-87CA-4D3C-907A-3CE6E4A2A854}" type="presParOf" srcId="{E6EF9B30-05CB-42BD-99F2-010155C47118}" destId="{30CC35CC-C826-457E-B04E-18F337D93C64}" srcOrd="5" destOrd="0" presId="urn:microsoft.com/office/officeart/2005/8/layout/venn3"/>
    <dgm:cxn modelId="{95EE8C19-8514-4D04-9783-FEE9063B8644}" type="presParOf" srcId="{E6EF9B30-05CB-42BD-99F2-010155C47118}" destId="{A77EB1D1-0E37-4D14-BD54-20C8C71AC0A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6A230B-4D76-484E-88A2-E921B71949B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43F886AB-3C43-4C51-BD37-2C49C74E82D4}">
      <dgm:prSet custT="1"/>
      <dgm:spPr/>
      <dgm:t>
        <a:bodyPr/>
        <a:lstStyle/>
        <a:p>
          <a:r>
            <a:rPr lang="uk-UA" sz="4000" dirty="0"/>
            <a:t>Конференції</a:t>
          </a:r>
        </a:p>
      </dgm:t>
    </dgm:pt>
    <dgm:pt modelId="{34005722-0ED7-4091-9B63-8618F3FC583B}" type="parTrans" cxnId="{0BD96702-F5C0-4C2F-852C-C4EE8EAB2EFC}">
      <dgm:prSet/>
      <dgm:spPr/>
      <dgm:t>
        <a:bodyPr/>
        <a:lstStyle/>
        <a:p>
          <a:endParaRPr lang="uk-UA"/>
        </a:p>
      </dgm:t>
    </dgm:pt>
    <dgm:pt modelId="{5E98D921-9E32-473E-ACD3-2165AB92D1E0}" type="sibTrans" cxnId="{0BD96702-F5C0-4C2F-852C-C4EE8EAB2EFC}">
      <dgm:prSet/>
      <dgm:spPr/>
      <dgm:t>
        <a:bodyPr/>
        <a:lstStyle/>
        <a:p>
          <a:endParaRPr lang="uk-UA"/>
        </a:p>
      </dgm:t>
    </dgm:pt>
    <dgm:pt modelId="{9020242D-E95A-4018-A6EF-7EDD10EDD055}" type="pres">
      <dgm:prSet presAssocID="{C36A230B-4D76-484E-88A2-E921B71949B9}" presName="linear" presStyleCnt="0">
        <dgm:presLayoutVars>
          <dgm:animLvl val="lvl"/>
          <dgm:resizeHandles val="exact"/>
        </dgm:presLayoutVars>
      </dgm:prSet>
      <dgm:spPr/>
    </dgm:pt>
    <dgm:pt modelId="{FF9090F0-22F7-4544-B406-B9FF1F1E8F43}" type="pres">
      <dgm:prSet presAssocID="{43F886AB-3C43-4C51-BD37-2C49C74E82D4}" presName="parentText" presStyleLbl="node1" presStyleIdx="0" presStyleCnt="1" custLinFactNeighborX="-11508">
        <dgm:presLayoutVars>
          <dgm:chMax val="0"/>
          <dgm:bulletEnabled val="1"/>
        </dgm:presLayoutVars>
      </dgm:prSet>
      <dgm:spPr/>
    </dgm:pt>
  </dgm:ptLst>
  <dgm:cxnLst>
    <dgm:cxn modelId="{0BD96702-F5C0-4C2F-852C-C4EE8EAB2EFC}" srcId="{C36A230B-4D76-484E-88A2-E921B71949B9}" destId="{43F886AB-3C43-4C51-BD37-2C49C74E82D4}" srcOrd="0" destOrd="0" parTransId="{34005722-0ED7-4091-9B63-8618F3FC583B}" sibTransId="{5E98D921-9E32-473E-ACD3-2165AB92D1E0}"/>
    <dgm:cxn modelId="{3C8E742C-0FCC-47CA-807C-195A69ED8F03}" type="presOf" srcId="{C36A230B-4D76-484E-88A2-E921B71949B9}" destId="{9020242D-E95A-4018-A6EF-7EDD10EDD055}" srcOrd="0" destOrd="0" presId="urn:microsoft.com/office/officeart/2005/8/layout/vList2"/>
    <dgm:cxn modelId="{CE313539-105E-47F0-AE54-9E1A0E1B20F2}" type="presOf" srcId="{43F886AB-3C43-4C51-BD37-2C49C74E82D4}" destId="{FF9090F0-22F7-4544-B406-B9FF1F1E8F43}" srcOrd="0" destOrd="0" presId="urn:microsoft.com/office/officeart/2005/8/layout/vList2"/>
    <dgm:cxn modelId="{E7B3B4A4-F860-4980-BF1D-62DE8D1128A9}" type="presParOf" srcId="{9020242D-E95A-4018-A6EF-7EDD10EDD055}" destId="{FF9090F0-22F7-4544-B406-B9FF1F1E8F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075A6-AB8C-4046-9C8E-16C577440331}">
      <dsp:nvSpPr>
        <dsp:cNvPr id="0" name=""/>
        <dsp:cNvSpPr/>
      </dsp:nvSpPr>
      <dsp:spPr>
        <a:xfrm>
          <a:off x="0" y="0"/>
          <a:ext cx="3766264" cy="37662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7071F-7D79-478E-8E5D-E0B1A11CB3B8}">
      <dsp:nvSpPr>
        <dsp:cNvPr id="0" name=""/>
        <dsp:cNvSpPr/>
      </dsp:nvSpPr>
      <dsp:spPr>
        <a:xfrm>
          <a:off x="1883132" y="0"/>
          <a:ext cx="9343924" cy="37662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0" i="0" kern="1200" dirty="0">
              <a:solidFill>
                <a:schemeClr val="accent5">
                  <a:lumMod val="75000"/>
                </a:schemeClr>
              </a:solidFill>
            </a:rPr>
            <a:t>підготовка висококваліфікованих фахівців у галузі психології, які володіють фундаментальними знаннями та сучасними психологічними технологіями здійснення психологічної допомоги особистості, великій та малій групі, соціокультурній спільноті, здатні ефективно використовувати професійний психологічний інструментарій; мають гуманістичний світогляд та володіють сукупністю загальних та спеціальних компетентностей, необхідних для комплексного вирішення складних проблем у невизначених умовах.</a:t>
          </a:r>
          <a:endParaRPr lang="uk-UA" sz="25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883132" y="0"/>
        <a:ext cx="9343924" cy="3766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AD62A-B650-40A0-B180-80EB7C24BFAC}">
      <dsp:nvSpPr>
        <dsp:cNvPr id="0" name=""/>
        <dsp:cNvSpPr/>
      </dsp:nvSpPr>
      <dsp:spPr>
        <a:xfrm>
          <a:off x="0" y="0"/>
          <a:ext cx="2326169" cy="5943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effectLst/>
              <a:latin typeface="+mn-lt"/>
              <a:ea typeface="+mn-ea"/>
              <a:cs typeface="+mn-cs"/>
            </a:rPr>
            <a:t>у закладах охорони здоров’я (лікувально-профілактичні заклади, перинатальні, наркологічні, реабілітаційні центри)</a:t>
          </a:r>
          <a:endParaRPr lang="uk-UA" sz="1600" b="1" kern="1200" dirty="0"/>
        </a:p>
      </dsp:txBody>
      <dsp:txXfrm>
        <a:off x="0" y="2377440"/>
        <a:ext cx="2326169" cy="2377440"/>
      </dsp:txXfrm>
    </dsp:sp>
    <dsp:sp modelId="{B2C0355B-DBE1-47EA-AAAE-C1A23D605623}">
      <dsp:nvSpPr>
        <dsp:cNvPr id="0" name=""/>
        <dsp:cNvSpPr/>
      </dsp:nvSpPr>
      <dsp:spPr>
        <a:xfrm>
          <a:off x="5344878" y="535379"/>
          <a:ext cx="1979219" cy="197921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99F7F-3F66-4FE0-9F9E-D8898ECC2780}">
      <dsp:nvSpPr>
        <dsp:cNvPr id="0" name=""/>
        <dsp:cNvSpPr/>
      </dsp:nvSpPr>
      <dsp:spPr>
        <a:xfrm>
          <a:off x="2395954" y="0"/>
          <a:ext cx="2326169" cy="5943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effectLst/>
              <a:latin typeface="+mn-lt"/>
              <a:ea typeface="+mn-ea"/>
              <a:cs typeface="+mn-cs"/>
            </a:rPr>
            <a:t>у закладах системи освіти (дошкільні, загальної середньої та вищої освіти, професійної освіти, інклюзивно-ресурсних центрах)</a:t>
          </a:r>
          <a:endParaRPr lang="uk-UA" sz="16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5954" y="2377440"/>
        <a:ext cx="2326169" cy="2377440"/>
      </dsp:txXfrm>
    </dsp:sp>
    <dsp:sp modelId="{43D6C210-F63D-49C9-93FF-6D92B662375D}">
      <dsp:nvSpPr>
        <dsp:cNvPr id="0" name=""/>
        <dsp:cNvSpPr/>
      </dsp:nvSpPr>
      <dsp:spPr>
        <a:xfrm>
          <a:off x="6573251" y="898150"/>
          <a:ext cx="1979219" cy="197921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E9C28-B780-4F24-9BEE-853B5FB7517A}">
      <dsp:nvSpPr>
        <dsp:cNvPr id="0" name=""/>
        <dsp:cNvSpPr/>
      </dsp:nvSpPr>
      <dsp:spPr>
        <a:xfrm>
          <a:off x="4791909" y="0"/>
          <a:ext cx="2326169" cy="5943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i="0" kern="1200" dirty="0">
              <a:effectLst/>
              <a:latin typeface="+mn-lt"/>
              <a:ea typeface="+mn-ea"/>
              <a:cs typeface="+mn-cs"/>
            </a:rPr>
            <a:t>у соціальних службах (центри соціальних служб для сім’ї, дітей та молоді, дитячі центри творчості та дозвілля, служба довіри, дитячі будинки, притулки, геронтологічні центри)</a:t>
          </a:r>
          <a:endParaRPr lang="uk-UA" sz="14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1909" y="2377440"/>
        <a:ext cx="2326169" cy="2377440"/>
      </dsp:txXfrm>
    </dsp:sp>
    <dsp:sp modelId="{EC689CAD-23EB-49A0-A8A6-989058E307AB}">
      <dsp:nvSpPr>
        <dsp:cNvPr id="0" name=""/>
        <dsp:cNvSpPr/>
      </dsp:nvSpPr>
      <dsp:spPr>
        <a:xfrm>
          <a:off x="7275193" y="809382"/>
          <a:ext cx="1979219" cy="197921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C8CDE-4461-4FEC-9509-2DF888DE6E1C}">
      <dsp:nvSpPr>
        <dsp:cNvPr id="0" name=""/>
        <dsp:cNvSpPr/>
      </dsp:nvSpPr>
      <dsp:spPr>
        <a:xfrm>
          <a:off x="7187864" y="0"/>
          <a:ext cx="2326169" cy="5943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i="0" kern="1200" dirty="0">
              <a:effectLst/>
              <a:latin typeface="+mn-lt"/>
              <a:ea typeface="+mn-ea"/>
              <a:cs typeface="+mn-cs"/>
            </a:rPr>
            <a:t>в органах національної поліції, національної гвардії, організаціях (державних, приватних), військової справи; установах з відбору персоналу (кадрові агентства, центри зайнятості, центри профорієнтації), у медіа-установах, консультативних пунктах, в Державній службі з </a:t>
          </a:r>
          <a:r>
            <a:rPr lang="uk-UA" sz="1200" b="1" i="0" kern="1200">
              <a:effectLst/>
              <a:latin typeface="+mn-lt"/>
              <a:ea typeface="+mn-ea"/>
              <a:cs typeface="+mn-cs"/>
            </a:rPr>
            <a:t>надзвичайних ситуаціях</a:t>
          </a:r>
          <a:endParaRPr lang="uk-UA" sz="12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7864" y="2377440"/>
        <a:ext cx="2326169" cy="2377440"/>
      </dsp:txXfrm>
    </dsp:sp>
    <dsp:sp modelId="{DEF1B8B5-C37F-442E-9529-B32910193349}">
      <dsp:nvSpPr>
        <dsp:cNvPr id="0" name=""/>
        <dsp:cNvSpPr/>
      </dsp:nvSpPr>
      <dsp:spPr>
        <a:xfrm>
          <a:off x="9930769" y="2362970"/>
          <a:ext cx="1979219" cy="197921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240B3-DFE8-4012-AF38-004C0DFBE228}">
      <dsp:nvSpPr>
        <dsp:cNvPr id="0" name=""/>
        <dsp:cNvSpPr/>
      </dsp:nvSpPr>
      <dsp:spPr>
        <a:xfrm>
          <a:off x="9583819" y="0"/>
          <a:ext cx="2326169" cy="5943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вести приватну психологічну практику (індивідуальна та групова психологічна робота)</a:t>
          </a:r>
          <a:endParaRPr lang="uk-UA" sz="1600" b="1" kern="1200" dirty="0"/>
        </a:p>
      </dsp:txBody>
      <dsp:txXfrm>
        <a:off x="9583819" y="2377440"/>
        <a:ext cx="2326169" cy="2377440"/>
      </dsp:txXfrm>
    </dsp:sp>
    <dsp:sp modelId="{FF24FE28-0ACF-416E-BDC7-0A033A0C1287}">
      <dsp:nvSpPr>
        <dsp:cNvPr id="0" name=""/>
        <dsp:cNvSpPr/>
      </dsp:nvSpPr>
      <dsp:spPr>
        <a:xfrm>
          <a:off x="178467" y="0"/>
          <a:ext cx="1979219" cy="197921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BF60D-A9C2-4A1A-8AD4-68954956C496}">
      <dsp:nvSpPr>
        <dsp:cNvPr id="0" name=""/>
        <dsp:cNvSpPr/>
      </dsp:nvSpPr>
      <dsp:spPr>
        <a:xfrm>
          <a:off x="476399" y="4754880"/>
          <a:ext cx="10957189" cy="8915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CAAA4-CD38-465D-BC1A-1A794FA18B39}">
      <dsp:nvSpPr>
        <dsp:cNvPr id="0" name=""/>
        <dsp:cNvSpPr/>
      </dsp:nvSpPr>
      <dsp:spPr>
        <a:xfrm>
          <a:off x="3466" y="976103"/>
          <a:ext cx="3478529" cy="347852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1435" tIns="30480" rIns="19143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глибше пізнаєте себе та інших, гармонізуєте свою особистість</a:t>
          </a:r>
          <a:endParaRPr lang="uk-UA" sz="2400" kern="1200" dirty="0"/>
        </a:p>
      </dsp:txBody>
      <dsp:txXfrm>
        <a:off x="512885" y="1485522"/>
        <a:ext cx="2459691" cy="2459691"/>
      </dsp:txXfrm>
    </dsp:sp>
    <dsp:sp modelId="{5CAB9445-986E-474F-A957-729FFA0CBBED}">
      <dsp:nvSpPr>
        <dsp:cNvPr id="0" name=""/>
        <dsp:cNvSpPr/>
      </dsp:nvSpPr>
      <dsp:spPr>
        <a:xfrm>
          <a:off x="2786290" y="976103"/>
          <a:ext cx="3478529" cy="347852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1435" tIns="30480" rIns="19143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знайдете відповіді на питання про саморозвиток, взаємини з сім’єю, батьками, друзями, колегами</a:t>
          </a:r>
          <a:endParaRPr lang="ru-RU" sz="2400" kern="1200" dirty="0"/>
        </a:p>
      </dsp:txBody>
      <dsp:txXfrm>
        <a:off x="3295709" y="1485522"/>
        <a:ext cx="2459691" cy="2459691"/>
      </dsp:txXfrm>
    </dsp:sp>
    <dsp:sp modelId="{DEED1081-CA48-4072-AB7D-FEB9ECB9849F}">
      <dsp:nvSpPr>
        <dsp:cNvPr id="0" name=""/>
        <dsp:cNvSpPr/>
      </dsp:nvSpPr>
      <dsp:spPr>
        <a:xfrm>
          <a:off x="5569114" y="976103"/>
          <a:ext cx="3478529" cy="347852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1435" tIns="22860" rIns="19143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у співпраці з досвідченими психологами дізнаєтеся, що таке психотерапія і для чого вона потрібна здоровим людям</a:t>
          </a:r>
          <a:endParaRPr lang="ru-RU" sz="1800" kern="1200" dirty="0"/>
        </a:p>
      </dsp:txBody>
      <dsp:txXfrm>
        <a:off x="6078533" y="1485522"/>
        <a:ext cx="2459691" cy="2459691"/>
      </dsp:txXfrm>
    </dsp:sp>
    <dsp:sp modelId="{A77EB1D1-0E37-4D14-BD54-20C8C71AC0A4}">
      <dsp:nvSpPr>
        <dsp:cNvPr id="0" name=""/>
        <dsp:cNvSpPr/>
      </dsp:nvSpPr>
      <dsp:spPr>
        <a:xfrm>
          <a:off x="8351937" y="976103"/>
          <a:ext cx="3478529" cy="347852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1435" tIns="30480" rIns="19143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навчитеся допомагати собі та іншим у складних життєвих ситуаціях</a:t>
          </a:r>
          <a:br>
            <a:rPr lang="ru-RU" sz="2400" kern="1200" dirty="0"/>
          </a:br>
          <a:endParaRPr lang="ru-RU" sz="2400" kern="1200" dirty="0"/>
        </a:p>
      </dsp:txBody>
      <dsp:txXfrm>
        <a:off x="8861356" y="1485522"/>
        <a:ext cx="2459691" cy="2459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090F0-22F7-4544-B406-B9FF1F1E8F43}">
      <dsp:nvSpPr>
        <dsp:cNvPr id="0" name=""/>
        <dsp:cNvSpPr/>
      </dsp:nvSpPr>
      <dsp:spPr>
        <a:xfrm>
          <a:off x="0" y="70"/>
          <a:ext cx="6094520" cy="584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Конференції</a:t>
          </a:r>
        </a:p>
      </dsp:txBody>
      <dsp:txXfrm>
        <a:off x="28539" y="28609"/>
        <a:ext cx="6037442" cy="527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8150B0-C35F-4E62-B122-05A7C96C5AE7}" type="datetime1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5608A6-EAD2-40F7-893B-DE2E383BC1EA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E127F4-C264-4543-BD80-137291281E4F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9C2E31-907D-4644-80F2-4DB295C0E17F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AB43BC-686C-4CEC-9DA8-9B2BEB43AA1A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B3C9B-AE9B-439B-9E20-F24831A15E96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BE9FC-B4AC-4E2B-91EA-A354D93F61B0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750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5975"/>
            <a:ext cx="3276600" cy="365125"/>
          </a:xfrm>
        </p:spPr>
        <p:txBody>
          <a:bodyPr rtlCol="0"/>
          <a:lstStyle/>
          <a:p>
            <a:pPr rtl="0"/>
            <a:fld id="{D8A81E54-0148-46E1-A385-A96B314ED149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8200" y="6365975"/>
            <a:ext cx="2895600" cy="3651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65975"/>
            <a:ext cx="3276600" cy="365125"/>
          </a:xfrm>
        </p:spPr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A82A16-18C9-4732-B382-332A3DE30819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0E1DB-5DAB-47E7-83F0-6E088267881B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FD50-AE85-4CDD-AB16-2C416C3F25D1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4D1ED4-4F87-478C-9B35-196DA1DDA9C6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A1652B-2F39-4CD7-8505-DDFED18FA6B4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675DEDD-3455-4CE7-8CE4-563838EEED28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8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8282" y="-190371"/>
            <a:ext cx="4114566" cy="1407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35468" y="6488668"/>
            <a:ext cx="395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https://philosophical.pnu.edu.ua/</a:t>
            </a:r>
          </a:p>
        </p:txBody>
      </p:sp>
      <p:sp>
        <p:nvSpPr>
          <p:cNvPr id="12" name="Овал 11"/>
          <p:cNvSpPr/>
          <p:nvPr/>
        </p:nvSpPr>
        <p:spPr>
          <a:xfrm>
            <a:off x="650755" y="1217306"/>
            <a:ext cx="10500393" cy="2955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rgbClr val="7030A0"/>
                </a:solidFill>
              </a:rPr>
              <a:t>ОСВІТНЬО-ПРОФЕСІЙНА ПРОГРАМА</a:t>
            </a:r>
          </a:p>
          <a:p>
            <a:pPr algn="ctr"/>
            <a:r>
              <a:rPr lang="uk-UA" sz="3200" b="1" u="sng" dirty="0">
                <a:solidFill>
                  <a:srgbClr val="7030A0"/>
                </a:solidFill>
              </a:rPr>
              <a:t>«ПСИХОЛОГІЯ»</a:t>
            </a:r>
          </a:p>
        </p:txBody>
      </p:sp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683F4FCE-6609-9962-13B4-0761953B265C}"/>
              </a:ext>
            </a:extLst>
          </p:cNvPr>
          <p:cNvSpPr/>
          <p:nvPr/>
        </p:nvSpPr>
        <p:spPr>
          <a:xfrm>
            <a:off x="2171848" y="924832"/>
            <a:ext cx="8393373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800" b="1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BB48B6-6399-6D2A-F9D3-151571BE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2" y="4386952"/>
            <a:ext cx="2421520" cy="188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7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114566" cy="140767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32182" y="1407676"/>
            <a:ext cx="6244106" cy="11191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u="sng" dirty="0">
                <a:solidFill>
                  <a:srgbClr val="7030A0"/>
                </a:solidFill>
              </a:rPr>
              <a:t>МЕТА ПРОГРАМИ  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7C21312C-DAF0-2D3C-645D-50DAD1E05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7847758"/>
              </p:ext>
            </p:extLst>
          </p:nvPr>
        </p:nvGraphicFramePr>
        <p:xfrm>
          <a:off x="550416" y="2663301"/>
          <a:ext cx="11227056" cy="376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2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814446" y="150720"/>
            <a:ext cx="8563107" cy="5861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7030A0"/>
                </a:solidFill>
              </a:rPr>
              <a:t>ВИПУСКНИКИ МОЖУТЬ ПРАЦЮВАТИ НА ПОСАДІ ПСИХОЛОГА: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32D15AE-5F49-1FFD-D352-44EC7C733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987060"/>
              </p:ext>
            </p:extLst>
          </p:nvPr>
        </p:nvGraphicFramePr>
        <p:xfrm>
          <a:off x="137009" y="914400"/>
          <a:ext cx="11909989" cy="594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BAA49C-1376-46E3-0DEC-7AC294A29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" y="914400"/>
            <a:ext cx="2143125" cy="21431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608B55-25EF-904B-C6BD-335538FF6F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68" y="1062037"/>
            <a:ext cx="2143125" cy="18478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66EC47-AB7C-DE45-741D-9766C602B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30" y="1062037"/>
            <a:ext cx="2143126" cy="1743307"/>
          </a:xfrm>
          <a:prstGeom prst="rect">
            <a:avLst/>
          </a:prstGeom>
        </p:spPr>
      </p:pic>
      <p:pic>
        <p:nvPicPr>
          <p:cNvPr id="21" name="Рисунок 20" descr="Зображення, що містить фрезерний станок&#10;&#10;Автоматично згенерований опис">
            <a:extLst>
              <a:ext uri="{FF2B5EF4-FFF2-40B4-BE49-F238E27FC236}">
                <a16:creationId xmlns:a16="http://schemas.microsoft.com/office/drawing/2014/main" id="{6CF248C2-DBF0-527D-4D46-B68339B63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93" y="1133590"/>
            <a:ext cx="2177339" cy="1600200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а, векторна графіка&#10;&#10;Автоматично згенерований опис">
            <a:extLst>
              <a:ext uri="{FF2B5EF4-FFF2-40B4-BE49-F238E27FC236}">
                <a16:creationId xmlns:a16="http://schemas.microsoft.com/office/drawing/2014/main" id="{E12CF621-B6FA-EC3E-3CF6-6070249547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91" y="1136342"/>
            <a:ext cx="1993407" cy="15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9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801102" y="166634"/>
            <a:ext cx="9651092" cy="9326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Обравши спеціальність «Психологія», Ви:</a:t>
            </a:r>
            <a:endParaRPr lang="uk-UA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4019624-204E-5158-9D2F-8488DD634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113581"/>
              </p:ext>
            </p:extLst>
          </p:nvPr>
        </p:nvGraphicFramePr>
        <p:xfrm>
          <a:off x="266330" y="1260629"/>
          <a:ext cx="11833934" cy="543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05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36F7FA-64B7-3F2C-497C-4F8AF6B1C37F}"/>
              </a:ext>
            </a:extLst>
          </p:cNvPr>
          <p:cNvSpPr txBox="1"/>
          <p:nvPr/>
        </p:nvSpPr>
        <p:spPr>
          <a:xfrm>
            <a:off x="853440" y="407464"/>
            <a:ext cx="3060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Наші проєкти: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985F6-397E-1A41-4ECB-2F9EA52D10CA}"/>
              </a:ext>
            </a:extLst>
          </p:cNvPr>
          <p:cNvSpPr txBox="1"/>
          <p:nvPr/>
        </p:nvSpPr>
        <p:spPr>
          <a:xfrm>
            <a:off x="406400" y="1110072"/>
            <a:ext cx="53746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1800" dirty="0">
                <a:latin typeface="Arial Black" panose="020B0A04020102020204" pitchFamily="34" charset="0"/>
              </a:rPr>
              <a:t>«Академія </a:t>
            </a:r>
            <a:r>
              <a:rPr lang="uk-UA" sz="1800" dirty="0" err="1">
                <a:latin typeface="Arial Black" panose="020B0A04020102020204" pitchFamily="34" charset="0"/>
              </a:rPr>
              <a:t>тьюторства</a:t>
            </a:r>
            <a:r>
              <a:rPr lang="uk-UA" sz="1800" dirty="0">
                <a:latin typeface="Arial Black" panose="020B0A04020102020204" pitchFamily="34" charset="0"/>
              </a:rPr>
              <a:t>»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1800" dirty="0">
                <a:latin typeface="Arial Black" panose="020B0A04020102020204" pitchFamily="34" charset="0"/>
              </a:rPr>
              <a:t>Дебати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1800" dirty="0">
                <a:latin typeface="Arial Black" panose="020B0A04020102020204" pitchFamily="34" charset="0"/>
              </a:rPr>
              <a:t>Ранок з психологом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1800" dirty="0">
                <a:latin typeface="Arial Black" panose="020B0A04020102020204" pitchFamily="34" charset="0"/>
              </a:rPr>
              <a:t>Рубрика «Запитання та відповіді»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1800" dirty="0">
                <a:latin typeface="Arial Black" panose="020B0A04020102020204" pitchFamily="34" charset="0"/>
              </a:rPr>
              <a:t>Консультативна майстерня «Довіра»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endParaRPr lang="uk-UA" sz="1800" dirty="0">
              <a:latin typeface="Arial Black" panose="020B0A040201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80000"/>
            </a:pPr>
            <a:r>
              <a:rPr lang="uk-UA" sz="1800" dirty="0">
                <a:latin typeface="Arial Black" panose="020B0A04020102020204" pitchFamily="34" charset="0"/>
              </a:rPr>
              <a:t>Волонтерські проєкти: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1800" dirty="0">
                <a:latin typeface="Arial Black" panose="020B0A04020102020204" pitchFamily="34" charset="0"/>
              </a:rPr>
              <a:t>«Лікар Свято»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1800" dirty="0">
                <a:latin typeface="Arial Black" panose="020B0A04020102020204" pitchFamily="34" charset="0"/>
              </a:rPr>
              <a:t>«Янголи поруч»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1800" dirty="0">
                <a:latin typeface="Arial Black" panose="020B0A04020102020204" pitchFamily="34" charset="0"/>
              </a:rPr>
              <a:t>«</a:t>
            </a:r>
            <a:r>
              <a:rPr lang="en-US" sz="1800" dirty="0">
                <a:latin typeface="Arial Black" panose="020B0A04020102020204" pitchFamily="34" charset="0"/>
              </a:rPr>
              <a:t>School of </a:t>
            </a:r>
            <a:r>
              <a:rPr lang="en-US" sz="1800" dirty="0" err="1">
                <a:latin typeface="Arial Black" panose="020B0A04020102020204" pitchFamily="34" charset="0"/>
              </a:rPr>
              <a:t>mentall</a:t>
            </a:r>
            <a:r>
              <a:rPr lang="en-US" sz="1800" dirty="0">
                <a:latin typeface="Arial Black" panose="020B0A04020102020204" pitchFamily="34" charset="0"/>
              </a:rPr>
              <a:t> health</a:t>
            </a:r>
            <a:r>
              <a:rPr lang="uk-UA" sz="1800" dirty="0"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54742-1D85-0C22-29AC-E7043038030F}"/>
              </a:ext>
            </a:extLst>
          </p:cNvPr>
          <p:cNvSpPr txBox="1"/>
          <p:nvPr/>
        </p:nvSpPr>
        <p:spPr>
          <a:xfrm>
            <a:off x="406400" y="4527441"/>
            <a:ext cx="39614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НАШІ МОЖЛИВОСТІ:</a:t>
            </a:r>
          </a:p>
          <a:p>
            <a:r>
              <a:rPr lang="uk-UA" b="1" dirty="0"/>
              <a:t>Міжнародна мобільність</a:t>
            </a:r>
          </a:p>
          <a:p>
            <a:r>
              <a:rPr lang="uk-UA" b="1" dirty="0"/>
              <a:t>Стипендіальні конкурси</a:t>
            </a:r>
          </a:p>
          <a:p>
            <a:r>
              <a:rPr lang="uk-UA" b="1" dirty="0"/>
              <a:t>Практика в організаціях</a:t>
            </a:r>
          </a:p>
          <a:p>
            <a:r>
              <a:rPr lang="uk-UA" b="1" dirty="0"/>
              <a:t>Навчання на кафедрі військової підготовки</a:t>
            </a:r>
          </a:p>
          <a:p>
            <a:r>
              <a:rPr lang="uk-UA" b="1" dirty="0"/>
              <a:t>Вибіркові дисципліни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53A2C3-3901-25AA-781C-CC2050805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95" y="4937089"/>
            <a:ext cx="1774090" cy="16216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26655D-5A66-47F8-6C42-F7F43DD25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13" y="2823196"/>
            <a:ext cx="2133785" cy="19569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86155F-2AA5-0806-A885-35B28A8A6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965" y="2940005"/>
            <a:ext cx="2347163" cy="25483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1702BC-D4F0-DC2A-C1B7-65234FFE3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633" y="669074"/>
            <a:ext cx="1713124" cy="17131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2AC6EF-701A-5797-4234-86EB549F7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3535" y="462949"/>
            <a:ext cx="2139881" cy="29080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23B745-1BE9-E67A-6899-DBE29C3E4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0128" y="398857"/>
            <a:ext cx="2213040" cy="24264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C11F71-C22D-1F9E-0FA1-C424AD5CB4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0814" y="3777969"/>
            <a:ext cx="2609314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2CBBDBC2-AB79-F235-186A-85E150387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676679"/>
              </p:ext>
            </p:extLst>
          </p:nvPr>
        </p:nvGraphicFramePr>
        <p:xfrm>
          <a:off x="1724487" y="352433"/>
          <a:ext cx="609452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4E5FF5-5C74-C136-F112-2184E0CC1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9863" y="1497592"/>
            <a:ext cx="3889585" cy="30787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A8EFD5-5EF5-E834-9956-3679C3598D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28" y="4372153"/>
            <a:ext cx="4383404" cy="22861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12CD12-B65C-0F12-7460-35580261CB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5745" y="3597894"/>
            <a:ext cx="3859102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3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EF81E-3101-3349-3B3E-910325F4CD3B}"/>
              </a:ext>
            </a:extLst>
          </p:cNvPr>
          <p:cNvSpPr txBox="1"/>
          <p:nvPr/>
        </p:nvSpPr>
        <p:spPr>
          <a:xfrm>
            <a:off x="144262" y="295545"/>
            <a:ext cx="30428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/>
              <a:t>Перелік конкурсних предметів для вступу на спеціальність 053 Психологія (ОП "Психологія" та ОП "Реабілітаційна психологія"):</a:t>
            </a:r>
          </a:p>
          <a:p>
            <a:pPr algn="ctr"/>
            <a:endParaRPr lang="uk-UA" sz="1600" b="1" dirty="0"/>
          </a:p>
          <a:p>
            <a:pPr algn="ctr"/>
            <a:r>
              <a:rPr lang="uk-UA" sz="1600" b="1" dirty="0"/>
              <a:t>Національний мультипредметний тест (Українська мова; Математика; Історія України) або результати ЗНО 2019-2021 р.;</a:t>
            </a:r>
          </a:p>
          <a:p>
            <a:pPr algn="ctr"/>
            <a:endParaRPr lang="uk-UA" sz="1600" b="1" dirty="0"/>
          </a:p>
          <a:p>
            <a:pPr algn="ctr"/>
            <a:r>
              <a:rPr lang="uk-UA" sz="1600" b="1" dirty="0"/>
              <a:t>2. Мотиваційний лист (Методичні рекомендації: </a:t>
            </a:r>
            <a:r>
              <a:rPr lang="en-US" sz="1600" b="1" dirty="0"/>
              <a:t>http://surl.li/cbpcn)</a:t>
            </a:r>
          </a:p>
        </p:txBody>
      </p:sp>
      <p:pic>
        <p:nvPicPr>
          <p:cNvPr id="5" name="Рисунок 4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68BDE9D6-17D4-B1EE-3888-08EB259B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62" y="97654"/>
            <a:ext cx="8931675" cy="6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1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19281" y="4323425"/>
            <a:ext cx="9651092" cy="1775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СЛАВА УКРАЇНІ!</a:t>
            </a:r>
            <a:endParaRPr lang="uk-UA" sz="40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7A3874-241D-0F9A-4A17-4AFD1BD3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02" y="192075"/>
            <a:ext cx="4523624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0441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с абстрактным меланхоличным оформлением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845_TF03460530" id="{15CAD117-A89C-408F-9ED5-932228B4E8EE}" vid="{8CE20380-6C5F-47FD-9E12-3AFDC80F9C2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абстрактным меланхоличным оформлением</Template>
  <TotalTime>361</TotalTime>
  <Words>372</Words>
  <Application>Microsoft Office PowerPoint</Application>
  <PresentationFormat>Широкий екран</PresentationFormat>
  <Paragraphs>40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Times New Roman</vt:lpstr>
      <vt:lpstr>Шаблон с абстрактным меланхоличным оформлением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Windows User</dc:creator>
  <cp:lastModifiedBy>Вероника Шкрабюк</cp:lastModifiedBy>
  <cp:revision>34</cp:revision>
  <dcterms:created xsi:type="dcterms:W3CDTF">2021-04-01T11:32:28Z</dcterms:created>
  <dcterms:modified xsi:type="dcterms:W3CDTF">2022-05-27T17:14:00Z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