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0"/>
  </p:notesMasterIdLst>
  <p:handoutMasterIdLst>
    <p:handoutMasterId r:id="rId11"/>
  </p:handoutMasterIdLst>
  <p:sldIdLst>
    <p:sldId id="268" r:id="rId5"/>
    <p:sldId id="261" r:id="rId6"/>
    <p:sldId id="259" r:id="rId7"/>
    <p:sldId id="269" r:id="rId8"/>
    <p:sldId id="267" r:id="rId9"/>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580"/>
  </p:normalViewPr>
  <p:slideViewPr>
    <p:cSldViewPr snapToGrid="0" snapToObjects="1">
      <p:cViewPr varScale="1">
        <p:scale>
          <a:sx n="71" d="100"/>
          <a:sy n="71" d="100"/>
        </p:scale>
        <p:origin x="150" y="78"/>
      </p:cViewPr>
      <p:guideLst/>
    </p:cSldViewPr>
  </p:slideViewPr>
  <p:notesTextViewPr>
    <p:cViewPr>
      <p:scale>
        <a:sx n="1" d="1"/>
        <a:sy n="1" d="1"/>
      </p:scale>
      <p:origin x="0" y="0"/>
    </p:cViewPr>
  </p:notesTextViewPr>
  <p:notesViewPr>
    <p:cSldViewPr snapToGrid="0" snapToObjects="1">
      <p:cViewPr varScale="1">
        <p:scale>
          <a:sx n="89" d="100"/>
          <a:sy n="89"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2"/>
          <c:order val="0"/>
          <c:tx>
            <c:strRef>
              <c:f>Sheet1!$D$1</c:f>
              <c:strCache>
                <c:ptCount val="1"/>
                <c:pt idx="0">
                  <c:v>Ряд 3</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6D1-7547-9B72-D0ABA394A9E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6D1-7547-9B72-D0ABA394A9E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6D1-7547-9B72-D0ABA394A9E3}"/>
              </c:ext>
            </c:extLst>
          </c:dPt>
          <c:cat>
            <c:strRef>
              <c:f>Sheet1!$A$2:$A$4</c:f>
              <c:strCache>
                <c:ptCount val="3"/>
                <c:pt idx="0">
                  <c:v>Пятница</c:v>
                </c:pt>
                <c:pt idx="1">
                  <c:v>Суббота</c:v>
                </c:pt>
                <c:pt idx="2">
                  <c:v>Воскресенье</c:v>
                </c:pt>
              </c:strCache>
            </c:strRef>
          </c:cat>
          <c:val>
            <c:numRef>
              <c:f>Sheet1!$D$2:$D$4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2-16BB-184C-80D0-8E85B43F0FE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5/layout/IconCircleLabelList" loCatId="icon" qsTypeId="urn:microsoft.com/office/officeart/2005/8/quickstyle/simple4" qsCatId="simple" csTypeId="urn:microsoft.com/office/officeart/2018/5/colors/Iconchunking_neutralicon_colorful5" csCatId="colorful" phldr="1"/>
      <dgm:spPr/>
      <dgm:t>
        <a:bodyPr rtlCol="0"/>
        <a:lstStyle/>
        <a:p>
          <a:pPr rtl="0"/>
          <a:endParaRPr lang="en-US"/>
        </a:p>
      </dgm:t>
    </dgm:pt>
    <dgm:pt modelId="{41CDB9B8-E81E-41E7-AE89-8F6EDFC88D92}">
      <dgm:prSet/>
      <dgm:spPr/>
      <dgm:t>
        <a:bodyPr rtlCol="0" anchor="ctr"/>
        <a:lstStyle/>
        <a:p>
          <a:pPr rtl="0">
            <a:defRPr cap="all"/>
          </a:pPr>
          <a:r>
            <a:rPr lang="ru-RU" noProof="0" dirty="0"/>
            <a:t>Пригласите гостей</a:t>
          </a:r>
        </a:p>
      </dgm:t>
    </dgm:pt>
    <dgm:pt modelId="{5D2FF527-BA77-40BE-9414-16FAE46386BB}" type="parTrans" cxnId="{21EB7847-13AE-4881-9090-909F31360F4E}">
      <dgm:prSet/>
      <dgm:spPr/>
      <dgm:t>
        <a:bodyPr rtlCol="0"/>
        <a:lstStyle/>
        <a:p>
          <a:pPr rtl="0"/>
          <a:endParaRPr lang="ru-RU" noProof="0" dirty="0"/>
        </a:p>
      </dgm:t>
    </dgm:pt>
    <dgm:pt modelId="{BA791450-8D1E-4A6F-B71D-2984D9E245C4}" type="sibTrans" cxnId="{21EB7847-13AE-4881-9090-909F31360F4E}">
      <dgm:prSet/>
      <dgm:spPr/>
      <dgm:t>
        <a:bodyPr rtlCol="0"/>
        <a:lstStyle/>
        <a:p>
          <a:pPr rtl="0"/>
          <a:endParaRPr lang="ru-RU" noProof="0" dirty="0"/>
        </a:p>
      </dgm:t>
    </dgm:pt>
    <dgm:pt modelId="{4D7D34C7-9466-4514-BF51-7396C17436B5}">
      <dgm:prSet/>
      <dgm:spPr/>
      <dgm:t>
        <a:bodyPr rtlCol="0" anchor="ctr"/>
        <a:lstStyle/>
        <a:p>
          <a:pPr rtl="0">
            <a:defRPr cap="all"/>
          </a:pPr>
          <a:r>
            <a:rPr lang="ru-RU" noProof="0" dirty="0"/>
            <a:t>Оформите помещение</a:t>
          </a:r>
        </a:p>
      </dgm:t>
    </dgm:pt>
    <dgm:pt modelId="{37DD6CE0-C2AA-4EB6-9E7D-14AED2127C40}" type="parTrans" cxnId="{7EEBEB1B-497E-4365-84F9-FBB75D7759E5}">
      <dgm:prSet/>
      <dgm:spPr/>
      <dgm:t>
        <a:bodyPr rtlCol="0"/>
        <a:lstStyle/>
        <a:p>
          <a:pPr rtl="0"/>
          <a:endParaRPr lang="ru-RU" noProof="0" dirty="0"/>
        </a:p>
      </dgm:t>
    </dgm:pt>
    <dgm:pt modelId="{483498F9-A0C2-4668-85AB-D8E6E254F73B}" type="sibTrans" cxnId="{7EEBEB1B-497E-4365-84F9-FBB75D7759E5}">
      <dgm:prSet/>
      <dgm:spPr/>
      <dgm:t>
        <a:bodyPr rtlCol="0"/>
        <a:lstStyle/>
        <a:p>
          <a:pPr rtl="0"/>
          <a:endParaRPr lang="ru-RU" noProof="0" dirty="0"/>
        </a:p>
      </dgm:t>
    </dgm:pt>
    <dgm:pt modelId="{8E185869-F0D4-43E2-B08A-2F3E83EE98F3}">
      <dgm:prSet/>
      <dgm:spPr/>
      <dgm:t>
        <a:bodyPr rtlCol="0" anchor="ctr"/>
        <a:lstStyle/>
        <a:p>
          <a:pPr rtl="0">
            <a:defRPr cap="all"/>
          </a:pPr>
          <a:r>
            <a:rPr lang="ru-RU" noProof="0" dirty="0"/>
            <a:t>Отдыхайте</a:t>
          </a:r>
        </a:p>
      </dgm:t>
    </dgm:pt>
    <dgm:pt modelId="{7EE27099-92EA-4EDF-B176-0E355876D272}" type="parTrans" cxnId="{7F970F62-30E3-4F5B-A242-825013BF84A8}">
      <dgm:prSet/>
      <dgm:spPr/>
      <dgm:t>
        <a:bodyPr rtlCol="0"/>
        <a:lstStyle/>
        <a:p>
          <a:pPr rtl="0"/>
          <a:endParaRPr lang="ru-RU" noProof="0" dirty="0"/>
        </a:p>
      </dgm:t>
    </dgm:pt>
    <dgm:pt modelId="{77D0876E-2BA2-4E28-ADB5-9885FCB7156A}" type="sibTrans" cxnId="{7F970F62-30E3-4F5B-A242-825013BF84A8}">
      <dgm:prSet/>
      <dgm:spPr/>
      <dgm:t>
        <a:bodyPr rtlCol="0"/>
        <a:lstStyle/>
        <a:p>
          <a:pPr rtl="0"/>
          <a:endParaRPr lang="ru-RU" noProof="0" dirty="0"/>
        </a:p>
      </dgm:t>
    </dgm:pt>
    <dgm:pt modelId="{87B1B46A-CA1D-4445-8579-F40C78A1880B}" type="pres">
      <dgm:prSet presAssocID="{7B62DEA7-9DCD-4B2E-9DC5-BE121C266AFD}" presName="root" presStyleCnt="0">
        <dgm:presLayoutVars>
          <dgm:dir/>
          <dgm:resizeHandles val="exact"/>
        </dgm:presLayoutVars>
      </dgm:prSet>
      <dgm:spPr/>
      <dgm:t>
        <a:bodyPr/>
        <a:lstStyle/>
        <a:p>
          <a:endParaRPr lang="uk-UA"/>
        </a:p>
      </dgm:t>
    </dgm:pt>
    <dgm:pt modelId="{B78F77A9-D452-4F3F-ADF1-08124CDCB940}" type="pres">
      <dgm:prSet presAssocID="{41CDB9B8-E81E-41E7-AE89-8F6EDFC88D92}" presName="compNode" presStyleCnt="0"/>
      <dgm:spPr/>
    </dgm:pt>
    <dgm:pt modelId="{223CEBFB-B6C0-4518-9E76-B1250D3AEE20}" type="pres">
      <dgm:prSet presAssocID="{41CDB9B8-E81E-41E7-AE89-8F6EDFC88D92}" presName="iconBgRect" presStyleLbl="bgShp" presStyleIdx="0" presStyleCnt="3" custAng="8100000" custLinFactNeighborY="-8586"/>
      <dgm:spPr>
        <a:prstGeom prst="teardrop">
          <a:avLst/>
        </a:prstGeom>
      </dgm:spPr>
    </dgm:pt>
    <dgm:pt modelId="{CEC3BB2D-F9F1-4489-93C4-A156AC3849E7}" type="pres">
      <dgm:prSet presAssocID="{41CDB9B8-E81E-41E7-AE89-8F6EDFC88D92}" presName="iconRect" presStyleLbl="node1" presStyleIdx="0" presStyleCnt="3" custLinFactNeighborY="-22919"/>
      <dgm:spPr>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Books"/>
        </a:ext>
      </dgm:extLst>
    </dgm:pt>
    <dgm:pt modelId="{99D442A7-5D31-4CD1-A931-5F3D628718C8}" type="pres">
      <dgm:prSet presAssocID="{41CDB9B8-E81E-41E7-AE89-8F6EDFC88D92}" presName="spaceRect" presStyleCnt="0"/>
      <dgm:spPr/>
    </dgm:pt>
    <dgm:pt modelId="{7600CD1A-2D28-4054-8809-838E618A0595}" type="pres">
      <dgm:prSet presAssocID="{41CDB9B8-E81E-41E7-AE89-8F6EDFC88D92}" presName="textRect" presStyleLbl="revTx" presStyleIdx="0" presStyleCnt="3">
        <dgm:presLayoutVars>
          <dgm:chMax val="1"/>
          <dgm:chPref val="1"/>
        </dgm:presLayoutVars>
      </dgm:prSet>
      <dgm:spPr/>
      <dgm:t>
        <a:bodyPr/>
        <a:lstStyle/>
        <a:p>
          <a:endParaRPr lang="uk-UA"/>
        </a:p>
      </dgm:t>
    </dgm:pt>
    <dgm:pt modelId="{9D599636-89FD-41B5-970D-9F8617BA295C}" type="pres">
      <dgm:prSet presAssocID="{BA791450-8D1E-4A6F-B71D-2984D9E245C4}" presName="sibTrans" presStyleCnt="0"/>
      <dgm:spPr/>
    </dgm:pt>
    <dgm:pt modelId="{E765D845-767A-46E9-BD73-B0B0E82FE9B0}" type="pres">
      <dgm:prSet presAssocID="{4D7D34C7-9466-4514-BF51-7396C17436B5}" presName="compNode" presStyleCnt="0"/>
      <dgm:spPr/>
    </dgm:pt>
    <dgm:pt modelId="{F82A6E7C-4234-4816-9EB8-ED399009E25C}" type="pres">
      <dgm:prSet presAssocID="{4D7D34C7-9466-4514-BF51-7396C17436B5}" presName="iconBgRect" presStyleLbl="bgShp" presStyleIdx="1" presStyleCnt="3" custAng="8100000" custLinFactNeighborY="-8586"/>
      <dgm:spPr>
        <a:prstGeom prst="teardrop">
          <a:avLst/>
        </a:prstGeom>
      </dgm:spPr>
    </dgm:pt>
    <dgm:pt modelId="{8BA5F9BB-3E28-4026-A392-7F4C0A3085E2}" type="pres">
      <dgm:prSet presAssocID="{4D7D34C7-9466-4514-BF51-7396C17436B5}" presName="iconRect" presStyleLbl="node1" presStyleIdx="1" presStyleCnt="3" custLinFactNeighborX="-2010" custLinFactNeighborY="-9478"/>
      <dgm:spPr>
        <a:blipFill rotWithShape="1">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Box"/>
        </a:ext>
      </dgm:extLst>
    </dgm:pt>
    <dgm:pt modelId="{DC8182C7-C8E0-4DAE-B344-FE508B06E860}" type="pres">
      <dgm:prSet presAssocID="{4D7D34C7-9466-4514-BF51-7396C17436B5}" presName="spaceRect" presStyleCnt="0"/>
      <dgm:spPr/>
    </dgm:pt>
    <dgm:pt modelId="{529F61D3-444E-4541-AC4F-326FDA9BEAF3}" type="pres">
      <dgm:prSet presAssocID="{4D7D34C7-9466-4514-BF51-7396C17436B5}" presName="textRect" presStyleLbl="revTx" presStyleIdx="1" presStyleCnt="3">
        <dgm:presLayoutVars>
          <dgm:chMax val="1"/>
          <dgm:chPref val="1"/>
        </dgm:presLayoutVars>
      </dgm:prSet>
      <dgm:spPr/>
      <dgm:t>
        <a:bodyPr/>
        <a:lstStyle/>
        <a:p>
          <a:endParaRPr lang="uk-UA"/>
        </a:p>
      </dgm:t>
    </dgm:pt>
    <dgm:pt modelId="{A999AABC-CAD9-4E1C-B78B-2BECA8D43C27}" type="pres">
      <dgm:prSet presAssocID="{483498F9-A0C2-4668-85AB-D8E6E254F73B}" presName="sibTrans" presStyleCnt="0"/>
      <dgm:spPr/>
    </dgm:pt>
    <dgm:pt modelId="{DB99A9BB-B1B8-433F-A4FA-6F31B826EE48}" type="pres">
      <dgm:prSet presAssocID="{8E185869-F0D4-43E2-B08A-2F3E83EE98F3}" presName="compNode" presStyleCnt="0"/>
      <dgm:spPr/>
    </dgm:pt>
    <dgm:pt modelId="{CA848760-99D5-488A-AFB3-9EA6BD946B87}" type="pres">
      <dgm:prSet presAssocID="{8E185869-F0D4-43E2-B08A-2F3E83EE98F3}" presName="iconBgRect" presStyleLbl="bgShp" presStyleIdx="2" presStyleCnt="3" custAng="8100000" custLinFactNeighborY="-8586"/>
      <dgm:spPr>
        <a:prstGeom prst="teardrop">
          <a:avLst/>
        </a:prstGeom>
      </dgm:spPr>
    </dgm:pt>
    <dgm:pt modelId="{FD5546ED-1D49-469E-BE29-17C87FAFD7C8}" type="pres">
      <dgm:prSet presAssocID="{8E185869-F0D4-43E2-B08A-2F3E83EE98F3}" presName="iconRect" presStyleLbl="node1" presStyleIdx="2" presStyleCnt="3" custLinFactNeighborX="-2106" custLinFactNeighborY="-7129"/>
      <dgm:spPr>
        <a:blipFill rotWithShape="1">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Stamp"/>
        </a:ext>
      </dgm:extLst>
    </dgm:pt>
    <dgm:pt modelId="{408A0B1B-BC17-40DB-A76F-65541C3B4325}" type="pres">
      <dgm:prSet presAssocID="{8E185869-F0D4-43E2-B08A-2F3E83EE98F3}" presName="spaceRect" presStyleCnt="0"/>
      <dgm:spPr/>
    </dgm:pt>
    <dgm:pt modelId="{3360347C-5C69-4C15-9A6A-3E9A9E20C3DA}" type="pres">
      <dgm:prSet presAssocID="{8E185869-F0D4-43E2-B08A-2F3E83EE98F3}" presName="textRect" presStyleLbl="revTx" presStyleIdx="2" presStyleCnt="3">
        <dgm:presLayoutVars>
          <dgm:chMax val="1"/>
          <dgm:chPref val="1"/>
        </dgm:presLayoutVars>
      </dgm:prSet>
      <dgm:spPr/>
      <dgm:t>
        <a:bodyPr/>
        <a:lstStyle/>
        <a:p>
          <a:endParaRPr lang="uk-UA"/>
        </a:p>
      </dgm:t>
    </dgm:pt>
  </dgm:ptLst>
  <dgm:cxnLst>
    <dgm:cxn modelId="{7F970F62-30E3-4F5B-A242-825013BF84A8}" srcId="{7B62DEA7-9DCD-4B2E-9DC5-BE121C266AFD}" destId="{8E185869-F0D4-43E2-B08A-2F3E83EE98F3}" srcOrd="2" destOrd="0" parTransId="{7EE27099-92EA-4EDF-B176-0E355876D272}" sibTransId="{77D0876E-2BA2-4E28-ADB5-9885FCB7156A}"/>
    <dgm:cxn modelId="{7EEBEB1B-497E-4365-84F9-FBB75D7759E5}" srcId="{7B62DEA7-9DCD-4B2E-9DC5-BE121C266AFD}" destId="{4D7D34C7-9466-4514-BF51-7396C17436B5}" srcOrd="1" destOrd="0" parTransId="{37DD6CE0-C2AA-4EB6-9E7D-14AED2127C40}" sibTransId="{483498F9-A0C2-4668-85AB-D8E6E254F73B}"/>
    <dgm:cxn modelId="{A001473D-3297-7D45-84AC-0B226F7C2AAB}" type="presOf" srcId="{8E185869-F0D4-43E2-B08A-2F3E83EE98F3}" destId="{3360347C-5C69-4C15-9A6A-3E9A9E20C3DA}" srcOrd="0" destOrd="0" presId="urn:microsoft.com/office/officeart/2018/5/layout/IconCircleLabelList"/>
    <dgm:cxn modelId="{42D2B1F0-5121-8B4F-A45A-08B836B744A0}" type="presOf" srcId="{41CDB9B8-E81E-41E7-AE89-8F6EDFC88D92}" destId="{7600CD1A-2D28-4054-8809-838E618A0595}" srcOrd="0" destOrd="0" presId="urn:microsoft.com/office/officeart/2018/5/layout/IconCircleLabelList"/>
    <dgm:cxn modelId="{943952FA-ED89-A54B-B607-EA71B7A0FD37}" type="presOf" srcId="{4D7D34C7-9466-4514-BF51-7396C17436B5}" destId="{529F61D3-444E-4541-AC4F-326FDA9BEAF3}" srcOrd="0" destOrd="0" presId="urn:microsoft.com/office/officeart/2018/5/layout/IconCircleLabelList"/>
    <dgm:cxn modelId="{21EB7847-13AE-4881-9090-909F31360F4E}" srcId="{7B62DEA7-9DCD-4B2E-9DC5-BE121C266AFD}" destId="{41CDB9B8-E81E-41E7-AE89-8F6EDFC88D92}" srcOrd="0" destOrd="0" parTransId="{5D2FF527-BA77-40BE-9414-16FAE46386BB}" sibTransId="{BA791450-8D1E-4A6F-B71D-2984D9E245C4}"/>
    <dgm:cxn modelId="{C7C57223-128C-D045-9445-4EB53CB7DBA0}" type="presOf" srcId="{7B62DEA7-9DCD-4B2E-9DC5-BE121C266AFD}" destId="{87B1B46A-CA1D-4445-8579-F40C78A1880B}" srcOrd="0" destOrd="0" presId="urn:microsoft.com/office/officeart/2018/5/layout/IconCircleLabelList"/>
    <dgm:cxn modelId="{5EBFF232-F7A7-2D46-838E-C1DC0DC45441}" type="presParOf" srcId="{87B1B46A-CA1D-4445-8579-F40C78A1880B}" destId="{B78F77A9-D452-4F3F-ADF1-08124CDCB940}" srcOrd="0" destOrd="0" presId="urn:microsoft.com/office/officeart/2018/5/layout/IconCircleLabelList"/>
    <dgm:cxn modelId="{D42C670A-A6E9-B346-9697-C254261F351D}" type="presParOf" srcId="{B78F77A9-D452-4F3F-ADF1-08124CDCB940}" destId="{223CEBFB-B6C0-4518-9E76-B1250D3AEE20}" srcOrd="0" destOrd="0" presId="urn:microsoft.com/office/officeart/2018/5/layout/IconCircleLabelList"/>
    <dgm:cxn modelId="{C868C8F4-3E34-6843-9C0A-37F0A4E25803}" type="presParOf" srcId="{B78F77A9-D452-4F3F-ADF1-08124CDCB940}" destId="{CEC3BB2D-F9F1-4489-93C4-A156AC3849E7}" srcOrd="1" destOrd="0" presId="urn:microsoft.com/office/officeart/2018/5/layout/IconCircleLabelList"/>
    <dgm:cxn modelId="{D025EAC7-D623-3242-B506-0E81D95E5CD7}" type="presParOf" srcId="{B78F77A9-D452-4F3F-ADF1-08124CDCB940}" destId="{99D442A7-5D31-4CD1-A931-5F3D628718C8}" srcOrd="2" destOrd="0" presId="urn:microsoft.com/office/officeart/2018/5/layout/IconCircleLabelList"/>
    <dgm:cxn modelId="{E1E909F0-336D-674B-9FA1-FC739DF7FE51}" type="presParOf" srcId="{B78F77A9-D452-4F3F-ADF1-08124CDCB940}" destId="{7600CD1A-2D28-4054-8809-838E618A0595}" srcOrd="3" destOrd="0" presId="urn:microsoft.com/office/officeart/2018/5/layout/IconCircleLabelList"/>
    <dgm:cxn modelId="{5262FBE1-63B4-AA41-A54A-ECED07154A7A}" type="presParOf" srcId="{87B1B46A-CA1D-4445-8579-F40C78A1880B}" destId="{9D599636-89FD-41B5-970D-9F8617BA295C}" srcOrd="1" destOrd="0" presId="urn:microsoft.com/office/officeart/2018/5/layout/IconCircleLabelList"/>
    <dgm:cxn modelId="{CA9393FE-4693-1D4B-8B34-DE2ACE402067}" type="presParOf" srcId="{87B1B46A-CA1D-4445-8579-F40C78A1880B}" destId="{E765D845-767A-46E9-BD73-B0B0E82FE9B0}" srcOrd="2" destOrd="0" presId="urn:microsoft.com/office/officeart/2018/5/layout/IconCircleLabelList"/>
    <dgm:cxn modelId="{9CEDDB38-FDB7-CA43-A348-3505FC1F0B5B}" type="presParOf" srcId="{E765D845-767A-46E9-BD73-B0B0E82FE9B0}" destId="{F82A6E7C-4234-4816-9EB8-ED399009E25C}" srcOrd="0" destOrd="0" presId="urn:microsoft.com/office/officeart/2018/5/layout/IconCircleLabelList"/>
    <dgm:cxn modelId="{C6FA9580-19CC-2A48-906B-E1BAE52D431F}" type="presParOf" srcId="{E765D845-767A-46E9-BD73-B0B0E82FE9B0}" destId="{8BA5F9BB-3E28-4026-A392-7F4C0A3085E2}" srcOrd="1" destOrd="0" presId="urn:microsoft.com/office/officeart/2018/5/layout/IconCircleLabelList"/>
    <dgm:cxn modelId="{4B648784-2E04-4143-80C9-C4646C1E0425}" type="presParOf" srcId="{E765D845-767A-46E9-BD73-B0B0E82FE9B0}" destId="{DC8182C7-C8E0-4DAE-B344-FE508B06E860}" srcOrd="2" destOrd="0" presId="urn:microsoft.com/office/officeart/2018/5/layout/IconCircleLabelList"/>
    <dgm:cxn modelId="{AF68AB63-F8A3-DD4A-9759-D43E709017AB}" type="presParOf" srcId="{E765D845-767A-46E9-BD73-B0B0E82FE9B0}" destId="{529F61D3-444E-4541-AC4F-326FDA9BEAF3}" srcOrd="3" destOrd="0" presId="urn:microsoft.com/office/officeart/2018/5/layout/IconCircleLabelList"/>
    <dgm:cxn modelId="{D63C15A7-49C2-CD4F-8F08-8FF35B43080D}" type="presParOf" srcId="{87B1B46A-CA1D-4445-8579-F40C78A1880B}" destId="{A999AABC-CAD9-4E1C-B78B-2BECA8D43C27}" srcOrd="3" destOrd="0" presId="urn:microsoft.com/office/officeart/2018/5/layout/IconCircleLabelList"/>
    <dgm:cxn modelId="{5160E128-ACBA-0B47-A34F-4921A967C90D}" type="presParOf" srcId="{87B1B46A-CA1D-4445-8579-F40C78A1880B}" destId="{DB99A9BB-B1B8-433F-A4FA-6F31B826EE48}" srcOrd="4" destOrd="0" presId="urn:microsoft.com/office/officeart/2018/5/layout/IconCircleLabelList"/>
    <dgm:cxn modelId="{D7D48B26-A481-BA43-9905-5FED3593232E}" type="presParOf" srcId="{DB99A9BB-B1B8-433F-A4FA-6F31B826EE48}" destId="{CA848760-99D5-488A-AFB3-9EA6BD946B87}" srcOrd="0" destOrd="0" presId="urn:microsoft.com/office/officeart/2018/5/layout/IconCircleLabelList"/>
    <dgm:cxn modelId="{3DAEF284-ECC4-B84C-B919-25F937F9278E}" type="presParOf" srcId="{DB99A9BB-B1B8-433F-A4FA-6F31B826EE48}" destId="{FD5546ED-1D49-469E-BE29-17C87FAFD7C8}" srcOrd="1" destOrd="0" presId="urn:microsoft.com/office/officeart/2018/5/layout/IconCircleLabelList"/>
    <dgm:cxn modelId="{EDDA1972-D6E4-D54F-90C4-C7C06F920946}" type="presParOf" srcId="{DB99A9BB-B1B8-433F-A4FA-6F31B826EE48}" destId="{408A0B1B-BC17-40DB-A76F-65541C3B4325}" srcOrd="2" destOrd="0" presId="urn:microsoft.com/office/officeart/2018/5/layout/IconCircleLabelList"/>
    <dgm:cxn modelId="{A9D4C85D-074D-8E47-822F-ED978054DA4A}" type="presParOf" srcId="{DB99A9BB-B1B8-433F-A4FA-6F31B826EE48}" destId="{3360347C-5C69-4C15-9A6A-3E9A9E20C3D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rtlCol="0"/>
        <a:lstStyle/>
        <a:p>
          <a:pPr rtl="0"/>
          <a:endParaRPr lang="en-US"/>
        </a:p>
      </dgm:t>
    </dgm:pt>
    <dgm:pt modelId="{AAC263CB-8256-4B03-92FE-1622698FB3E9}">
      <dgm:prSet/>
      <dgm:spPr/>
      <dgm:t>
        <a:bodyPr rtlCol="0" anchor="ctr"/>
        <a:lstStyle/>
        <a:p>
          <a:pPr rtl="0"/>
          <a:r>
            <a:rPr lang="ru-RU" b="0" noProof="0" dirty="0"/>
            <a:t>Еда </a:t>
          </a:r>
        </a:p>
      </dgm:t>
    </dgm:pt>
    <dgm:pt modelId="{0BEED663-FC38-4EAD-940F-4C475D2C87DB}" type="parTrans" cxnId="{C5E94186-9CB6-4C42-92B3-C546CC53A7B9}">
      <dgm:prSet/>
      <dgm:spPr/>
      <dgm:t>
        <a:bodyPr rtlCol="0"/>
        <a:lstStyle/>
        <a:p>
          <a:pPr rtl="0"/>
          <a:endParaRPr lang="ru-RU" sz="700" noProof="0" dirty="0"/>
        </a:p>
      </dgm:t>
    </dgm:pt>
    <dgm:pt modelId="{808B76D0-8EC7-469A-93AC-7A6017188A9D}" type="sibTrans" cxnId="{C5E94186-9CB6-4C42-92B3-C546CC53A7B9}">
      <dgm:prSet phldrT="1"/>
      <dgm:spPr/>
      <dgm:t>
        <a:bodyPr rtlCol="0"/>
        <a:lstStyle/>
        <a:p>
          <a:pPr rtl="0"/>
          <a:endParaRPr lang="ru-RU" noProof="0" dirty="0"/>
        </a:p>
      </dgm:t>
    </dgm:pt>
    <dgm:pt modelId="{4E8D2E69-0173-4BD3-B96A-7A9C5DD12B47}">
      <dgm:prSet/>
      <dgm:spPr/>
      <dgm:t>
        <a:bodyPr rtlCol="0" anchor="ctr"/>
        <a:lstStyle/>
        <a:p>
          <a:pPr rtl="0"/>
          <a:r>
            <a:rPr lang="ru-RU" noProof="0" dirty="0"/>
            <a:t>Подарки</a:t>
          </a:r>
        </a:p>
      </dgm:t>
    </dgm:pt>
    <dgm:pt modelId="{B954BF22-E3B3-4A1C-802E-590228BE2D9C}" type="parTrans" cxnId="{0F866C41-EB5F-47BD-A2CD-A58671F15B67}">
      <dgm:prSet/>
      <dgm:spPr/>
      <dgm:t>
        <a:bodyPr rtlCol="0"/>
        <a:lstStyle/>
        <a:p>
          <a:pPr rtl="0"/>
          <a:endParaRPr lang="ru-RU" sz="700" noProof="0" dirty="0"/>
        </a:p>
      </dgm:t>
    </dgm:pt>
    <dgm:pt modelId="{FEF1E80E-8A9E-4B0A-817C-2A4CFDCF3FB2}" type="sibTrans" cxnId="{0F866C41-EB5F-47BD-A2CD-A58671F15B67}">
      <dgm:prSet phldrT="2"/>
      <dgm:spPr/>
      <dgm:t>
        <a:bodyPr rtlCol="0"/>
        <a:lstStyle/>
        <a:p>
          <a:pPr rtl="0"/>
          <a:endParaRPr lang="ru-RU" noProof="0" dirty="0"/>
        </a:p>
      </dgm:t>
    </dgm:pt>
    <dgm:pt modelId="{93A6A030-ABAB-4EFA-B539-0FDB3E07C1EF}">
      <dgm:prSet/>
      <dgm:spPr/>
      <dgm:t>
        <a:bodyPr rtlCol="0" anchor="ctr"/>
        <a:lstStyle/>
        <a:p>
          <a:pPr rtl="0"/>
          <a:r>
            <a:rPr lang="ru-RU" noProof="0" dirty="0"/>
            <a:t>Украшения</a:t>
          </a:r>
        </a:p>
      </dgm:t>
    </dgm:pt>
    <dgm:pt modelId="{3D674B97-6DC6-4A12-85BA-0976D3064237}" type="parTrans" cxnId="{4B40C8DC-6B57-4F5B-8440-7241C649700B}">
      <dgm:prSet/>
      <dgm:spPr/>
      <dgm:t>
        <a:bodyPr rtlCol="0"/>
        <a:lstStyle/>
        <a:p>
          <a:pPr rtl="0"/>
          <a:endParaRPr lang="ru-RU" sz="700" noProof="0" dirty="0"/>
        </a:p>
      </dgm:t>
    </dgm:pt>
    <dgm:pt modelId="{BFE0749E-E343-4A6F-BD09-2810EE6B4BD7}" type="sibTrans" cxnId="{4B40C8DC-6B57-4F5B-8440-7241C649700B}">
      <dgm:prSet phldrT="3"/>
      <dgm:spPr/>
      <dgm:t>
        <a:bodyPr rtlCol="0"/>
        <a:lstStyle/>
        <a:p>
          <a:pPr rtl="0"/>
          <a:endParaRPr lang="ru-RU" noProof="0" dirty="0"/>
        </a:p>
      </dgm:t>
    </dgm:pt>
    <dgm:pt modelId="{05CB8F5C-D395-AD40-BBD9-53369BE84640}" type="pres">
      <dgm:prSet presAssocID="{D4503D04-C97E-4622-AE07-D0307CB3B4CA}" presName="vert0" presStyleCnt="0">
        <dgm:presLayoutVars>
          <dgm:dir/>
          <dgm:animOne val="branch"/>
          <dgm:animLvl val="lvl"/>
        </dgm:presLayoutVars>
      </dgm:prSet>
      <dgm:spPr/>
      <dgm:t>
        <a:bodyPr/>
        <a:lstStyle/>
        <a:p>
          <a:endParaRPr lang="uk-UA"/>
        </a:p>
      </dgm:t>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t>
        <a:bodyPr/>
        <a:lstStyle/>
        <a:p>
          <a:endParaRPr lang="uk-UA"/>
        </a:p>
      </dgm:t>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t>
        <a:bodyPr/>
        <a:lstStyle/>
        <a:p>
          <a:endParaRPr lang="uk-UA"/>
        </a:p>
      </dgm:t>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t>
        <a:bodyPr/>
        <a:lstStyle/>
        <a:p>
          <a:endParaRPr lang="uk-UA"/>
        </a:p>
      </dgm:t>
    </dgm:pt>
    <dgm:pt modelId="{9AF48A18-E74E-3E43-BCF5-5CD009AF2410}" type="pres">
      <dgm:prSet presAssocID="{93A6A030-ABAB-4EFA-B539-0FDB3E07C1EF}" presName="vert1" presStyleCnt="0"/>
      <dgm:spPr/>
    </dgm:pt>
  </dgm:ptLst>
  <dgm:cxnLst>
    <dgm:cxn modelId="{6B5095C9-0410-4AA3-B27B-9F5461D584A9}" type="presOf" srcId="{AAC263CB-8256-4B03-92FE-1622698FB3E9}" destId="{ADE9C513-F9D6-7C40-9628-67B2B6D9AAB3}"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C5E94186-9CB6-4C42-92B3-C546CC53A7B9}" srcId="{D4503D04-C97E-4622-AE07-D0307CB3B4CA}" destId="{AAC263CB-8256-4B03-92FE-1622698FB3E9}" srcOrd="0" destOrd="0" parTransId="{0BEED663-FC38-4EAD-940F-4C475D2C87DB}" sibTransId="{808B76D0-8EC7-469A-93AC-7A6017188A9D}"/>
    <dgm:cxn modelId="{5DCD85D4-C9AC-4FF9-8CF7-75A1DB339DF0}" type="presOf" srcId="{4E8D2E69-0173-4BD3-B96A-7A9C5DD12B47}" destId="{C98F729D-14CA-1448-A52F-24A02E051745}" srcOrd="0" destOrd="0" presId="urn:microsoft.com/office/officeart/2008/layout/LinedList"/>
    <dgm:cxn modelId="{1C480D9B-BFFF-487A-A296-1909F8771784}" type="presOf" srcId="{93A6A030-ABAB-4EFA-B539-0FDB3E07C1EF}" destId="{B705F7BA-757C-6549-9C73-2326015D6723}" srcOrd="0" destOrd="0" presId="urn:microsoft.com/office/officeart/2008/layout/LinedLi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CEBFB-B6C0-4518-9E76-B1250D3AEE20}">
      <dsp:nvSpPr>
        <dsp:cNvPr id="0" name=""/>
        <dsp:cNvSpPr/>
      </dsp:nvSpPr>
      <dsp:spPr>
        <a:xfrm rot="8100000">
          <a:off x="544950" y="333159"/>
          <a:ext cx="1612687" cy="1612687"/>
        </a:xfrm>
        <a:prstGeom prst="teardrop">
          <a:avLst/>
        </a:prstGeom>
        <a:solidFill>
          <a:schemeClr val="accent5">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CEC3BB2D-F9F1-4489-93C4-A156AC3849E7}">
      <dsp:nvSpPr>
        <dsp:cNvPr id="0" name=""/>
        <dsp:cNvSpPr/>
      </dsp:nvSpPr>
      <dsp:spPr>
        <a:xfrm>
          <a:off x="888637" y="603240"/>
          <a:ext cx="925312" cy="925312"/>
        </a:xfrm>
        <a:prstGeom prst="rect">
          <a:avLst/>
        </a:prstGeom>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600CD1A-2D28-4054-8809-838E618A0595}">
      <dsp:nvSpPr>
        <dsp:cNvPr id="0" name=""/>
        <dsp:cNvSpPr/>
      </dsp:nvSpPr>
      <dsp:spPr>
        <a:xfrm>
          <a:off x="29418" y="2586625"/>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lvl="0" algn="ctr" defTabSz="1111250" rtl="0">
            <a:lnSpc>
              <a:spcPct val="90000"/>
            </a:lnSpc>
            <a:spcBef>
              <a:spcPct val="0"/>
            </a:spcBef>
            <a:spcAft>
              <a:spcPct val="35000"/>
            </a:spcAft>
            <a:defRPr cap="all"/>
          </a:pPr>
          <a:r>
            <a:rPr lang="ru-RU" sz="2500" kern="1200" noProof="0" dirty="0"/>
            <a:t>Пригласите гостей</a:t>
          </a:r>
        </a:p>
      </dsp:txBody>
      <dsp:txXfrm>
        <a:off x="29418" y="2586625"/>
        <a:ext cx="2643750" cy="720000"/>
      </dsp:txXfrm>
    </dsp:sp>
    <dsp:sp modelId="{F82A6E7C-4234-4816-9EB8-ED399009E25C}">
      <dsp:nvSpPr>
        <dsp:cNvPr id="0" name=""/>
        <dsp:cNvSpPr/>
      </dsp:nvSpPr>
      <dsp:spPr>
        <a:xfrm rot="8100000">
          <a:off x="3651356" y="333159"/>
          <a:ext cx="1612687" cy="1612687"/>
        </a:xfrm>
        <a:prstGeom prst="teardrop">
          <a:avLst/>
        </a:prstGeom>
        <a:solidFill>
          <a:schemeClr val="accent5">
            <a:hueOff val="2019641"/>
            <a:satOff val="6027"/>
            <a:lumOff val="784"/>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8BA5F9BB-3E28-4026-A392-7F4C0A3085E2}">
      <dsp:nvSpPr>
        <dsp:cNvPr id="0" name=""/>
        <dsp:cNvSpPr/>
      </dsp:nvSpPr>
      <dsp:spPr>
        <a:xfrm>
          <a:off x="3976444" y="727611"/>
          <a:ext cx="925312" cy="925312"/>
        </a:xfrm>
        <a:prstGeom prst="rect">
          <a:avLst/>
        </a:prstGeom>
        <a:blipFill rotWithShape="1">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29F61D3-444E-4541-AC4F-326FDA9BEAF3}">
      <dsp:nvSpPr>
        <dsp:cNvPr id="0" name=""/>
        <dsp:cNvSpPr/>
      </dsp:nvSpPr>
      <dsp:spPr>
        <a:xfrm>
          <a:off x="3135825" y="2586625"/>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lvl="0" algn="ctr" defTabSz="1111250" rtl="0">
            <a:lnSpc>
              <a:spcPct val="90000"/>
            </a:lnSpc>
            <a:spcBef>
              <a:spcPct val="0"/>
            </a:spcBef>
            <a:spcAft>
              <a:spcPct val="35000"/>
            </a:spcAft>
            <a:defRPr cap="all"/>
          </a:pPr>
          <a:r>
            <a:rPr lang="ru-RU" sz="2500" kern="1200" noProof="0" dirty="0"/>
            <a:t>Оформите помещение</a:t>
          </a:r>
        </a:p>
      </dsp:txBody>
      <dsp:txXfrm>
        <a:off x="3135825" y="2586625"/>
        <a:ext cx="2643750" cy="720000"/>
      </dsp:txXfrm>
    </dsp:sp>
    <dsp:sp modelId="{CA848760-99D5-488A-AFB3-9EA6BD946B87}">
      <dsp:nvSpPr>
        <dsp:cNvPr id="0" name=""/>
        <dsp:cNvSpPr/>
      </dsp:nvSpPr>
      <dsp:spPr>
        <a:xfrm rot="8100000">
          <a:off x="6757762" y="333159"/>
          <a:ext cx="1612687" cy="1612687"/>
        </a:xfrm>
        <a:prstGeom prst="teardrop">
          <a:avLst/>
        </a:prstGeom>
        <a:solidFill>
          <a:schemeClr val="accent5">
            <a:hueOff val="4039281"/>
            <a:satOff val="12053"/>
            <a:lumOff val="1568"/>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FD5546ED-1D49-469E-BE29-17C87FAFD7C8}">
      <dsp:nvSpPr>
        <dsp:cNvPr id="0" name=""/>
        <dsp:cNvSpPr/>
      </dsp:nvSpPr>
      <dsp:spPr>
        <a:xfrm>
          <a:off x="7081962" y="749346"/>
          <a:ext cx="925312" cy="925312"/>
        </a:xfrm>
        <a:prstGeom prst="rect">
          <a:avLst/>
        </a:prstGeom>
        <a:blipFill rotWithShape="1">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360347C-5C69-4C15-9A6A-3E9A9E20C3DA}">
      <dsp:nvSpPr>
        <dsp:cNvPr id="0" name=""/>
        <dsp:cNvSpPr/>
      </dsp:nvSpPr>
      <dsp:spPr>
        <a:xfrm>
          <a:off x="6242231" y="2586625"/>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lvl="0" algn="ctr" defTabSz="1111250" rtl="0">
            <a:lnSpc>
              <a:spcPct val="90000"/>
            </a:lnSpc>
            <a:spcBef>
              <a:spcPct val="0"/>
            </a:spcBef>
            <a:spcAft>
              <a:spcPct val="35000"/>
            </a:spcAft>
            <a:defRPr cap="all"/>
          </a:pPr>
          <a:r>
            <a:rPr lang="ru-RU" sz="2500" kern="1200" noProof="0" dirty="0"/>
            <a:t>Отдыхайте</a:t>
          </a:r>
        </a:p>
      </dsp:txBody>
      <dsp:txXfrm>
        <a:off x="6242231" y="2586625"/>
        <a:ext cx="264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F50987BA-D05C-40C1-B148-9AD3F10963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xmlns="" id="{5396FD1B-358E-41F3-8670-5F4BD6E78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B361E-3319-4F3A-8BC4-E1F86CD285CB}" type="datetimeFigureOut">
              <a:rPr lang="ru-RU" smtClean="0"/>
              <a:t>15.04.2021</a:t>
            </a:fld>
            <a:endParaRPr lang="ru-RU" dirty="0"/>
          </a:p>
        </p:txBody>
      </p:sp>
      <p:sp>
        <p:nvSpPr>
          <p:cNvPr id="4" name="Нижний колонтитул 3">
            <a:extLst>
              <a:ext uri="{FF2B5EF4-FFF2-40B4-BE49-F238E27FC236}">
                <a16:creationId xmlns:a16="http://schemas.microsoft.com/office/drawing/2014/main" xmlns="" id="{CB0E0641-2939-48BB-AD2A-2C1E323E64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xmlns="" id="{94B57399-AD03-4324-ABAA-7C3DF41257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7E5E70-6B8B-45D8-ABB0-40FC6B684A44}" type="slidenum">
              <a:rPr lang="ru-RU" smtClean="0"/>
              <a:t>‹#›</a:t>
            </a:fld>
            <a:endParaRPr lang="ru-RU" dirty="0"/>
          </a:p>
        </p:txBody>
      </p:sp>
    </p:spTree>
    <p:extLst>
      <p:ext uri="{BB962C8B-B14F-4D97-AF65-F5344CB8AC3E}">
        <p14:creationId xmlns:p14="http://schemas.microsoft.com/office/powerpoint/2010/main" val="738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1FC39-5220-449E-B3BD-14C634CF0F13}" type="datetimeFigureOut">
              <a:rPr lang="ru-RU" smtClean="0"/>
              <a:t>15.04.2021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E93EA-94E1-4702-97A4-D0CA1F7CECFB}" type="slidenum">
              <a:rPr lang="ru-RU" smtClean="0"/>
              <a:t>‹#›</a:t>
            </a:fld>
            <a:endParaRPr lang="ru-RU" dirty="0"/>
          </a:p>
        </p:txBody>
      </p:sp>
    </p:spTree>
    <p:extLst>
      <p:ext uri="{BB962C8B-B14F-4D97-AF65-F5344CB8AC3E}">
        <p14:creationId xmlns:p14="http://schemas.microsoft.com/office/powerpoint/2010/main" val="3726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a:t>
            </a:fld>
            <a:endParaRPr lang="ru-RU"/>
          </a:p>
        </p:txBody>
      </p:sp>
    </p:spTree>
    <p:extLst>
      <p:ext uri="{BB962C8B-B14F-4D97-AF65-F5344CB8AC3E}">
        <p14:creationId xmlns:p14="http://schemas.microsoft.com/office/powerpoint/2010/main" val="24354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a:t>
            </a:fld>
            <a:endParaRPr lang="ru-RU"/>
          </a:p>
        </p:txBody>
      </p:sp>
    </p:spTree>
    <p:extLst>
      <p:ext uri="{BB962C8B-B14F-4D97-AF65-F5344CB8AC3E}">
        <p14:creationId xmlns:p14="http://schemas.microsoft.com/office/powerpoint/2010/main" val="36353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a:t>
            </a:fld>
            <a:endParaRPr lang="ru-RU"/>
          </a:p>
        </p:txBody>
      </p:sp>
    </p:spTree>
    <p:extLst>
      <p:ext uri="{BB962C8B-B14F-4D97-AF65-F5344CB8AC3E}">
        <p14:creationId xmlns:p14="http://schemas.microsoft.com/office/powerpoint/2010/main" val="40191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a:t>
            </a:fld>
            <a:endParaRPr lang="ru-RU"/>
          </a:p>
        </p:txBody>
      </p:sp>
    </p:spTree>
    <p:extLst>
      <p:ext uri="{BB962C8B-B14F-4D97-AF65-F5344CB8AC3E}">
        <p14:creationId xmlns:p14="http://schemas.microsoft.com/office/powerpoint/2010/main" val="332725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a:t>
            </a:fld>
            <a:endParaRPr lang="ru-RU"/>
          </a:p>
        </p:txBody>
      </p:sp>
    </p:spTree>
    <p:extLst>
      <p:ext uri="{BB962C8B-B14F-4D97-AF65-F5344CB8AC3E}">
        <p14:creationId xmlns:p14="http://schemas.microsoft.com/office/powerpoint/2010/main" val="243470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2514600"/>
            <a:ext cx="8915399" cy="2262781"/>
          </a:xfrm>
        </p:spPr>
        <p:txBody>
          <a:bodyPr rtlCol="0" anchor="b">
            <a:normAutofit/>
          </a:bodyPr>
          <a:lstStyle>
            <a:lvl1pPr>
              <a:defRPr sz="540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p>
            <a:pPr rtl="0"/>
            <a:fld id="{F53748AA-5F2B-4E95-BA56-A43BAB2338C8}" type="datetime1">
              <a:rPr lang="ru-RU" smtClean="0"/>
              <a:t>15.04.2021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7" name="Полилиния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4529540"/>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ru-RU" smtClean="0"/>
              <a:t>Образец заголовка</a:t>
            </a:r>
            <a:endParaRPr lang="ru-RU" dirty="0"/>
          </a:p>
        </p:txBody>
      </p:sp>
      <p:sp>
        <p:nvSpPr>
          <p:cNvPr id="3" name="Текст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p>
            <a:pPr rtl="0"/>
            <a:fld id="{4EA5F996-8316-4174-A428-BDACDDD0BCEC}" type="datetime1">
              <a:rPr lang="ru-RU" smtClean="0"/>
              <a:t>15.04.2021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ru-RU" smtClean="0"/>
              <a:t>Образец заголовка</a:t>
            </a:r>
            <a:endParaRPr lang="ru-RU" dirty="0"/>
          </a:p>
        </p:txBody>
      </p:sp>
      <p:sp>
        <p:nvSpPr>
          <p:cNvPr id="13" name="Текст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smtClean="0"/>
              <a:t>Образец текста</a:t>
            </a:r>
          </a:p>
        </p:txBody>
      </p:sp>
      <p:sp>
        <p:nvSpPr>
          <p:cNvPr id="3" name="Текст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p>
            <a:pPr rtl="0"/>
            <a:fld id="{AC459814-593E-4F71-B8BA-FF17C91E7B48}" type="datetime1">
              <a:rPr lang="ru-RU" smtClean="0"/>
              <a:t>15.04.2021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11"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
        <p:nvSpPr>
          <p:cNvPr id="14" name="Текстовое поле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
        <p:nvSpPr>
          <p:cNvPr id="15" name="Текстовое поле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smtClean="0"/>
              <a:t>Образец текста</a:t>
            </a:r>
          </a:p>
        </p:txBody>
      </p:sp>
      <p:sp>
        <p:nvSpPr>
          <p:cNvPr id="5" name="Дата 4"/>
          <p:cNvSpPr>
            <a:spLocks noGrp="1"/>
          </p:cNvSpPr>
          <p:nvPr>
            <p:ph type="dt" sz="half" idx="10"/>
          </p:nvPr>
        </p:nvSpPr>
        <p:spPr/>
        <p:txBody>
          <a:bodyPr rtlCol="0"/>
          <a:lstStyle/>
          <a:p>
            <a:pPr rtl="0"/>
            <a:fld id="{51B707E2-7AE1-4396-BFCC-B4E47A20D7C1}" type="datetime1">
              <a:rPr lang="ru-RU" smtClean="0"/>
              <a:t>15.04.2021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ru-RU" smtClean="0"/>
              <a:t>Образец заголовка</a:t>
            </a:r>
            <a:endParaRPr lang="ru-RU" dirty="0"/>
          </a:p>
        </p:txBody>
      </p:sp>
      <p:sp>
        <p:nvSpPr>
          <p:cNvPr id="21" name="Текст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smtClean="0"/>
              <a:t>Образец текста</a:t>
            </a:r>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smtClean="0"/>
              <a:t>Образец текста</a:t>
            </a:r>
          </a:p>
        </p:txBody>
      </p:sp>
      <p:sp>
        <p:nvSpPr>
          <p:cNvPr id="5" name="Дата 4"/>
          <p:cNvSpPr>
            <a:spLocks noGrp="1"/>
          </p:cNvSpPr>
          <p:nvPr>
            <p:ph type="dt" sz="half" idx="10"/>
          </p:nvPr>
        </p:nvSpPr>
        <p:spPr/>
        <p:txBody>
          <a:bodyPr rtlCol="0"/>
          <a:lstStyle/>
          <a:p>
            <a:pPr rtl="0"/>
            <a:fld id="{78ADEFDB-4982-4BEF-BD36-D1BC56373F2A}" type="datetime1">
              <a:rPr lang="ru-RU" smtClean="0"/>
              <a:t>15.04.2021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11"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
        <p:nvSpPr>
          <p:cNvPr id="17" name="Текстовое поле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
        <p:nvSpPr>
          <p:cNvPr id="18" name="Текстовое поле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ru-RU" smtClean="0"/>
              <a:t>Образец заголовка</a:t>
            </a:r>
            <a:endParaRPr lang="ru-RU" dirty="0"/>
          </a:p>
        </p:txBody>
      </p:sp>
      <p:sp>
        <p:nvSpPr>
          <p:cNvPr id="21" name="Текст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smtClean="0"/>
              <a:t>Образец текста</a:t>
            </a:r>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smtClean="0"/>
              <a:t>Образец текста</a:t>
            </a:r>
          </a:p>
        </p:txBody>
      </p:sp>
      <p:sp>
        <p:nvSpPr>
          <p:cNvPr id="5" name="Дата 4"/>
          <p:cNvSpPr>
            <a:spLocks noGrp="1"/>
          </p:cNvSpPr>
          <p:nvPr>
            <p:ph type="dt" sz="half" idx="10"/>
          </p:nvPr>
        </p:nvSpPr>
        <p:spPr/>
        <p:txBody>
          <a:bodyPr rtlCol="0"/>
          <a:lstStyle/>
          <a:p>
            <a:pPr rtl="0"/>
            <a:fld id="{87A30792-E5C8-49F3-A500-797380D78824}" type="datetime1">
              <a:rPr lang="ru-RU" smtClean="0"/>
              <a:t>15.04.2021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nchor="t"/>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16254FBA-FDFE-442A-8FF2-473C8A7C8BB9}" type="datetime1">
              <a:rPr lang="ru-RU" smtClean="0"/>
              <a:t>15.04.2021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4812" y="627405"/>
            <a:ext cx="2207601" cy="5283817"/>
          </a:xfrm>
        </p:spPr>
        <p:txBody>
          <a:bodyPr vert="eaVert" rtlCol="0" anchor="ct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2589212" y="627405"/>
            <a:ext cx="6477000" cy="5283817"/>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F542CAEB-FC87-48BB-94BB-9E689A8FDD9F}" type="datetime1">
              <a:rPr lang="ru-RU" smtClean="0"/>
              <a:t>15.04.2021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280890"/>
          </a:xfrm>
        </p:spPr>
        <p:txBody>
          <a:bodyPr rtlCol="0"/>
          <a:lstStyle/>
          <a:p>
            <a:pPr rtl="0"/>
            <a:r>
              <a:rPr lang="ru-RU" smtClean="0"/>
              <a:t>Образец заголовка</a:t>
            </a:r>
            <a:endParaRPr lang="ru-RU" dirty="0"/>
          </a:p>
        </p:txBody>
      </p:sp>
      <p:sp>
        <p:nvSpPr>
          <p:cNvPr id="3" name="Объект 2"/>
          <p:cNvSpPr>
            <a:spLocks noGrp="1"/>
          </p:cNvSpPr>
          <p:nvPr>
            <p:ph idx="1"/>
          </p:nvPr>
        </p:nvSpPr>
        <p:spPr>
          <a:xfrm>
            <a:off x="2589212" y="2133600"/>
            <a:ext cx="8915400" cy="377762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C07BB3A3-B59F-4584-A5BD-2CCE215CE6F3}" type="datetime1">
              <a:rPr lang="ru-RU" smtClean="0"/>
              <a:t>15.04.2021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2058750"/>
            <a:ext cx="8915399" cy="1468800"/>
          </a:xfrm>
        </p:spPr>
        <p:txBody>
          <a:bodyPr rtlCol="0" anchor="b"/>
          <a:lstStyle>
            <a:lvl1pPr algn="l">
              <a:defRPr sz="4000" b="0" cap="none"/>
            </a:lvl1pPr>
          </a:lstStyle>
          <a:p>
            <a:pPr rtl="0"/>
            <a:r>
              <a:rPr lang="ru-RU" smtClean="0"/>
              <a:t>Образец заголовка</a:t>
            </a:r>
            <a:endParaRPr lang="ru-RU" dirty="0"/>
          </a:p>
        </p:txBody>
      </p:sp>
      <p:sp>
        <p:nvSpPr>
          <p:cNvPr id="3" name="Текст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p>
            <a:pPr rtl="0"/>
            <a:fld id="{D388A495-D023-423A-B56B-1BEBEB6A5731}" type="datetime1">
              <a:rPr lang="ru-RU" smtClean="0"/>
              <a:t>15.04.2021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2589212" y="2133600"/>
            <a:ext cx="4313864" cy="3777622"/>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7190747" y="2126222"/>
            <a:ext cx="4313864" cy="3777622"/>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pPr rtl="0"/>
            <a:fld id="{19BAB583-C8DE-4EA0-B280-30B3312CAED9}" type="datetime1">
              <a:rPr lang="ru-RU" smtClean="0"/>
              <a:t>15.04.2021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10"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11" name="Номер слайда 5"/>
          <p:cNvSpPr>
            <a:spLocks noGrp="1"/>
          </p:cNvSpPr>
          <p:nvPr>
            <p:ph type="sldNum" sz="quarter" idx="12"/>
          </p:nvPr>
        </p:nvSpPr>
        <p:spPr>
          <a:xfrm>
            <a:off x="531812" y="787782"/>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p:cNvSpPr>
            <a:spLocks noGrp="1"/>
          </p:cNvSpPr>
          <p:nvPr>
            <p:ph sz="half" idx="2"/>
          </p:nvPr>
        </p:nvSpPr>
        <p:spPr>
          <a:xfrm>
            <a:off x="2589212" y="2548966"/>
            <a:ext cx="4342893" cy="3354060"/>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p:cNvSpPr>
            <a:spLocks noGrp="1"/>
          </p:cNvSpPr>
          <p:nvPr>
            <p:ph sz="quarter" idx="4"/>
          </p:nvPr>
        </p:nvSpPr>
        <p:spPr>
          <a:xfrm>
            <a:off x="7166957" y="2545738"/>
            <a:ext cx="4338674" cy="3354060"/>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p>
            <a:pPr rtl="0"/>
            <a:fld id="{D9027A78-6D8F-45BF-A169-2D27227E0424}" type="datetime1">
              <a:rPr lang="ru-RU" smtClean="0"/>
              <a:t>15.04.2021</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12"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13" name="Номер слайда 5"/>
          <p:cNvSpPr>
            <a:spLocks noGrp="1"/>
          </p:cNvSpPr>
          <p:nvPr>
            <p:ph type="sldNum" sz="quarter" idx="12"/>
          </p:nvPr>
        </p:nvSpPr>
        <p:spPr>
          <a:xfrm>
            <a:off x="531812" y="787782"/>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p>
            <a:pPr rtl="0"/>
            <a:fld id="{B412376F-9843-4017-BBE4-92BE4063336B}" type="datetime1">
              <a:rPr lang="ru-RU" smtClean="0"/>
              <a:t>15.04.2021</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7"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5" name="Номер слайда 4"/>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EB151D4D-90D7-4534-BAAF-7838F1986BF3}" type="datetime1">
              <a:rPr lang="ru-RU" smtClean="0"/>
              <a:t>15.04.2021</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6"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4" name="Номер слайда 3"/>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3505199" cy="976312"/>
          </a:xfrm>
        </p:spPr>
        <p:txBody>
          <a:bodyPr rtlCol="0" anchor="b"/>
          <a:lstStyle>
            <a:lvl1pPr algn="l">
              <a:defRPr sz="2000" b="0"/>
            </a:lvl1pPr>
          </a:lstStyle>
          <a:p>
            <a:pPr rtl="0"/>
            <a:r>
              <a:rPr lang="ru-RU" smtClean="0"/>
              <a:t>Образец заголовка</a:t>
            </a:r>
            <a:endParaRPr lang="ru-RU" dirty="0"/>
          </a:p>
        </p:txBody>
      </p:sp>
      <p:sp>
        <p:nvSpPr>
          <p:cNvPr id="3" name="Объект 2"/>
          <p:cNvSpPr>
            <a:spLocks noGrp="1"/>
          </p:cNvSpPr>
          <p:nvPr>
            <p:ph idx="1"/>
          </p:nvPr>
        </p:nvSpPr>
        <p:spPr>
          <a:xfrm>
            <a:off x="6323012" y="446088"/>
            <a:ext cx="5181600" cy="5414963"/>
          </a:xfrm>
        </p:spPr>
        <p:txBody>
          <a:bodyPr rtlCol="0" anchor="ctr">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p>
            <a:pPr rtl="0"/>
            <a:fld id="{D1557F1F-B35E-46E0-A7E9-1E53A2B09303}" type="datetime1">
              <a:rPr lang="ru-RU" smtClean="0"/>
              <a:t>15.04.2021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ru-RU" smtClean="0"/>
              <a:t>Образец заголовка</a:t>
            </a:r>
            <a:endParaRPr lang="ru-RU" dirty="0"/>
          </a:p>
        </p:txBody>
      </p:sp>
      <p:sp>
        <p:nvSpPr>
          <p:cNvPr id="3" name="Рисунок 2"/>
          <p:cNvSpPr>
            <a:spLocks noGrp="1" noChangeAspect="1"/>
          </p:cNvSpPr>
          <p:nvPr>
            <p:ph type="pic" idx="1" hasCustomPrompt="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Щелкните значок, чтобы добавить изображение</a:t>
            </a:r>
            <a:endParaRPr lang="ru-RU" dirty="0"/>
          </a:p>
        </p:txBody>
      </p:sp>
      <p:sp>
        <p:nvSpPr>
          <p:cNvPr id="4" name="Текст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p>
            <a:pPr rtl="0"/>
            <a:fld id="{B2924D5D-5C0F-4A53-A7AC-0D23AFA46567}" type="datetime1">
              <a:rPr lang="ru-RU" smtClean="0"/>
              <a:t>15.04.2021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Группа 22"/>
          <p:cNvGrpSpPr/>
          <p:nvPr/>
        </p:nvGrpSpPr>
        <p:grpSpPr>
          <a:xfrm>
            <a:off x="1" y="228600"/>
            <a:ext cx="2851516" cy="6638628"/>
            <a:chOff x="2487613" y="285750"/>
            <a:chExt cx="2428875" cy="5654676"/>
          </a:xfrm>
          <a:solidFill>
            <a:schemeClr val="accent1">
              <a:lumMod val="75000"/>
              <a:alpha val="40000"/>
            </a:schemeClr>
          </a:solidFill>
        </p:grpSpPr>
        <p:sp>
          <p:nvSpPr>
            <p:cNvPr id="24" name="Полилиния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Полилиния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Полилиния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Полилиния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Полилиния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Полилиния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Полилиния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Полилиния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Полилиния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Полилиния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Полилиния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Полилиния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Группа 9"/>
          <p:cNvGrpSpPr/>
          <p:nvPr/>
        </p:nvGrpSpPr>
        <p:grpSpPr>
          <a:xfrm>
            <a:off x="27221" y="-30"/>
            <a:ext cx="2356674" cy="6853283"/>
            <a:chOff x="6627813" y="195452"/>
            <a:chExt cx="1952625" cy="5678299"/>
          </a:xfrm>
          <a:solidFill>
            <a:schemeClr val="accent1"/>
          </a:solidFill>
        </p:grpSpPr>
        <p:sp>
          <p:nvSpPr>
            <p:cNvPr id="11" name="Полилиния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Полилиния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Полилиния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Полилиния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Полилиния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Полилиния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Полилиния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Полилиния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Полилиния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Полилиния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Полилиния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Полилиния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Прямоугольник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ru-RU"/>
              <a:t>Образец заголовка</a:t>
            </a:r>
            <a:endParaRPr lang="ru-RU" dirty="0"/>
          </a:p>
        </p:txBody>
      </p:sp>
      <p:sp>
        <p:nvSpPr>
          <p:cNvPr id="3" name="Текст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5A8C492A-D229-4BF0-B5C6-8DEFEF709616}" type="datetime1">
              <a:rPr lang="ru-RU" smtClean="0"/>
              <a:t>15.04.2021</a:t>
            </a:fld>
            <a:endParaRPr lang="ru-RU" dirty="0"/>
          </a:p>
        </p:txBody>
      </p:sp>
      <p:sp>
        <p:nvSpPr>
          <p:cNvPr id="5" name="Нижний колонтитул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jp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0.jpg"/><Relationship Id="rId10" Type="http://schemas.microsoft.com/office/2007/relationships/diagramDrawing" Target="../diagrams/drawing2.xml"/><Relationship Id="rId4" Type="http://schemas.openxmlformats.org/officeDocument/2006/relationships/image" Target="../media/image9.jp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Прямоугольник 17">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4" descr="светлые пятна">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212035" y="10"/>
            <a:ext cx="12192000" cy="6857990"/>
          </a:xfrm>
          <a:prstGeom prst="rect">
            <a:avLst/>
          </a:prstGeom>
        </p:spPr>
      </p:pic>
      <p:pic>
        <p:nvPicPr>
          <p:cNvPr id="3" name="Рисунок 2"/>
          <p:cNvPicPr>
            <a:picLocks noChangeAspect="1"/>
          </p:cNvPicPr>
          <p:nvPr/>
        </p:nvPicPr>
        <p:blipFill>
          <a:blip r:embed="rId4"/>
          <a:stretch>
            <a:fillRect/>
          </a:stretch>
        </p:blipFill>
        <p:spPr>
          <a:xfrm>
            <a:off x="369800" y="234881"/>
            <a:ext cx="2289349" cy="3425586"/>
          </a:xfrm>
          <a:prstGeom prst="rect">
            <a:avLst/>
          </a:prstGeom>
        </p:spPr>
      </p:pic>
      <p:sp>
        <p:nvSpPr>
          <p:cNvPr id="2" name="Заголовок 1">
            <a:extLst>
              <a:ext uri="{FF2B5EF4-FFF2-40B4-BE49-F238E27FC236}">
                <a16:creationId xmlns:a16="http://schemas.microsoft.com/office/drawing/2014/main" xmlns="" id="{F266081D-517B-5D43-A7B4-E67DDEDC0B31}"/>
              </a:ext>
            </a:extLst>
          </p:cNvPr>
          <p:cNvSpPr>
            <a:spLocks noGrp="1"/>
          </p:cNvSpPr>
          <p:nvPr>
            <p:ph type="ctrTitle"/>
          </p:nvPr>
        </p:nvSpPr>
        <p:spPr>
          <a:xfrm>
            <a:off x="3076566" y="234881"/>
            <a:ext cx="6551528" cy="3637871"/>
          </a:xfrm>
        </p:spPr>
        <p:txBody>
          <a:bodyPr rtlCol="0">
            <a:normAutofit fontScale="90000"/>
          </a:bodyPr>
          <a:lstStyle/>
          <a:p>
            <a:r>
              <a:rPr lang="uk-UA" sz="2000" b="1" dirty="0" smtClean="0">
                <a:solidFill>
                  <a:schemeClr val="bg1"/>
                </a:solidFill>
                <a:latin typeface="Times New Roman" panose="02020603050405020304" pitchFamily="18" charset="0"/>
                <a:cs typeface="Times New Roman" panose="02020603050405020304" pitchFamily="18" charset="0"/>
              </a:rPr>
              <a:t>15.04.2021р. </a:t>
            </a:r>
            <a:r>
              <a:rPr lang="uk-UA" sz="2000" dirty="0" smtClean="0">
                <a:solidFill>
                  <a:schemeClr val="bg1"/>
                </a:solidFill>
                <a:latin typeface="Times New Roman" panose="02020603050405020304" pitchFamily="18" charset="0"/>
                <a:cs typeface="Times New Roman" panose="02020603050405020304" pitchFamily="18" charset="0"/>
              </a:rPr>
              <a:t> </a:t>
            </a:r>
            <a:r>
              <a:rPr lang="uk-UA" sz="2200" b="1" dirty="0" smtClean="0">
                <a:solidFill>
                  <a:schemeClr val="bg1"/>
                </a:solidFill>
                <a:latin typeface="Times New Roman" panose="02020603050405020304" pitchFamily="18" charset="0"/>
                <a:cs typeface="Times New Roman" panose="02020603050405020304" pitchFamily="18" charset="0"/>
              </a:rPr>
              <a:t> ІФНМУ проведено Весняний лекторій знань, присвячений Дню науки  для здобувачів </a:t>
            </a:r>
            <a:r>
              <a:rPr lang="uk-UA" sz="2200" b="1" dirty="0" err="1" smtClean="0">
                <a:solidFill>
                  <a:schemeClr val="bg1"/>
                </a:solidFill>
                <a:latin typeface="Times New Roman" panose="02020603050405020304" pitchFamily="18" charset="0"/>
                <a:cs typeface="Times New Roman" panose="02020603050405020304" pitchFamily="18" charset="0"/>
              </a:rPr>
              <a:t>освітньо</a:t>
            </a:r>
            <a:r>
              <a:rPr lang="uk-UA" sz="2200" b="1" dirty="0" smtClean="0">
                <a:solidFill>
                  <a:schemeClr val="bg1"/>
                </a:solidFill>
                <a:latin typeface="Times New Roman" panose="02020603050405020304" pitchFamily="18" charset="0"/>
                <a:cs typeface="Times New Roman" panose="02020603050405020304" pitchFamily="18" charset="0"/>
              </a:rPr>
              <a:t>-наукового ступеню доктор філософії, що навчаються на ОНП «Медицина» та «Стоматологія». </a:t>
            </a:r>
            <a:br>
              <a:rPr lang="uk-UA" sz="2200" b="1" dirty="0" smtClean="0">
                <a:solidFill>
                  <a:schemeClr val="bg1"/>
                </a:solidFill>
                <a:latin typeface="Times New Roman" panose="02020603050405020304" pitchFamily="18" charset="0"/>
                <a:cs typeface="Times New Roman" panose="02020603050405020304" pitchFamily="18" charset="0"/>
              </a:rPr>
            </a:br>
            <a:r>
              <a:rPr lang="uk-UA" sz="2200" b="1" dirty="0" smtClean="0">
                <a:solidFill>
                  <a:schemeClr val="bg1"/>
                </a:solidFill>
                <a:latin typeface="Times New Roman" panose="02020603050405020304" pitchFamily="18" charset="0"/>
                <a:cs typeface="Times New Roman" panose="02020603050405020304" pitchFamily="18" charset="0"/>
              </a:rPr>
              <a:t/>
            </a:r>
            <a:br>
              <a:rPr lang="uk-UA" sz="2200" b="1" dirty="0" smtClean="0">
                <a:solidFill>
                  <a:schemeClr val="bg1"/>
                </a:solidFill>
                <a:latin typeface="Times New Roman" panose="02020603050405020304" pitchFamily="18" charset="0"/>
                <a:cs typeface="Times New Roman" panose="02020603050405020304" pitchFamily="18" charset="0"/>
              </a:rPr>
            </a:br>
            <a:r>
              <a:rPr lang="uk-UA" sz="2200" b="1" dirty="0" smtClean="0">
                <a:solidFill>
                  <a:schemeClr val="bg1"/>
                </a:solidFill>
                <a:latin typeface="Times New Roman" panose="02020603050405020304" pitchFamily="18" charset="0"/>
                <a:cs typeface="Times New Roman" panose="02020603050405020304" pitchFamily="18" charset="0"/>
              </a:rPr>
              <a:t>Лекцію на тему «Особливості корекції ставлення до здоров’я як детермінанти лікування</a:t>
            </a:r>
            <a:r>
              <a:rPr lang="uk-UA" sz="2200" b="1" smtClean="0">
                <a:solidFill>
                  <a:schemeClr val="bg1"/>
                </a:solidFill>
                <a:latin typeface="Times New Roman" panose="02020603050405020304" pitchFamily="18" charset="0"/>
                <a:cs typeface="Times New Roman" panose="02020603050405020304" pitchFamily="18" charset="0"/>
              </a:rPr>
              <a:t>»  прочитала Гасюк</a:t>
            </a:r>
            <a:r>
              <a:rPr lang="uk-UA" sz="2200" b="1" dirty="0" smtClean="0">
                <a:solidFill>
                  <a:schemeClr val="bg1"/>
                </a:solidFill>
                <a:latin typeface="Times New Roman" panose="02020603050405020304" pitchFamily="18" charset="0"/>
                <a:cs typeface="Times New Roman" panose="02020603050405020304" pitchFamily="18" charset="0"/>
              </a:rPr>
              <a:t> Мирослава Богданівна, професор кафедри загальної та клінічної психології Прикарпатського національного університету ім. Василя Стефаника</a:t>
            </a:r>
            <a:br>
              <a:rPr lang="uk-UA" sz="2200" b="1" dirty="0" smtClean="0">
                <a:solidFill>
                  <a:schemeClr val="bg1"/>
                </a:solidFill>
                <a:latin typeface="Times New Roman" panose="02020603050405020304" pitchFamily="18" charset="0"/>
                <a:cs typeface="Times New Roman" panose="02020603050405020304" pitchFamily="18" charset="0"/>
              </a:rPr>
            </a:br>
            <a:endParaRPr lang="uk-UA" sz="2200" b="1"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5"/>
          <a:stretch>
            <a:fillRect/>
          </a:stretch>
        </p:blipFill>
        <p:spPr>
          <a:xfrm>
            <a:off x="8799591" y="3423042"/>
            <a:ext cx="3162300" cy="3076575"/>
          </a:xfrm>
          <a:prstGeom prst="rect">
            <a:avLst/>
          </a:prstGeom>
        </p:spPr>
      </p:pic>
      <p:sp>
        <p:nvSpPr>
          <p:cNvPr id="13" name="Подзаголовок 12">
            <a:extLst>
              <a:ext uri="{FF2B5EF4-FFF2-40B4-BE49-F238E27FC236}">
                <a16:creationId xmlns:a16="http://schemas.microsoft.com/office/drawing/2014/main" xmlns="" id="{F05262DB-6398-4AF9-96A3-041CFB112303}"/>
              </a:ext>
            </a:extLst>
          </p:cNvPr>
          <p:cNvSpPr>
            <a:spLocks noGrp="1"/>
          </p:cNvSpPr>
          <p:nvPr>
            <p:ph type="subTitle" idx="1"/>
          </p:nvPr>
        </p:nvSpPr>
        <p:spPr>
          <a:xfrm>
            <a:off x="2589214" y="4777379"/>
            <a:ext cx="6264600" cy="1502993"/>
          </a:xfrm>
        </p:spPr>
        <p:txBody>
          <a:bodyPr rtlCol="0">
            <a:normAutofit/>
          </a:bodyPr>
          <a:lstStyle/>
          <a:p>
            <a:r>
              <a:rPr lang="uk-UA" sz="2000" b="1" dirty="0" smtClean="0">
                <a:solidFill>
                  <a:schemeClr val="bg1"/>
                </a:solidFill>
                <a:latin typeface="Times New Roman" panose="02020603050405020304" pitchFamily="18" charset="0"/>
                <a:cs typeface="Times New Roman" panose="02020603050405020304" pitchFamily="18" charset="0"/>
              </a:rPr>
              <a:t>Захід організовано Науковим відділом, відділом аспірантури та докторантури, зокрема </a:t>
            </a:r>
            <a:r>
              <a:rPr lang="uk-UA" sz="2000" b="1" dirty="0" err="1" smtClean="0">
                <a:solidFill>
                  <a:schemeClr val="bg1"/>
                </a:solidFill>
                <a:latin typeface="Times New Roman" panose="02020603050405020304" pitchFamily="18" charset="0"/>
                <a:cs typeface="Times New Roman" panose="02020603050405020304" pitchFamily="18" charset="0"/>
              </a:rPr>
              <a:t>д.мед.н</a:t>
            </a:r>
            <a:r>
              <a:rPr lang="uk-UA" sz="2000" b="1" dirty="0" smtClean="0">
                <a:solidFill>
                  <a:schemeClr val="bg1"/>
                </a:solidFill>
                <a:latin typeface="Times New Roman" panose="02020603050405020304" pitchFamily="18" charset="0"/>
                <a:cs typeface="Times New Roman" panose="02020603050405020304" pitchFamily="18" charset="0"/>
              </a:rPr>
              <a:t>., професором </a:t>
            </a:r>
            <a:r>
              <a:rPr lang="uk-UA" sz="2000" b="1" dirty="0" err="1" smtClean="0">
                <a:solidFill>
                  <a:schemeClr val="bg1"/>
                </a:solidFill>
                <a:latin typeface="Times New Roman" panose="02020603050405020304" pitchFamily="18" charset="0"/>
                <a:cs typeface="Times New Roman" panose="02020603050405020304" pitchFamily="18" charset="0"/>
              </a:rPr>
              <a:t>Вакалюком</a:t>
            </a:r>
            <a:r>
              <a:rPr lang="uk-UA" sz="2000" b="1" dirty="0" smtClean="0">
                <a:solidFill>
                  <a:schemeClr val="bg1"/>
                </a:solidFill>
                <a:latin typeface="Times New Roman" panose="02020603050405020304" pitchFamily="18" charset="0"/>
                <a:cs typeface="Times New Roman" panose="02020603050405020304" pitchFamily="18" charset="0"/>
              </a:rPr>
              <a:t> </a:t>
            </a:r>
            <a:r>
              <a:rPr lang="uk-UA" sz="2000" b="1" dirty="0" err="1" smtClean="0">
                <a:solidFill>
                  <a:schemeClr val="bg1"/>
                </a:solidFill>
                <a:latin typeface="Times New Roman" panose="02020603050405020304" pitchFamily="18" charset="0"/>
                <a:cs typeface="Times New Roman" panose="02020603050405020304" pitchFamily="18" charset="0"/>
              </a:rPr>
              <a:t>Ігором</a:t>
            </a:r>
            <a:r>
              <a:rPr lang="uk-UA" sz="2000" b="1" dirty="0" smtClean="0">
                <a:solidFill>
                  <a:schemeClr val="bg1"/>
                </a:solidFill>
                <a:latin typeface="Times New Roman" panose="02020603050405020304" pitchFamily="18" charset="0"/>
                <a:cs typeface="Times New Roman" panose="02020603050405020304" pitchFamily="18" charset="0"/>
              </a:rPr>
              <a:t> Петровичем проректором з наукової роботи</a:t>
            </a:r>
          </a:p>
          <a:p>
            <a:endParaRPr lang="ru-RU" b="1" dirty="0"/>
          </a:p>
        </p:txBody>
      </p:sp>
      <p:grpSp>
        <p:nvGrpSpPr>
          <p:cNvPr id="20" name="Группа 19">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21" name="Полилиния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Полилиния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Полилиния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Полилиния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Полилиния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Полилиния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Полилиния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Полилиния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Полилиния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Полилиния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Полилиния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Полилиния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Группа 33">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35" name="Полилиния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Полилиния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Полилиния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Полилиния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Полилиния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Полилиния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Полилиния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Полилиния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Полилиния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Полилиния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Полилиния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Полилиния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Прямоугольник 47">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50" name="Полилиния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Tree>
    <p:extLst>
      <p:ext uri="{BB962C8B-B14F-4D97-AF65-F5344CB8AC3E}">
        <p14:creationId xmlns:p14="http://schemas.microsoft.com/office/powerpoint/2010/main" val="31294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xmlns="" id="{23F6D5E8-15CF-4755-910B-1B5A1E777357}"/>
              </a:ext>
            </a:extLst>
          </p:cNvPr>
          <p:cNvSpPr>
            <a:spLocks noGrp="1"/>
          </p:cNvSpPr>
          <p:nvPr>
            <p:ph type="title"/>
          </p:nvPr>
        </p:nvSpPr>
        <p:spPr>
          <a:xfrm>
            <a:off x="2592925" y="624110"/>
            <a:ext cx="8911687" cy="1280890"/>
          </a:xfrm>
        </p:spPr>
        <p:txBody>
          <a:bodyPr rtlCol="0">
            <a:normAutofit/>
          </a:bodyPr>
          <a:lstStyle/>
          <a:p>
            <a:pPr rtl="0"/>
            <a:r>
              <a:rPr lang="ru-RU"/>
              <a:t>Планирование вечеринки</a:t>
            </a:r>
            <a:endParaRPr lang="ru-RU" dirty="0"/>
          </a:p>
        </p:txBody>
      </p:sp>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62" name="Объект 2" descr="Значок графического элемента SmartArt">
            <a:extLst>
              <a:ext uri="{FF2B5EF4-FFF2-40B4-BE49-F238E27FC236}">
                <a16:creationId xmlns:a16="http://schemas.microsoft.com/office/drawing/2014/main" xmlns="" id="{4F2B137F-C2B7-49C4-9A78-29FD71A00936}"/>
              </a:ext>
            </a:extLst>
          </p:cNvPr>
          <p:cNvGraphicFramePr>
            <a:graphicFrameLocks noGrp="1"/>
          </p:cNvGraphicFramePr>
          <p:nvPr>
            <p:ph idx="1"/>
            <p:extLst>
              <p:ext uri="{D42A27DB-BD31-4B8C-83A1-F6EECF244321}">
                <p14:modId xmlns:p14="http://schemas.microsoft.com/office/powerpoint/2010/main" val="263482665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3F6C66-D6D7-4A72-9928-967AEA400766}"/>
              </a:ext>
            </a:extLst>
          </p:cNvPr>
          <p:cNvSpPr>
            <a:spLocks noGrp="1"/>
          </p:cNvSpPr>
          <p:nvPr>
            <p:ph type="title"/>
          </p:nvPr>
        </p:nvSpPr>
        <p:spPr/>
        <p:txBody>
          <a:bodyPr rtlCol="0">
            <a:normAutofit/>
          </a:bodyPr>
          <a:lstStyle/>
          <a:p>
            <a:pPr rtl="0"/>
            <a:r>
              <a:rPr lang="ru-RU"/>
              <a:t>Лучшие даты для вечеринки</a:t>
            </a:r>
            <a:endParaRPr lang="ru-RU" dirty="0"/>
          </a:p>
        </p:txBody>
      </p:sp>
      <p:graphicFrame>
        <p:nvGraphicFramePr>
          <p:cNvPr id="6" name="Объект 5" descr="график-диаграмма">
            <a:extLst>
              <a:ext uri="{FF2B5EF4-FFF2-40B4-BE49-F238E27FC236}">
                <a16:creationId xmlns:a16="http://schemas.microsoft.com/office/drawing/2014/main" xmlns="" id="{4F8339CB-596F-46C7-A612-EA1CB5750EDB}"/>
              </a:ext>
            </a:extLst>
          </p:cNvPr>
          <p:cNvGraphicFramePr>
            <a:graphicFrameLocks noGrp="1"/>
          </p:cNvGraphicFramePr>
          <p:nvPr>
            <p:ph idx="1"/>
            <p:extLst>
              <p:ext uri="{D42A27DB-BD31-4B8C-83A1-F6EECF244321}">
                <p14:modId xmlns:p14="http://schemas.microsoft.com/office/powerpoint/2010/main" val="3379166618"/>
              </p:ext>
            </p:extLst>
          </p:nvPr>
        </p:nvGraphicFramePr>
        <p:xfrm>
          <a:off x="3244931" y="1672683"/>
          <a:ext cx="7599960" cy="4784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26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Рисунок 6" descr="цветы">
            <a:extLst>
              <a:ext uri="{FF2B5EF4-FFF2-40B4-BE49-F238E27FC236}">
                <a16:creationId xmlns:a16="http://schemas.microsoft.com/office/drawing/2014/main" xmlns="" id="{BCA9472B-BE73-494A-9A61-CF6F6D4EF852}"/>
              </a:ext>
            </a:extLst>
          </p:cNvPr>
          <p:cNvPicPr>
            <a:picLocks noChangeAspect="1"/>
          </p:cNvPicPr>
          <p:nvPr/>
        </p:nvPicPr>
        <p:blipFill rotWithShape="1">
          <a:blip r:embed="rId3"/>
          <a:srcRect t="9144" b="-1356"/>
          <a:stretch/>
        </p:blipFill>
        <p:spPr>
          <a:xfrm>
            <a:off x="8523931" y="4639896"/>
            <a:ext cx="3668069" cy="2254042"/>
          </a:xfrm>
          <a:prstGeom prst="rect">
            <a:avLst/>
          </a:prstGeom>
        </p:spPr>
      </p:pic>
      <p:pic>
        <p:nvPicPr>
          <p:cNvPr id="8" name="Рисунок 7" descr="подарок">
            <a:extLst>
              <a:ext uri="{FF2B5EF4-FFF2-40B4-BE49-F238E27FC236}">
                <a16:creationId xmlns:a16="http://schemas.microsoft.com/office/drawing/2014/main" xmlns="" id="{0CE71C86-5256-F346-852E-D64FDD48D521}"/>
              </a:ext>
            </a:extLst>
          </p:cNvPr>
          <p:cNvPicPr>
            <a:picLocks noChangeAspect="1"/>
          </p:cNvPicPr>
          <p:nvPr/>
        </p:nvPicPr>
        <p:blipFill rotWithShape="1">
          <a:blip r:embed="rId4"/>
          <a:srcRect t="35726"/>
          <a:stretch/>
        </p:blipFill>
        <p:spPr>
          <a:xfrm>
            <a:off x="8523929" y="2272021"/>
            <a:ext cx="3668071" cy="2358699"/>
          </a:xfrm>
          <a:prstGeom prst="rect">
            <a:avLst/>
          </a:prstGeom>
        </p:spPr>
      </p:pic>
      <p:pic>
        <p:nvPicPr>
          <p:cNvPr id="9" name="Рисунок 8">
            <a:extLst>
              <a:ext uri="{FF2B5EF4-FFF2-40B4-BE49-F238E27FC236}">
                <a16:creationId xmlns:a16="http://schemas.microsoft.com/office/drawing/2014/main" xmlns="" id="{0DD27FA4-E917-1A4B-90B7-6F7401ABD9C2}"/>
              </a:ext>
              <a:ext uri="{C183D7F6-B498-43B3-948B-1728B52AA6E4}">
                <adec:decorative xmlns:adec="http://schemas.microsoft.com/office/drawing/2017/decorative" xmlns="" val="1"/>
              </a:ext>
            </a:extLst>
          </p:cNvPr>
          <p:cNvPicPr>
            <a:picLocks noChangeAspect="1"/>
          </p:cNvPicPr>
          <p:nvPr/>
        </p:nvPicPr>
        <p:blipFill rotWithShape="1">
          <a:blip r:embed="rId5"/>
          <a:srcRect t="41106" b="16016"/>
          <a:stretch/>
        </p:blipFill>
        <p:spPr>
          <a:xfrm>
            <a:off x="8523927" y="8803"/>
            <a:ext cx="3668072" cy="2263218"/>
          </a:xfrm>
          <a:prstGeom prst="rect">
            <a:avLst/>
          </a:prstGeom>
        </p:spPr>
      </p:pic>
      <p:sp>
        <p:nvSpPr>
          <p:cNvPr id="2" name="Заголовок 1">
            <a:extLst>
              <a:ext uri="{FF2B5EF4-FFF2-40B4-BE49-F238E27FC236}">
                <a16:creationId xmlns:a16="http://schemas.microsoft.com/office/drawing/2014/main" xmlns="" id="{5F3F6C66-D6D7-4A72-9928-967AEA400766}"/>
              </a:ext>
            </a:extLst>
          </p:cNvPr>
          <p:cNvSpPr>
            <a:spLocks noGrp="1"/>
          </p:cNvSpPr>
          <p:nvPr>
            <p:ph type="title"/>
          </p:nvPr>
        </p:nvSpPr>
        <p:spPr>
          <a:xfrm>
            <a:off x="2592925" y="624110"/>
            <a:ext cx="8911687" cy="1280890"/>
          </a:xfrm>
        </p:spPr>
        <p:txBody>
          <a:bodyPr rtlCol="0">
            <a:normAutofit/>
          </a:bodyPr>
          <a:lstStyle/>
          <a:p>
            <a:pPr rtl="0"/>
            <a:r>
              <a:rPr lang="ru-RU" dirty="0"/>
              <a:t>Что нужно для </a:t>
            </a:r>
            <a:br>
              <a:rPr lang="ru-RU" dirty="0"/>
            </a:br>
            <a:r>
              <a:rPr lang="ru-RU" dirty="0"/>
              <a:t>вечеринки</a:t>
            </a:r>
          </a:p>
        </p:txBody>
      </p:sp>
      <p:graphicFrame>
        <p:nvGraphicFramePr>
          <p:cNvPr id="5" name="Объект 2" descr="Список значков графического элемента SmartArt">
            <a:extLst>
              <a:ext uri="{FF2B5EF4-FFF2-40B4-BE49-F238E27FC236}">
                <a16:creationId xmlns:a16="http://schemas.microsoft.com/office/drawing/2014/main" xmlns="" id="{7201ED44-E43F-0F4D-9EE4-135AC6924F3C}"/>
              </a:ext>
            </a:extLst>
          </p:cNvPr>
          <p:cNvGraphicFramePr>
            <a:graphicFrameLocks noGrp="1" noChangeAspect="1"/>
          </p:cNvGraphicFramePr>
          <p:nvPr>
            <p:ph idx="1"/>
            <p:extLst>
              <p:ext uri="{D42A27DB-BD31-4B8C-83A1-F6EECF244321}">
                <p14:modId xmlns:p14="http://schemas.microsoft.com/office/powerpoint/2010/main" val="2733583817"/>
              </p:ext>
            </p:extLst>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9685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4" descr="светлые пятна">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Заголовок 1">
            <a:extLst>
              <a:ext uri="{FF2B5EF4-FFF2-40B4-BE49-F238E27FC236}">
                <a16:creationId xmlns:a16="http://schemas.microsoft.com/office/drawing/2014/main" xmlns="" id="{F266081D-517B-5D43-A7B4-E67DDEDC0B31}"/>
              </a:ext>
            </a:extLst>
          </p:cNvPr>
          <p:cNvSpPr>
            <a:spLocks noGrp="1"/>
          </p:cNvSpPr>
          <p:nvPr>
            <p:ph type="ctrTitle"/>
          </p:nvPr>
        </p:nvSpPr>
        <p:spPr>
          <a:xfrm>
            <a:off x="2589213" y="2514600"/>
            <a:ext cx="8915399" cy="2262781"/>
          </a:xfrm>
        </p:spPr>
        <p:txBody>
          <a:bodyPr rtlCol="0">
            <a:normAutofit/>
          </a:bodyPr>
          <a:lstStyle/>
          <a:p>
            <a:pPr rtl="0"/>
            <a:r>
              <a:rPr lang="ru-RU"/>
              <a:t>Спасибо за внимание!</a:t>
            </a:r>
            <a:endParaRPr lang="ru-RU" dirty="0"/>
          </a:p>
        </p:txBody>
      </p:sp>
      <p:sp>
        <p:nvSpPr>
          <p:cNvPr id="3" name="Подзаголовок 2">
            <a:extLst>
              <a:ext uri="{FF2B5EF4-FFF2-40B4-BE49-F238E27FC236}">
                <a16:creationId xmlns:a16="http://schemas.microsoft.com/office/drawing/2014/main" xmlns="" id="{96D75439-C766-134A-A0D0-BE002D8B0AAD}"/>
              </a:ext>
            </a:extLst>
          </p:cNvPr>
          <p:cNvSpPr>
            <a:spLocks noGrp="1"/>
          </p:cNvSpPr>
          <p:nvPr>
            <p:ph type="subTitle" idx="1"/>
          </p:nvPr>
        </p:nvSpPr>
        <p:spPr>
          <a:xfrm>
            <a:off x="2589213" y="4777379"/>
            <a:ext cx="8915399" cy="1126283"/>
          </a:xfrm>
        </p:spPr>
        <p:txBody>
          <a:bodyPr rtlCol="0">
            <a:normAutofit/>
          </a:bodyPr>
          <a:lstStyle/>
          <a:p>
            <a:pPr rtl="0"/>
            <a:r>
              <a:rPr lang="ru-RU"/>
              <a:t>proverka@example.com</a:t>
            </a:r>
            <a:endParaRPr lang="ru-RU" dirty="0"/>
          </a:p>
        </p:txBody>
      </p:sp>
      <p:grpSp>
        <p:nvGrpSpPr>
          <p:cNvPr id="12" name="Группа 11">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Tree>
    <p:extLst>
      <p:ext uri="{BB962C8B-B14F-4D97-AF65-F5344CB8AC3E}">
        <p14:creationId xmlns:p14="http://schemas.microsoft.com/office/powerpoint/2010/main" val="4063739934"/>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2.xml><?xml version="1.0" encoding="utf-8"?>
<ds:datastoreItem xmlns:ds="http://schemas.openxmlformats.org/officeDocument/2006/customXml" ds:itemID="{CCB8F5F2-61AB-4CE6-A5E3-F34B87B0EE42}">
  <ds:schemaRefs>
    <ds:schemaRef ds:uri="http://www.w3.org/XML/1998/namespace"/>
    <ds:schemaRef ds:uri="http://purl.org/dc/elements/1.1/"/>
    <ds:schemaRef ds:uri="http://purl.org/dc/terms/"/>
    <ds:schemaRef ds:uri="http://schemas.microsoft.com/office/2006/documentManagement/types"/>
    <ds:schemaRef ds:uri="71af3243-3dd4-4a8d-8c0d-dd76da1f02a5"/>
    <ds:schemaRef ds:uri="http://schemas.microsoft.com/office/2006/metadata/properties"/>
    <ds:schemaRef ds:uri="16c05727-aa75-4e4a-9b5f-8a80a116589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«Легкий дым» для планирования мероприятий</Template>
  <TotalTime>0</TotalTime>
  <Words>50</Words>
  <Application>Microsoft Office PowerPoint</Application>
  <PresentationFormat>Широкоэкранный</PresentationFormat>
  <Paragraphs>18</Paragraphs>
  <Slides>5</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Century Gothic</vt:lpstr>
      <vt:lpstr>Times New Roman</vt:lpstr>
      <vt:lpstr>Wingdings 3</vt:lpstr>
      <vt:lpstr>Легкий дым</vt:lpstr>
      <vt:lpstr>15.04.2021р.   ІФНМУ проведено Весняний лекторій знань, присвячений Дню науки  для здобувачів освітньо-наукового ступеню доктор філософії, що навчаються на ОНП «Медицина» та «Стоматологія».   Лекцію на тему «Особливості корекції ставлення до здоров’я як детермінанти лікування»  прочитала Гасюк Мирослава Богданівна, професор кафедри загальної та клінічної психології Прикарпатського національного університету ім. Василя Стефаника </vt:lpstr>
      <vt:lpstr>Планирование вечеринки</vt:lpstr>
      <vt:lpstr>Лучшие даты для вечеринки</vt:lpstr>
      <vt:lpstr>Что нужно для  вечеринки</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2021-04-15T14:33:38Z</dcterms:created>
  <dcterms:modified xsi:type="dcterms:W3CDTF">2021-04-15T15:06:03Z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