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57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C050-B630-418B-B02A-B9C3E5371AE3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F63-FB6D-4F45-917D-AA41017763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00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C050-B630-418B-B02A-B9C3E5371AE3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F63-FB6D-4F45-917D-AA41017763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052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C050-B630-418B-B02A-B9C3E5371AE3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F63-FB6D-4F45-917D-AA41017763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182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C050-B630-418B-B02A-B9C3E5371AE3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F63-FB6D-4F45-917D-AA41017763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75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C050-B630-418B-B02A-B9C3E5371AE3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F63-FB6D-4F45-917D-AA41017763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17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C050-B630-418B-B02A-B9C3E5371AE3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F63-FB6D-4F45-917D-AA41017763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093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C050-B630-418B-B02A-B9C3E5371AE3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F63-FB6D-4F45-917D-AA41017763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63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C050-B630-418B-B02A-B9C3E5371AE3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F63-FB6D-4F45-917D-AA41017763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266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C050-B630-418B-B02A-B9C3E5371AE3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F63-FB6D-4F45-917D-AA41017763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15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C050-B630-418B-B02A-B9C3E5371AE3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F63-FB6D-4F45-917D-AA41017763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72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C050-B630-418B-B02A-B9C3E5371AE3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F7F63-FB6D-4F45-917D-AA41017763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347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9C050-B630-418B-B02A-B9C3E5371AE3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F7F63-FB6D-4F45-917D-AA41017763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7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1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435281"/>
            <a:ext cx="5004048" cy="1498178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Факультет фізичного виховання і спорту</a:t>
            </a:r>
            <a:endParaRPr lang="uk-UA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36" y="188639"/>
            <a:ext cx="2135031" cy="20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dmin\Downloads\logo_ffvs-1024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" y="44624"/>
            <a:ext cx="2279492" cy="22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 сполучна лінія 8"/>
          <p:cNvCxnSpPr/>
          <p:nvPr/>
        </p:nvCxnSpPr>
        <p:spPr>
          <a:xfrm>
            <a:off x="2411760" y="2060848"/>
            <a:ext cx="43924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6963" y="4797152"/>
            <a:ext cx="59402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 студентів є можливість:</a:t>
            </a:r>
          </a:p>
          <a:p>
            <a:endParaRPr lang="uk-UA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Навчатися на кафедрі військової підготовки;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Бути учасником програми подвійних дипломів </a:t>
            </a:r>
            <a:endParaRPr lang="uk-UA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з </a:t>
            </a:r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партнерськими університетами </a:t>
            </a:r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Польщі</a:t>
            </a:r>
            <a:endParaRPr lang="uk-UA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 сполучна лінія 12"/>
          <p:cNvCxnSpPr/>
          <p:nvPr/>
        </p:nvCxnSpPr>
        <p:spPr>
          <a:xfrm>
            <a:off x="2411760" y="332656"/>
            <a:ext cx="43924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844" y="2559675"/>
            <a:ext cx="8928663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</a:rPr>
              <a:t>На факультеті фізичного виховання і спорту</a:t>
            </a:r>
          </a:p>
          <a:p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</a:rPr>
              <a:t>акредитовано освітні програми за ОР «Бакалавр» та ОР «Магістр»:</a:t>
            </a:r>
          </a:p>
          <a:p>
            <a:endParaRPr lang="uk-UA" dirty="0"/>
          </a:p>
          <a:p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теорії та методика фізичної культури – </a:t>
            </a:r>
            <a:r>
              <a:rPr lang="uk-UA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Середня освіта  (Фізична культура);</a:t>
            </a:r>
          </a:p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афедра спортивно-педагогічних дисциплін   – </a:t>
            </a:r>
            <a:r>
              <a:rPr lang="uk-UA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Фізична культура і спорт;</a:t>
            </a:r>
          </a:p>
          <a:p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афедра фізичної терапії, </a:t>
            </a:r>
            <a:r>
              <a:rPr lang="uk-UA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ерготерапії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– </a:t>
            </a:r>
            <a:r>
              <a:rPr lang="uk-UA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Фізична терапія, </a:t>
            </a:r>
            <a:r>
              <a:rPr lang="uk-UA" sz="2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ерготерапія</a:t>
            </a:r>
            <a:endParaRPr lang="uk-UA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Admin\Downloads\qr-co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27" y="4581129"/>
            <a:ext cx="1833214" cy="18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60532" y="6309320"/>
            <a:ext cx="1871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400" b="1" dirty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Офіційний сайт</a:t>
            </a:r>
            <a:endParaRPr lang="ru-RU" sz="1400" dirty="0">
              <a:solidFill>
                <a:srgbClr val="C00000"/>
              </a:solidFill>
              <a:latin typeface="+mj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400" b="1" dirty="0" smtClean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факультету</a:t>
            </a:r>
            <a:endParaRPr lang="ru-RU" sz="1400" dirty="0">
              <a:solidFill>
                <a:srgbClr val="C00000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6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29" r="28114"/>
          <a:stretch/>
        </p:blipFill>
        <p:spPr bwMode="auto">
          <a:xfrm rot="5400000">
            <a:off x="6307343" y="4501968"/>
            <a:ext cx="4365106" cy="346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29" r="28114"/>
          <a:stretch/>
        </p:blipFill>
        <p:spPr bwMode="auto">
          <a:xfrm rot="5400000">
            <a:off x="-1865564" y="2333107"/>
            <a:ext cx="5013178" cy="346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12380" y="228417"/>
            <a:ext cx="6458819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Освітня програма</a:t>
            </a:r>
          </a:p>
          <a:p>
            <a:pPr algn="ctr">
              <a:spcAft>
                <a:spcPts val="1200"/>
              </a:spcAft>
            </a:pP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Середня освіта (Фізична культура)</a:t>
            </a:r>
          </a:p>
          <a:p>
            <a:pPr algn="ctr"/>
            <a:endParaRPr lang="uk-UA" sz="1900" b="1" dirty="0">
              <a:solidFill>
                <a:schemeClr val="accent6">
                  <a:lumMod val="50000"/>
                </a:schemeClr>
              </a:solidFill>
              <a:latin typeface="Bahnschrift Condensed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287517"/>
            <a:ext cx="1370588" cy="1370588"/>
          </a:xfrm>
          <a:prstGeom prst="rect">
            <a:avLst/>
          </a:prstGeom>
        </p:spPr>
      </p:pic>
      <p:sp>
        <p:nvSpPr>
          <p:cNvPr id="10" name="Текст 7"/>
          <p:cNvSpPr txBox="1">
            <a:spLocks/>
          </p:cNvSpPr>
          <p:nvPr/>
        </p:nvSpPr>
        <p:spPr>
          <a:xfrm>
            <a:off x="251520" y="2204864"/>
            <a:ext cx="4752528" cy="2520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chemeClr val="bg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Bahnschrift Condensed" pitchFamily="34" charset="0"/>
              </a:rPr>
              <a:t>Твоя </a:t>
            </a:r>
            <a:r>
              <a:rPr lang="ru-RU" sz="3800" dirty="0" err="1" smtClean="0">
                <a:solidFill>
                  <a:schemeClr val="accent1">
                    <a:lumMod val="50000"/>
                  </a:schemeClr>
                </a:solidFill>
                <a:latin typeface="Bahnschrift Condensed" pitchFamily="34" charset="0"/>
              </a:rPr>
              <a:t>майбутня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3800" dirty="0" err="1" smtClean="0">
                <a:solidFill>
                  <a:schemeClr val="accent1">
                    <a:lumMod val="50000"/>
                  </a:schemeClr>
                </a:solidFill>
                <a:latin typeface="Bahnschrift Condensed" pitchFamily="34" charset="0"/>
              </a:rPr>
              <a:t>професія</a:t>
            </a:r>
            <a:r>
              <a:rPr lang="uk-UA" sz="3800" dirty="0">
                <a:solidFill>
                  <a:schemeClr val="accent1">
                    <a:lumMod val="50000"/>
                  </a:schemeClr>
                </a:solidFill>
                <a:latin typeface="Bahnschrift Condensed" pitchFamily="34" charset="0"/>
              </a:rPr>
              <a:t>:</a:t>
            </a:r>
            <a:endParaRPr lang="ru-RU" sz="3800" dirty="0" smtClean="0">
              <a:solidFill>
                <a:schemeClr val="accent1">
                  <a:lumMod val="50000"/>
                </a:schemeClr>
              </a:solidFill>
              <a:latin typeface="Bahnschrift Condense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Викладач закладів загальної середньої</a:t>
            </a:r>
            <a:r>
              <a:rPr lang="uk-UA" sz="2400" b="1" baseline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освіти;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Вчитель закладу загальної середньої освіти;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Керівник секції спортивного напряму;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Інструктор оздоровчо-спортивного туризму 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      (за видами туризму);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Організатор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позакласної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позашкільної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дітьми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Інструктор з фізичної культури.</a:t>
            </a:r>
            <a:endParaRPr lang="ru-RU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" y="96140"/>
            <a:ext cx="19471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022233" y="4509119"/>
            <a:ext cx="2987824" cy="10081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Bahnschrift Condensed" pitchFamily="34" charset="0"/>
              </a:rPr>
              <a:t>Терміни навчання</a:t>
            </a:r>
          </a:p>
          <a:p>
            <a:pPr marL="0" indent="0">
              <a:buFont typeface="Arial" pitchFamily="34" charset="0"/>
              <a:buNone/>
            </a:pPr>
            <a:r>
              <a:rPr lang="uk-UA" sz="1500" b="1" dirty="0" smtClean="0">
                <a:solidFill>
                  <a:schemeClr val="accent6">
                    <a:lumMod val="50000"/>
                  </a:schemeClr>
                </a:solidFill>
                <a:latin typeface="Bahnschrift Condensed" pitchFamily="34" charset="0"/>
              </a:rPr>
              <a:t>ОР «Бакалавр» - 4 роки навчання</a:t>
            </a:r>
          </a:p>
          <a:p>
            <a:pPr marL="0" indent="0">
              <a:buFont typeface="Arial" pitchFamily="34" charset="0"/>
              <a:buNone/>
            </a:pPr>
            <a:r>
              <a:rPr lang="uk-UA" sz="1500" b="1" dirty="0" smtClean="0">
                <a:solidFill>
                  <a:schemeClr val="accent6">
                    <a:lumMod val="50000"/>
                  </a:schemeClr>
                </a:solidFill>
                <a:latin typeface="Bahnschrift Condensed" pitchFamily="34" charset="0"/>
              </a:rPr>
              <a:t>ОР «Магістр» - 1,5 років навчання</a:t>
            </a:r>
            <a:endParaRPr lang="ru-RU" sz="1500" b="1" dirty="0">
              <a:solidFill>
                <a:schemeClr val="accent6">
                  <a:lumMod val="50000"/>
                </a:schemeClr>
              </a:solidFill>
              <a:latin typeface="Bahnschrift Condense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1593938" cy="1998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7078" y="2090753"/>
            <a:ext cx="1615496" cy="198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18" y="3842757"/>
            <a:ext cx="1332726" cy="13327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76" y="3842757"/>
            <a:ext cx="2616676" cy="1962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0"/>
          <p:cNvSpPr/>
          <p:nvPr/>
        </p:nvSpPr>
        <p:spPr>
          <a:xfrm>
            <a:off x="1547664" y="5674127"/>
            <a:ext cx="626469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2060"/>
                </a:solidFill>
                <a:latin typeface="Bahnschrift Condensed" pitchFamily="34" charset="0"/>
              </a:rPr>
              <a:t>Наша адреса:</a:t>
            </a:r>
            <a:endParaRPr lang="ru-RU" sz="1500" b="1" dirty="0">
              <a:solidFill>
                <a:srgbClr val="002060"/>
              </a:solidFill>
              <a:latin typeface="Bahnschrift Condensed" pitchFamily="34" charset="0"/>
            </a:endParaRPr>
          </a:p>
          <a:p>
            <a:r>
              <a:rPr lang="ru-RU" sz="1500" dirty="0" smtClean="0">
                <a:solidFill>
                  <a:srgbClr val="002060"/>
                </a:solidFill>
                <a:latin typeface="Bahnschrift Condensed" pitchFamily="34" charset="0"/>
              </a:rPr>
              <a:t>м</a:t>
            </a:r>
            <a:r>
              <a:rPr lang="ru-RU" sz="1500" dirty="0">
                <a:solidFill>
                  <a:srgbClr val="002060"/>
                </a:solidFill>
                <a:latin typeface="Bahnschrift Condensed" pitchFamily="34" charset="0"/>
              </a:rPr>
              <a:t>. </a:t>
            </a:r>
            <a:r>
              <a:rPr lang="ru-RU" sz="1500" dirty="0" err="1" smtClean="0">
                <a:solidFill>
                  <a:srgbClr val="002060"/>
                </a:solidFill>
                <a:latin typeface="Bahnschrift Condensed" pitchFamily="34" charset="0"/>
              </a:rPr>
              <a:t>Івано-Франківськ</a:t>
            </a:r>
            <a:r>
              <a:rPr lang="ru-RU" sz="1500" dirty="0" smtClean="0">
                <a:solidFill>
                  <a:srgbClr val="002060"/>
                </a:solidFill>
                <a:latin typeface="Bahnschrift Condensed" pitchFamily="34" charset="0"/>
              </a:rPr>
              <a:t>, </a:t>
            </a:r>
            <a:r>
              <a:rPr lang="ru-RU" sz="1500" dirty="0" err="1" smtClean="0">
                <a:solidFill>
                  <a:srgbClr val="002060"/>
                </a:solidFill>
                <a:latin typeface="Bahnschrift Condensed" pitchFamily="34" charset="0"/>
              </a:rPr>
              <a:t>вул</a:t>
            </a:r>
            <a:r>
              <a:rPr lang="ru-RU" sz="1500" dirty="0">
                <a:solidFill>
                  <a:srgbClr val="002060"/>
                </a:solidFill>
                <a:latin typeface="Bahnschrift Condensed" pitchFamily="34" charset="0"/>
              </a:rPr>
              <a:t>. </a:t>
            </a:r>
            <a:r>
              <a:rPr lang="ru-RU" sz="1500" dirty="0" smtClean="0">
                <a:solidFill>
                  <a:srgbClr val="002060"/>
                </a:solidFill>
                <a:latin typeface="Bahnschrift Condensed" pitchFamily="34" charset="0"/>
              </a:rPr>
              <a:t>Т. Шевченка,57  (</a:t>
            </a:r>
            <a:r>
              <a:rPr lang="ru-RU" sz="1500" dirty="0" err="1">
                <a:solidFill>
                  <a:srgbClr val="002060"/>
                </a:solidFill>
                <a:latin typeface="Bahnschrift Condensed" pitchFamily="34" charset="0"/>
              </a:rPr>
              <a:t>адміністративний</a:t>
            </a:r>
            <a:r>
              <a:rPr lang="ru-RU" sz="1500" dirty="0">
                <a:solidFill>
                  <a:srgbClr val="002060"/>
                </a:solidFill>
                <a:latin typeface="Bahnschrift Condensed" pitchFamily="34" charset="0"/>
              </a:rPr>
              <a:t> корпус)</a:t>
            </a:r>
          </a:p>
          <a:p>
            <a:r>
              <a:rPr lang="ru-RU" sz="1500" dirty="0" smtClean="0">
                <a:solidFill>
                  <a:srgbClr val="002060"/>
                </a:solidFill>
                <a:latin typeface="Bahnschrift Condensed" pitchFamily="34" charset="0"/>
              </a:rPr>
              <a:t>телефон: (0342) 59 60 19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ahnschrift Condensed" pitchFamily="34" charset="0"/>
              </a:rPr>
              <a:t>              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Bahnschrift Condensed" pitchFamily="34" charset="0"/>
              </a:rPr>
              <a:t>кафедра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Bahnschrift Condensed" pitchFamily="34" charset="0"/>
              </a:rPr>
              <a:t>теорії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Bahnschrift Condensed" pitchFamily="34" charset="0"/>
              </a:rPr>
              <a:t> та методики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Bahnschrift Condensed" pitchFamily="34" charset="0"/>
              </a:rPr>
              <a:t>фізичної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Bahnschrift Condensed" pitchFamily="34" charset="0"/>
              </a:rPr>
              <a:t>культури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83"/>
            <a:ext cx="9179559" cy="694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03648" y="1643832"/>
            <a:ext cx="7177703" cy="10735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i="1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9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i="1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9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0" i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6000" i="1" dirty="0" err="1">
                <a:solidFill>
                  <a:schemeClr val="accent1">
                    <a:lumMod val="75000"/>
                  </a:schemeClr>
                </a:solidFill>
              </a:rPr>
              <a:t>Фізична</a:t>
            </a:r>
            <a:r>
              <a:rPr lang="ru-RU" sz="16000" i="1" dirty="0">
                <a:solidFill>
                  <a:schemeClr val="accent1">
                    <a:lumMod val="75000"/>
                  </a:schemeClr>
                </a:solidFill>
              </a:rPr>
              <a:t> культура і спорт</a:t>
            </a:r>
            <a:r>
              <a:rPr lang="ru-RU" sz="16000" i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16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2"/>
          </p:nvPr>
        </p:nvSpPr>
        <p:spPr>
          <a:xfrm>
            <a:off x="5580112" y="2852936"/>
            <a:ext cx="2987824" cy="100811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Терміни навчання</a:t>
            </a:r>
          </a:p>
          <a:p>
            <a:pPr marL="0" indent="0">
              <a:buNone/>
            </a:pPr>
            <a:r>
              <a:rPr lang="uk-UA" sz="1500" b="1" dirty="0" smtClean="0">
                <a:solidFill>
                  <a:schemeClr val="accent6">
                    <a:lumMod val="75000"/>
                  </a:schemeClr>
                </a:solidFill>
              </a:rPr>
              <a:t>ОР «бакалавр» - 4 роки навчання</a:t>
            </a:r>
          </a:p>
          <a:p>
            <a:pPr marL="0" indent="0">
              <a:buNone/>
            </a:pPr>
            <a:r>
              <a:rPr lang="uk-UA" sz="1500" b="1" dirty="0" smtClean="0">
                <a:solidFill>
                  <a:schemeClr val="accent6">
                    <a:lumMod val="75000"/>
                  </a:schemeClr>
                </a:solidFill>
              </a:rPr>
              <a:t>ОР «магістр» - 1,5 років навчання</a:t>
            </a:r>
            <a:endParaRPr lang="ru-RU" sz="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7544" y="2420888"/>
            <a:ext cx="4752528" cy="269661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200" i="1" dirty="0" smtClean="0">
                <a:solidFill>
                  <a:schemeClr val="accent1">
                    <a:lumMod val="75000"/>
                  </a:schemeClr>
                </a:solidFill>
              </a:rPr>
              <a:t>Твоя </a:t>
            </a:r>
            <a:r>
              <a:rPr lang="ru-RU" sz="4200" i="1" dirty="0" err="1">
                <a:solidFill>
                  <a:schemeClr val="accent1">
                    <a:lumMod val="75000"/>
                  </a:schemeClr>
                </a:solidFill>
              </a:rPr>
              <a:t>майбутня</a:t>
            </a:r>
            <a:r>
              <a:rPr lang="ru-RU" sz="4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200" i="1" dirty="0" err="1">
                <a:solidFill>
                  <a:schemeClr val="accent1">
                    <a:lumMod val="75000"/>
                  </a:schemeClr>
                </a:solidFill>
              </a:rPr>
              <a:t>професія</a:t>
            </a:r>
            <a:endParaRPr lang="ru-RU" sz="4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Тренер-</a:t>
            </a: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</a:rPr>
              <a:t>викладач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з виду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спорту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Фітнес-тренер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Інструктор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фізичної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культури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спорту (тренажерного комплексу, </a:t>
            </a: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</a:rPr>
              <a:t>спортивної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</a:rPr>
              <a:t>школи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, ЗСО, </a:t>
            </a: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</a:rPr>
              <a:t>стройової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</a:rPr>
              <a:t>фізичної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</a:rPr>
              <a:t>підготовки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, спортивно-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оздоровчого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туризму)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</a:rPr>
              <a:t>Фахівець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сфері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фізичної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рекреації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анімаційної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та спортивно-</a:t>
            </a:r>
            <a:r>
              <a:rPr lang="ru-RU" sz="2200" dirty="0" err="1">
                <a:solidFill>
                  <a:schemeClr val="accent6">
                    <a:lumMod val="75000"/>
                  </a:schemeClr>
                </a:solidFill>
              </a:rPr>
              <a:t>масової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</a:rPr>
              <a:t>роботи</a:t>
            </a:r>
            <a:endParaRPr lang="ru-RU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</a:rPr>
              <a:t>Викладач закладу вищої освіти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395536" y="5305901"/>
            <a:ext cx="2666919" cy="1269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Телефони для довідок:</a:t>
            </a:r>
          </a:p>
          <a:p>
            <a:pPr marL="0" indent="0" algn="ctr">
              <a:buNone/>
            </a:pP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+38 050 549 76 70;  </a:t>
            </a:r>
          </a:p>
          <a:p>
            <a:pPr marL="0" indent="0" algn="ctr">
              <a:buNone/>
            </a:pP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+38 097 268 45 67; </a:t>
            </a: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(0342) 59 60 20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1073518" cy="107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User\Desktop\IMG_2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67" y="4383429"/>
            <a:ext cx="1137721" cy="11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_26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331" y="4378581"/>
            <a:ext cx="1129031" cy="11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08102" y="5549547"/>
            <a:ext cx="1421904" cy="1114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Times New Roman"/>
                <a:ea typeface="Calibri"/>
                <a:cs typeface="Times New Roman"/>
              </a:rPr>
              <a:t>ffvs.pnu.edu.ua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Офіційний сайт</a:t>
            </a:r>
            <a:endParaRPr lang="ru-RU" sz="14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кафедри</a:t>
            </a:r>
            <a:endParaRPr lang="ru-RU" sz="14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30006" y="5564177"/>
            <a:ext cx="1691680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latin typeface="Times New Roman"/>
                <a:ea typeface="Calibri"/>
                <a:cs typeface="Times New Roman"/>
              </a:rPr>
              <a:t>bit.ly/3izGZDY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Офіційна </a:t>
            </a:r>
            <a:endParaRPr lang="uk-UA" sz="14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сторінка</a:t>
            </a:r>
            <a:endParaRPr lang="ru-RU" sz="14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Facebook</a:t>
            </a:r>
            <a:endParaRPr lang="ru-RU" sz="14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2557" y="5002218"/>
            <a:ext cx="26882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Наша адреса: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Івано-Франківськ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err="1">
                <a:solidFill>
                  <a:srgbClr val="002060"/>
                </a:solidFill>
              </a:rPr>
              <a:t>вул</a:t>
            </a:r>
            <a:r>
              <a:rPr lang="ru-RU" b="1" dirty="0">
                <a:solidFill>
                  <a:srgbClr val="002060"/>
                </a:solidFill>
              </a:rPr>
              <a:t>. Шевченка,57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(</a:t>
            </a:r>
            <a:r>
              <a:rPr lang="ru-RU" sz="1200" b="1" dirty="0" err="1">
                <a:solidFill>
                  <a:srgbClr val="002060"/>
                </a:solidFill>
              </a:rPr>
              <a:t>адміністративний</a:t>
            </a:r>
            <a:r>
              <a:rPr lang="ru-RU" sz="1200" b="1" dirty="0">
                <a:solidFill>
                  <a:srgbClr val="002060"/>
                </a:solidFill>
              </a:rPr>
              <a:t> корпус)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кафедра спортивно-</a:t>
            </a:r>
          </a:p>
          <a:p>
            <a:pPr algn="ctr"/>
            <a:r>
              <a:rPr lang="ru-RU" b="1" dirty="0" err="1">
                <a:solidFill>
                  <a:srgbClr val="002060"/>
                </a:solidFill>
              </a:rPr>
              <a:t>педагогічних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дисциплін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28" y="2278432"/>
            <a:ext cx="3365500" cy="283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7279" y="1"/>
            <a:ext cx="43518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Освітня програма</a:t>
            </a: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«Фізична терапія, ерготерапія»</a:t>
            </a:r>
            <a:endParaRPr lang="uk-U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995686" cy="266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3200" y="6092121"/>
            <a:ext cx="35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facebook.com/</a:t>
            </a:r>
            <a:r>
              <a:rPr lang="en-US" b="1" dirty="0" err="1" smtClean="0"/>
              <a:t>physicaltherapypnu</a:t>
            </a:r>
            <a:endParaRPr lang="uk-UA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9279" r="10575" b="9976"/>
          <a:stretch/>
        </p:blipFill>
        <p:spPr>
          <a:xfrm>
            <a:off x="342745" y="3969654"/>
            <a:ext cx="1584176" cy="212246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292313"/>
            <a:ext cx="1457325" cy="195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2666" y="2243879"/>
            <a:ext cx="82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ВСТУП</a:t>
            </a:r>
            <a:endParaRPr lang="uk-UA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042" y="3633701"/>
            <a:ext cx="1770543" cy="1523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96610" y="2663237"/>
            <a:ext cx="3931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Бакалаврат – денна форма навчання</a:t>
            </a:r>
          </a:p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Магістратура – денна і заочна форми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5091860"/>
            <a:ext cx="414414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Працевлаштування: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асистент фізичного терапевта</a:t>
            </a:r>
          </a:p>
          <a:p>
            <a:pPr marL="285750" indent="-285750">
              <a:buFontTx/>
              <a:buChar char="-"/>
            </a:pPr>
            <a:r>
              <a:rPr lang="uk-UA" dirty="0"/>
              <a:t>м</a:t>
            </a:r>
            <a:r>
              <a:rPr lang="uk-UA" dirty="0" smtClean="0"/>
              <a:t>асажист, масажист спортивний</a:t>
            </a:r>
          </a:p>
          <a:p>
            <a:pPr marL="285750" indent="-285750">
              <a:buFontTx/>
              <a:buChar char="-"/>
            </a:pPr>
            <a:r>
              <a:rPr lang="uk-UA" sz="2000" b="1" dirty="0" smtClean="0"/>
              <a:t>фізичний терапевт, ерготерапевт</a:t>
            </a:r>
            <a:endParaRPr lang="uk-UA" sz="2000" b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0" r="13622" b="4824"/>
          <a:stretch/>
        </p:blipFill>
        <p:spPr bwMode="auto">
          <a:xfrm>
            <a:off x="5220072" y="3621021"/>
            <a:ext cx="1656184" cy="1477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52" y="5253203"/>
            <a:ext cx="1221368" cy="9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88" y="5253203"/>
            <a:ext cx="954821" cy="89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87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6224" y="1772816"/>
            <a:ext cx="5004048" cy="792088"/>
          </a:xfrm>
        </p:spPr>
        <p:txBody>
          <a:bodyPr>
            <a:noAutofit/>
          </a:bodyPr>
          <a:lstStyle/>
          <a:p>
            <a:r>
              <a:rPr lang="uk-UA" sz="2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Успішні випускники – наша гордість</a:t>
            </a:r>
            <a:endParaRPr lang="uk-UA" sz="2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36" y="188639"/>
            <a:ext cx="2135031" cy="20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dmin\Downloads\logo_ffvs-1024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" y="44624"/>
            <a:ext cx="2279492" cy="22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3" b="14818"/>
          <a:stretch/>
        </p:blipFill>
        <p:spPr>
          <a:xfrm>
            <a:off x="2627784" y="188639"/>
            <a:ext cx="3927426" cy="173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7" y="2502382"/>
            <a:ext cx="866938" cy="1109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8" b="37159"/>
          <a:stretch/>
        </p:blipFill>
        <p:spPr>
          <a:xfrm>
            <a:off x="6319757" y="5407810"/>
            <a:ext cx="1241557" cy="1102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63" y="2506172"/>
            <a:ext cx="1191469" cy="10797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17168"/>
            <a:ext cx="1079453" cy="10794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52" b="6758"/>
          <a:stretch/>
        </p:blipFill>
        <p:spPr>
          <a:xfrm>
            <a:off x="3131840" y="3970285"/>
            <a:ext cx="1172381" cy="10752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2"/>
          <a:stretch/>
        </p:blipFill>
        <p:spPr>
          <a:xfrm>
            <a:off x="3710465" y="2506890"/>
            <a:ext cx="1293583" cy="10752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2"/>
          <a:stretch/>
        </p:blipFill>
        <p:spPr>
          <a:xfrm>
            <a:off x="899592" y="3982126"/>
            <a:ext cx="1338814" cy="10752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1" b="9784"/>
          <a:stretch/>
        </p:blipFill>
        <p:spPr>
          <a:xfrm>
            <a:off x="7423840" y="3933055"/>
            <a:ext cx="911713" cy="10752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8"/>
          <a:stretch/>
        </p:blipFill>
        <p:spPr>
          <a:xfrm>
            <a:off x="3791710" y="5450674"/>
            <a:ext cx="885133" cy="11045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5"/>
          <a:stretch/>
        </p:blipFill>
        <p:spPr>
          <a:xfrm>
            <a:off x="7171433" y="2502382"/>
            <a:ext cx="1361007" cy="10752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04" y="3982126"/>
            <a:ext cx="1075261" cy="10752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/>
          <a:stretch/>
        </p:blipFill>
        <p:spPr>
          <a:xfrm>
            <a:off x="1330635" y="5435303"/>
            <a:ext cx="916435" cy="10752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3528" y="3645024"/>
            <a:ext cx="115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Олена Сайко</a:t>
            </a:r>
            <a:endParaRPr lang="uk-UA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475656" y="3645024"/>
            <a:ext cx="1903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err="1" smtClean="0"/>
              <a:t>Дзвенислава</a:t>
            </a:r>
            <a:r>
              <a:rPr lang="uk-UA" sz="1400" dirty="0" smtClean="0"/>
              <a:t> Токарева</a:t>
            </a:r>
            <a:endParaRPr lang="uk-UA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496715" y="3645024"/>
            <a:ext cx="1651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Віталій </a:t>
            </a:r>
            <a:r>
              <a:rPr lang="uk-UA" sz="1400" dirty="0" err="1" smtClean="0"/>
              <a:t>Калініченко</a:t>
            </a:r>
            <a:endParaRPr lang="uk-UA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49876" y="3645024"/>
            <a:ext cx="1454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Андрій </a:t>
            </a:r>
            <a:r>
              <a:rPr lang="uk-UA" sz="1400" dirty="0" err="1" smtClean="0"/>
              <a:t>Данищук</a:t>
            </a:r>
            <a:endParaRPr lang="uk-UA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315567" y="3645024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Іван </a:t>
            </a:r>
            <a:r>
              <a:rPr lang="uk-UA" sz="1400" dirty="0" err="1" smtClean="0"/>
              <a:t>Гавриль</a:t>
            </a:r>
            <a:endParaRPr lang="uk-UA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041898" y="5045546"/>
            <a:ext cx="1314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Євген </a:t>
            </a:r>
            <a:r>
              <a:rPr lang="uk-UA" sz="1400" dirty="0" err="1" smtClean="0"/>
              <a:t>Марусяк</a:t>
            </a:r>
            <a:endParaRPr lang="uk-UA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986114" y="5045545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Юрій Іванишин</a:t>
            </a:r>
            <a:endParaRPr lang="uk-UA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297807" y="5040886"/>
            <a:ext cx="1234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Андрій </a:t>
            </a:r>
            <a:r>
              <a:rPr lang="uk-UA" sz="1400" dirty="0" err="1" smtClean="0"/>
              <a:t>Лабич</a:t>
            </a:r>
            <a:endParaRPr lang="uk-UA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06932" y="5085184"/>
            <a:ext cx="263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Ігор </a:t>
            </a:r>
            <a:r>
              <a:rPr lang="uk-UA" sz="1400" dirty="0" err="1" smtClean="0"/>
              <a:t>Никифорук</a:t>
            </a:r>
            <a:r>
              <a:rPr lang="uk-UA" sz="1400" dirty="0" smtClean="0"/>
              <a:t>, Андрій </a:t>
            </a:r>
            <a:r>
              <a:rPr lang="uk-UA" sz="1400" dirty="0" err="1" smtClean="0"/>
              <a:t>Джелеп</a:t>
            </a:r>
            <a:endParaRPr lang="uk-UA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99592" y="6510564"/>
            <a:ext cx="1622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Денис Рудницький</a:t>
            </a:r>
            <a:endParaRPr lang="uk-UA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347864" y="6525344"/>
            <a:ext cx="1743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err="1" smtClean="0"/>
              <a:t>Констянтин</a:t>
            </a:r>
            <a:r>
              <a:rPr lang="uk-UA" sz="1400" dirty="0" smtClean="0"/>
              <a:t> </a:t>
            </a:r>
            <a:r>
              <a:rPr lang="uk-UA" sz="1400" dirty="0" err="1" smtClean="0"/>
              <a:t>Лисейко</a:t>
            </a:r>
            <a:endParaRPr lang="uk-UA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940152" y="6525344"/>
            <a:ext cx="271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Петро </a:t>
            </a:r>
            <a:r>
              <a:rPr lang="uk-UA" sz="1400" dirty="0" err="1" smtClean="0"/>
              <a:t>Білейчук</a:t>
            </a:r>
            <a:r>
              <a:rPr lang="uk-UA" sz="1400" dirty="0" smtClean="0"/>
              <a:t>,  Іван </a:t>
            </a:r>
            <a:r>
              <a:rPr lang="uk-UA" sz="1400" dirty="0" err="1" smtClean="0"/>
              <a:t>Білейчук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8106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371</Words>
  <Application>Microsoft Office PowerPoint</Application>
  <PresentationFormat>Екран (4:3)</PresentationFormat>
  <Paragraphs>83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6" baseType="lpstr">
      <vt:lpstr>Тема Office</vt:lpstr>
      <vt:lpstr>Факультет фізичного виховання і спорту</vt:lpstr>
      <vt:lpstr>Презентація PowerPoint</vt:lpstr>
      <vt:lpstr>Презентація PowerPoint</vt:lpstr>
      <vt:lpstr>Презентація PowerPoint</vt:lpstr>
      <vt:lpstr>Успішні випускники – наша гордість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ThinkPad</cp:lastModifiedBy>
  <cp:revision>31</cp:revision>
  <dcterms:created xsi:type="dcterms:W3CDTF">2022-05-05T11:40:43Z</dcterms:created>
  <dcterms:modified xsi:type="dcterms:W3CDTF">2023-02-08T06:10:13Z</dcterms:modified>
</cp:coreProperties>
</file>