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67" r:id="rId11"/>
    <p:sldId id="268" r:id="rId12"/>
    <p:sldId id="270" r:id="rId13"/>
    <p:sldId id="271" r:id="rId14"/>
    <p:sldId id="272" r:id="rId15"/>
    <p:sldId id="283" r:id="rId16"/>
    <p:sldId id="275" r:id="rId17"/>
    <p:sldId id="284" r:id="rId18"/>
    <p:sldId id="266" r:id="rId19"/>
    <p:sldId id="277" r:id="rId20"/>
    <p:sldId id="278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3344" autoAdjust="0"/>
    <p:restoredTop sz="9466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5AC16-8E89-4149-8318-0B3C754716AE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94CB4F5-68A9-473D-9E42-A465DDDA1768}">
      <dgm:prSet phldrT="[Текст]"/>
      <dgm:spPr/>
      <dgm:t>
        <a:bodyPr/>
        <a:lstStyle/>
        <a:p>
          <a:r>
            <a:rPr lang="uk-UA" dirty="0" smtClean="0"/>
            <a:t>ГО </a:t>
          </a:r>
          <a:r>
            <a:rPr lang="uk-UA" dirty="0" err="1" smtClean="0"/>
            <a:t>“Спільними</a:t>
          </a:r>
          <a:r>
            <a:rPr lang="uk-UA" dirty="0" smtClean="0"/>
            <a:t> </a:t>
          </a:r>
          <a:r>
            <a:rPr lang="uk-UA" dirty="0" err="1" smtClean="0"/>
            <a:t>зусиллями”</a:t>
          </a:r>
          <a:endParaRPr lang="ru-RU" dirty="0"/>
        </a:p>
      </dgm:t>
    </dgm:pt>
    <dgm:pt modelId="{9A945DAC-B981-4652-841A-7833F114E152}" type="parTrans" cxnId="{4092F7FF-AF31-49AC-A802-B9A5E9777E92}">
      <dgm:prSet/>
      <dgm:spPr/>
      <dgm:t>
        <a:bodyPr/>
        <a:lstStyle/>
        <a:p>
          <a:endParaRPr lang="ru-RU"/>
        </a:p>
      </dgm:t>
    </dgm:pt>
    <dgm:pt modelId="{ABD93137-63CA-467D-84A2-B191639D650B}" type="sibTrans" cxnId="{4092F7FF-AF31-49AC-A802-B9A5E9777E92}">
      <dgm:prSet/>
      <dgm:spPr/>
      <dgm:t>
        <a:bodyPr/>
        <a:lstStyle/>
        <a:p>
          <a:endParaRPr lang="ru-RU"/>
        </a:p>
      </dgm:t>
    </dgm:pt>
    <dgm:pt modelId="{3733956F-AD8A-45F9-A4CF-93F80B4F1C65}">
      <dgm:prSet phldrT="[Текст]"/>
      <dgm:spPr/>
      <dgm:t>
        <a:bodyPr/>
        <a:lstStyle/>
        <a:p>
          <a:r>
            <a:rPr lang="uk-UA" dirty="0" smtClean="0"/>
            <a:t>БГФ імені Короля Юрія</a:t>
          </a:r>
          <a:endParaRPr lang="ru-RU" dirty="0"/>
        </a:p>
      </dgm:t>
    </dgm:pt>
    <dgm:pt modelId="{C01852EC-929C-4B70-950E-46E1D51B5171}" type="parTrans" cxnId="{EA50A71D-FCD2-4925-BD76-54263E207C34}">
      <dgm:prSet/>
      <dgm:spPr/>
      <dgm:t>
        <a:bodyPr/>
        <a:lstStyle/>
        <a:p>
          <a:endParaRPr lang="ru-RU"/>
        </a:p>
      </dgm:t>
    </dgm:pt>
    <dgm:pt modelId="{B9BDF717-F82D-4E64-BA1E-AA219824976F}" type="sibTrans" cxnId="{EA50A71D-FCD2-4925-BD76-54263E207C34}">
      <dgm:prSet/>
      <dgm:spPr/>
      <dgm:t>
        <a:bodyPr/>
        <a:lstStyle/>
        <a:p>
          <a:endParaRPr lang="ru-RU"/>
        </a:p>
      </dgm:t>
    </dgm:pt>
    <dgm:pt modelId="{113D52B4-4A59-418A-9650-581EC734A166}">
      <dgm:prSet phldrT="[Текст]"/>
      <dgm:spPr/>
      <dgm:t>
        <a:bodyPr/>
        <a:lstStyle/>
        <a:p>
          <a:r>
            <a:rPr lang="uk-UA" dirty="0" smtClean="0"/>
            <a:t>Благодійний фонд </a:t>
          </a:r>
          <a:r>
            <a:rPr lang="uk-UA" dirty="0" err="1" smtClean="0"/>
            <a:t>“Світ</a:t>
          </a:r>
          <a:r>
            <a:rPr lang="uk-UA" dirty="0" smtClean="0"/>
            <a:t> </a:t>
          </a:r>
          <a:r>
            <a:rPr lang="uk-UA" dirty="0" err="1" smtClean="0"/>
            <a:t>дітям”</a:t>
          </a:r>
          <a:endParaRPr lang="ru-RU" dirty="0"/>
        </a:p>
      </dgm:t>
    </dgm:pt>
    <dgm:pt modelId="{BBF24095-0629-4DD3-B58C-23CBF8B41D0A}" type="parTrans" cxnId="{94C0E974-1FD2-4366-821B-0A5356382A25}">
      <dgm:prSet/>
      <dgm:spPr/>
      <dgm:t>
        <a:bodyPr/>
        <a:lstStyle/>
        <a:p>
          <a:endParaRPr lang="ru-RU"/>
        </a:p>
      </dgm:t>
    </dgm:pt>
    <dgm:pt modelId="{3C94E43E-B957-4D71-883E-655C8ABB02BC}" type="sibTrans" cxnId="{94C0E974-1FD2-4366-821B-0A5356382A25}">
      <dgm:prSet/>
      <dgm:spPr/>
      <dgm:t>
        <a:bodyPr/>
        <a:lstStyle/>
        <a:p>
          <a:endParaRPr lang="ru-RU"/>
        </a:p>
      </dgm:t>
    </dgm:pt>
    <dgm:pt modelId="{0337194E-1D31-4393-BF08-30C73A0C1A62}" type="pres">
      <dgm:prSet presAssocID="{C035AC16-8E89-4149-8318-0B3C754716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186F1-78E2-4EA3-8D3B-6FEC688554B3}" type="pres">
      <dgm:prSet presAssocID="{794CB4F5-68A9-473D-9E42-A465DDDA1768}" presName="parentLin" presStyleCnt="0"/>
      <dgm:spPr/>
    </dgm:pt>
    <dgm:pt modelId="{1DE8FF8A-2846-4E1C-88A9-1EA3EFFEA568}" type="pres">
      <dgm:prSet presAssocID="{794CB4F5-68A9-473D-9E42-A465DDDA176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617861-B3DF-4261-8BAC-4A53F30711E8}" type="pres">
      <dgm:prSet presAssocID="{794CB4F5-68A9-473D-9E42-A465DDDA17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00D4-E34F-4959-BE5A-AAC8ED82CBAB}" type="pres">
      <dgm:prSet presAssocID="{794CB4F5-68A9-473D-9E42-A465DDDA1768}" presName="negativeSpace" presStyleCnt="0"/>
      <dgm:spPr/>
    </dgm:pt>
    <dgm:pt modelId="{D76E3AA3-0C03-4F3F-A295-49942C90542E}" type="pres">
      <dgm:prSet presAssocID="{794CB4F5-68A9-473D-9E42-A465DDDA1768}" presName="childText" presStyleLbl="conFgAcc1" presStyleIdx="0" presStyleCnt="3">
        <dgm:presLayoutVars>
          <dgm:bulletEnabled val="1"/>
        </dgm:presLayoutVars>
      </dgm:prSet>
      <dgm:spPr/>
    </dgm:pt>
    <dgm:pt modelId="{837333F7-160A-4C97-B593-334F00783E92}" type="pres">
      <dgm:prSet presAssocID="{ABD93137-63CA-467D-84A2-B191639D650B}" presName="spaceBetweenRectangles" presStyleCnt="0"/>
      <dgm:spPr/>
    </dgm:pt>
    <dgm:pt modelId="{B46719EC-22F5-4EC6-BFFE-B6778380D818}" type="pres">
      <dgm:prSet presAssocID="{3733956F-AD8A-45F9-A4CF-93F80B4F1C65}" presName="parentLin" presStyleCnt="0"/>
      <dgm:spPr/>
    </dgm:pt>
    <dgm:pt modelId="{AE41A8E2-0EA7-4610-A475-A60683A585FB}" type="pres">
      <dgm:prSet presAssocID="{3733956F-AD8A-45F9-A4CF-93F80B4F1C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5342A86-76CB-4B2B-9A27-A1859437B1CD}" type="pres">
      <dgm:prSet presAssocID="{3733956F-AD8A-45F9-A4CF-93F80B4F1C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5D01A-A300-4D07-90F4-2B9523BA0B02}" type="pres">
      <dgm:prSet presAssocID="{3733956F-AD8A-45F9-A4CF-93F80B4F1C65}" presName="negativeSpace" presStyleCnt="0"/>
      <dgm:spPr/>
    </dgm:pt>
    <dgm:pt modelId="{F2207DD2-ECBA-46BB-A764-B5E2FBF66873}" type="pres">
      <dgm:prSet presAssocID="{3733956F-AD8A-45F9-A4CF-93F80B4F1C65}" presName="childText" presStyleLbl="conFgAcc1" presStyleIdx="1" presStyleCnt="3">
        <dgm:presLayoutVars>
          <dgm:bulletEnabled val="1"/>
        </dgm:presLayoutVars>
      </dgm:prSet>
      <dgm:spPr/>
    </dgm:pt>
    <dgm:pt modelId="{3A8F302F-A63A-4375-A955-AB60FB63F6A1}" type="pres">
      <dgm:prSet presAssocID="{B9BDF717-F82D-4E64-BA1E-AA219824976F}" presName="spaceBetweenRectangles" presStyleCnt="0"/>
      <dgm:spPr/>
    </dgm:pt>
    <dgm:pt modelId="{3DCC1EDB-41F7-4673-B980-4C78BFFFBC4C}" type="pres">
      <dgm:prSet presAssocID="{113D52B4-4A59-418A-9650-581EC734A166}" presName="parentLin" presStyleCnt="0"/>
      <dgm:spPr/>
    </dgm:pt>
    <dgm:pt modelId="{541DB1EF-C16A-4D06-BB66-3166259ADF7E}" type="pres">
      <dgm:prSet presAssocID="{113D52B4-4A59-418A-9650-581EC734A16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BB40576-D6DC-4F1D-9123-26DB985EB333}" type="pres">
      <dgm:prSet presAssocID="{113D52B4-4A59-418A-9650-581EC734A1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3445A-EA25-4BA4-B467-70B1EA3537C4}" type="pres">
      <dgm:prSet presAssocID="{113D52B4-4A59-418A-9650-581EC734A166}" presName="negativeSpace" presStyleCnt="0"/>
      <dgm:spPr/>
    </dgm:pt>
    <dgm:pt modelId="{FC4231BA-EAD1-4B02-97A8-A1DC37102C9D}" type="pres">
      <dgm:prSet presAssocID="{113D52B4-4A59-418A-9650-581EC734A16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F91CC2-086F-49D7-A103-776B77A4A381}" type="presOf" srcId="{794CB4F5-68A9-473D-9E42-A465DDDA1768}" destId="{1DE8FF8A-2846-4E1C-88A9-1EA3EFFEA568}" srcOrd="0" destOrd="0" presId="urn:microsoft.com/office/officeart/2005/8/layout/list1"/>
    <dgm:cxn modelId="{023030BC-B92B-4A51-9B75-6A781EFF0C48}" type="presOf" srcId="{3733956F-AD8A-45F9-A4CF-93F80B4F1C65}" destId="{05342A86-76CB-4B2B-9A27-A1859437B1CD}" srcOrd="1" destOrd="0" presId="urn:microsoft.com/office/officeart/2005/8/layout/list1"/>
    <dgm:cxn modelId="{937E0602-9AF8-4CFB-8202-AB5CCE10732E}" type="presOf" srcId="{794CB4F5-68A9-473D-9E42-A465DDDA1768}" destId="{C9617861-B3DF-4261-8BAC-4A53F30711E8}" srcOrd="1" destOrd="0" presId="urn:microsoft.com/office/officeart/2005/8/layout/list1"/>
    <dgm:cxn modelId="{10559350-301D-4A3E-8AC0-A3EEA341E8BD}" type="presOf" srcId="{113D52B4-4A59-418A-9650-581EC734A166}" destId="{DBB40576-D6DC-4F1D-9123-26DB985EB333}" srcOrd="1" destOrd="0" presId="urn:microsoft.com/office/officeart/2005/8/layout/list1"/>
    <dgm:cxn modelId="{7F5C2CEE-1F57-4D9D-A95B-CA908A007678}" type="presOf" srcId="{113D52B4-4A59-418A-9650-581EC734A166}" destId="{541DB1EF-C16A-4D06-BB66-3166259ADF7E}" srcOrd="0" destOrd="0" presId="urn:microsoft.com/office/officeart/2005/8/layout/list1"/>
    <dgm:cxn modelId="{4092F7FF-AF31-49AC-A802-B9A5E9777E92}" srcId="{C035AC16-8E89-4149-8318-0B3C754716AE}" destId="{794CB4F5-68A9-473D-9E42-A465DDDA1768}" srcOrd="0" destOrd="0" parTransId="{9A945DAC-B981-4652-841A-7833F114E152}" sibTransId="{ABD93137-63CA-467D-84A2-B191639D650B}"/>
    <dgm:cxn modelId="{2B3ABEA4-6CD2-4399-8FD9-CB9BB74D78A7}" type="presOf" srcId="{C035AC16-8E89-4149-8318-0B3C754716AE}" destId="{0337194E-1D31-4393-BF08-30C73A0C1A62}" srcOrd="0" destOrd="0" presId="urn:microsoft.com/office/officeart/2005/8/layout/list1"/>
    <dgm:cxn modelId="{94C0E974-1FD2-4366-821B-0A5356382A25}" srcId="{C035AC16-8E89-4149-8318-0B3C754716AE}" destId="{113D52B4-4A59-418A-9650-581EC734A166}" srcOrd="2" destOrd="0" parTransId="{BBF24095-0629-4DD3-B58C-23CBF8B41D0A}" sibTransId="{3C94E43E-B957-4D71-883E-655C8ABB02BC}"/>
    <dgm:cxn modelId="{F3784352-E391-4351-AB33-45E5CE252150}" type="presOf" srcId="{3733956F-AD8A-45F9-A4CF-93F80B4F1C65}" destId="{AE41A8E2-0EA7-4610-A475-A60683A585FB}" srcOrd="0" destOrd="0" presId="urn:microsoft.com/office/officeart/2005/8/layout/list1"/>
    <dgm:cxn modelId="{EA50A71D-FCD2-4925-BD76-54263E207C34}" srcId="{C035AC16-8E89-4149-8318-0B3C754716AE}" destId="{3733956F-AD8A-45F9-A4CF-93F80B4F1C65}" srcOrd="1" destOrd="0" parTransId="{C01852EC-929C-4B70-950E-46E1D51B5171}" sibTransId="{B9BDF717-F82D-4E64-BA1E-AA219824976F}"/>
    <dgm:cxn modelId="{E28D7268-FA17-4C48-896A-706DC1B72D26}" type="presParOf" srcId="{0337194E-1D31-4393-BF08-30C73A0C1A62}" destId="{4F9186F1-78E2-4EA3-8D3B-6FEC688554B3}" srcOrd="0" destOrd="0" presId="urn:microsoft.com/office/officeart/2005/8/layout/list1"/>
    <dgm:cxn modelId="{5CD8D8EB-8254-4363-B869-A689EAC3AA1F}" type="presParOf" srcId="{4F9186F1-78E2-4EA3-8D3B-6FEC688554B3}" destId="{1DE8FF8A-2846-4E1C-88A9-1EA3EFFEA568}" srcOrd="0" destOrd="0" presId="urn:microsoft.com/office/officeart/2005/8/layout/list1"/>
    <dgm:cxn modelId="{60BB0EF5-5418-4A0D-B9C8-4B85065818DA}" type="presParOf" srcId="{4F9186F1-78E2-4EA3-8D3B-6FEC688554B3}" destId="{C9617861-B3DF-4261-8BAC-4A53F30711E8}" srcOrd="1" destOrd="0" presId="urn:microsoft.com/office/officeart/2005/8/layout/list1"/>
    <dgm:cxn modelId="{4EC9D50C-36C6-42A0-A695-5758D82D2E98}" type="presParOf" srcId="{0337194E-1D31-4393-BF08-30C73A0C1A62}" destId="{B18000D4-E34F-4959-BE5A-AAC8ED82CBAB}" srcOrd="1" destOrd="0" presId="urn:microsoft.com/office/officeart/2005/8/layout/list1"/>
    <dgm:cxn modelId="{A99EAF99-CBF2-43AC-A106-30F2922BD683}" type="presParOf" srcId="{0337194E-1D31-4393-BF08-30C73A0C1A62}" destId="{D76E3AA3-0C03-4F3F-A295-49942C90542E}" srcOrd="2" destOrd="0" presId="urn:microsoft.com/office/officeart/2005/8/layout/list1"/>
    <dgm:cxn modelId="{9CED489A-A4A2-4626-B87F-E59DDE65559A}" type="presParOf" srcId="{0337194E-1D31-4393-BF08-30C73A0C1A62}" destId="{837333F7-160A-4C97-B593-334F00783E92}" srcOrd="3" destOrd="0" presId="urn:microsoft.com/office/officeart/2005/8/layout/list1"/>
    <dgm:cxn modelId="{A9C9BF5E-7DF5-4D65-8266-C8C99ACFDD8D}" type="presParOf" srcId="{0337194E-1D31-4393-BF08-30C73A0C1A62}" destId="{B46719EC-22F5-4EC6-BFFE-B6778380D818}" srcOrd="4" destOrd="0" presId="urn:microsoft.com/office/officeart/2005/8/layout/list1"/>
    <dgm:cxn modelId="{2D905659-0DFD-40B2-82B4-FD2C32129F5B}" type="presParOf" srcId="{B46719EC-22F5-4EC6-BFFE-B6778380D818}" destId="{AE41A8E2-0EA7-4610-A475-A60683A585FB}" srcOrd="0" destOrd="0" presId="urn:microsoft.com/office/officeart/2005/8/layout/list1"/>
    <dgm:cxn modelId="{AA94B866-9E28-4F38-886A-0798C0128B76}" type="presParOf" srcId="{B46719EC-22F5-4EC6-BFFE-B6778380D818}" destId="{05342A86-76CB-4B2B-9A27-A1859437B1CD}" srcOrd="1" destOrd="0" presId="urn:microsoft.com/office/officeart/2005/8/layout/list1"/>
    <dgm:cxn modelId="{88C2D6DA-6DF4-4FB3-9E68-AF77B760E887}" type="presParOf" srcId="{0337194E-1D31-4393-BF08-30C73A0C1A62}" destId="{6315D01A-A300-4D07-90F4-2B9523BA0B02}" srcOrd="5" destOrd="0" presId="urn:microsoft.com/office/officeart/2005/8/layout/list1"/>
    <dgm:cxn modelId="{E2AE4139-1555-4675-82E7-D6400E2112F3}" type="presParOf" srcId="{0337194E-1D31-4393-BF08-30C73A0C1A62}" destId="{F2207DD2-ECBA-46BB-A764-B5E2FBF66873}" srcOrd="6" destOrd="0" presId="urn:microsoft.com/office/officeart/2005/8/layout/list1"/>
    <dgm:cxn modelId="{007F3F80-015C-4497-B4A8-1BBEBDD3E316}" type="presParOf" srcId="{0337194E-1D31-4393-BF08-30C73A0C1A62}" destId="{3A8F302F-A63A-4375-A955-AB60FB63F6A1}" srcOrd="7" destOrd="0" presId="urn:microsoft.com/office/officeart/2005/8/layout/list1"/>
    <dgm:cxn modelId="{9884ED27-B169-4A44-ADE5-E243F72E5F61}" type="presParOf" srcId="{0337194E-1D31-4393-BF08-30C73A0C1A62}" destId="{3DCC1EDB-41F7-4673-B980-4C78BFFFBC4C}" srcOrd="8" destOrd="0" presId="urn:microsoft.com/office/officeart/2005/8/layout/list1"/>
    <dgm:cxn modelId="{1EBB9C61-0801-46EA-8568-C9A848B71BA4}" type="presParOf" srcId="{3DCC1EDB-41F7-4673-B980-4C78BFFFBC4C}" destId="{541DB1EF-C16A-4D06-BB66-3166259ADF7E}" srcOrd="0" destOrd="0" presId="urn:microsoft.com/office/officeart/2005/8/layout/list1"/>
    <dgm:cxn modelId="{A6477E05-1365-48AF-8500-413DBB626250}" type="presParOf" srcId="{3DCC1EDB-41F7-4673-B980-4C78BFFFBC4C}" destId="{DBB40576-D6DC-4F1D-9123-26DB985EB333}" srcOrd="1" destOrd="0" presId="urn:microsoft.com/office/officeart/2005/8/layout/list1"/>
    <dgm:cxn modelId="{58B02E40-2C1E-4E09-BCF1-7F132FE328EC}" type="presParOf" srcId="{0337194E-1D31-4393-BF08-30C73A0C1A62}" destId="{F033445A-EA25-4BA4-B467-70B1EA3537C4}" srcOrd="9" destOrd="0" presId="urn:microsoft.com/office/officeart/2005/8/layout/list1"/>
    <dgm:cxn modelId="{BCD2C543-3918-48AB-BED3-657D7E2D9202}" type="presParOf" srcId="{0337194E-1D31-4393-BF08-30C73A0C1A62}" destId="{FC4231BA-EAD1-4B02-97A8-A1DC37102C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BA32611-6B4C-4F3F-88A4-47668272DB70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D696D0-35A4-48E9-ACEC-306CC5D429F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2BB1-3233-4A51-89FC-6BAAF04BD24E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8496-A423-4009-AF73-52D6CDF2F9C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9F0D-9EE2-41D0-8E97-7B291A509DB3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6DB6-6316-42EC-9736-19BEFCC2754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1EC4-C9C4-4089-AC99-E4162055AC52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92C4-10FF-4636-B19A-AF0174C5796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4E0B8-42D3-43B7-860B-19C3B56EA374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9272E3-065D-42E1-AA46-4206A9AD284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EC2955-197C-4CBF-AD4A-EB0723CD4673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61A319-F1F0-4B4E-8D07-9268579A5CB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37198-C11C-44C4-9654-1A67638832B1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6D15C7-F94D-4664-B920-A234E5E065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EDA3D4-D505-4D9E-A95D-B10FA646BF35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11822-5EEF-480B-BE37-09E6D7B3117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0F74-2AEB-4502-9F9D-FDA033680FE0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5422-21CF-4CC7-B894-11A91B400FD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B1AC3A-8543-4D19-BD26-6F77ECB4EC8D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4C04A2-6073-42BF-8BA0-F0496EDDC8D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92BEFE-3466-4FEE-B758-78856BD4D68D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17B4A03-ABB9-4883-A789-D1A56B2FA9C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53C77E4-A894-45A2-B1A2-B01D200D5564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564AE18-2B27-443A-83BD-BF447B29DF7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22" r:id="rId4"/>
    <p:sldLayoutId id="2147483723" r:id="rId5"/>
    <p:sldLayoutId id="2147483724" r:id="rId6"/>
    <p:sldLayoutId id="2147483718" r:id="rId7"/>
    <p:sldLayoutId id="2147483725" r:id="rId8"/>
    <p:sldLayoutId id="2147483726" r:id="rId9"/>
    <p:sldLayoutId id="2147483717" r:id="rId10"/>
    <p:sldLayoutId id="214748371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6" descr="image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221457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Тема проекту: </a:t>
            </a:r>
            <a:br>
              <a:rPr lang="uk-UA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Профілактика </a:t>
            </a:r>
            <a:r>
              <a:rPr lang="uk-UA" sz="4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інтернет-</a:t>
            </a:r>
            <a:r>
              <a:rPr lang="uk-UA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залежності  учнівської молоді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4714875"/>
            <a:ext cx="8286750" cy="1752600"/>
          </a:xfrm>
          <a:ln>
            <a:solidFill>
              <a:schemeClr val="accent1"/>
            </a:solidFill>
          </a:ln>
        </p:spPr>
        <p:txBody>
          <a:bodyPr/>
          <a:lstStyle/>
          <a:p>
            <a:pPr marR="0" algn="ctr"/>
            <a:r>
              <a:rPr lang="uk-UA" sz="6000" b="1" i="1" dirty="0" smtClean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Назва проекту: </a:t>
            </a:r>
            <a:r>
              <a:rPr lang="uk-UA" sz="6000" b="1" i="1" dirty="0" err="1" smtClean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“Повернись</a:t>
            </a:r>
            <a:r>
              <a:rPr lang="uk-UA" sz="6000" b="1" i="1" dirty="0" smtClean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 у </a:t>
            </a:r>
            <a:r>
              <a:rPr lang="uk-UA" sz="6000" b="1" i="1" dirty="0" err="1" smtClean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реальність</a:t>
            </a:r>
            <a:r>
              <a:rPr lang="uk-UA" sz="6000" b="1" i="1" dirty="0" err="1" smtClean="0">
                <a:solidFill>
                  <a:schemeClr val="accent3"/>
                </a:solidFill>
                <a:latin typeface="Monotype Corsiva" pitchFamily="66" charset="0"/>
              </a:rPr>
              <a:t>”</a:t>
            </a:r>
            <a:endParaRPr lang="ru-RU" sz="6000" b="1" i="1" dirty="0" smtClean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арагдададages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000250"/>
            <a:ext cx="4721225" cy="4227513"/>
          </a:xfrm>
        </p:spPr>
      </p:pic>
      <p:pic>
        <p:nvPicPr>
          <p:cNvPr id="8" name="Содержимое 7" descr="imagсепадпюлощлждєes.jpe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72188" y="2357438"/>
            <a:ext cx="2276475" cy="3421062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571480"/>
            <a:ext cx="8786842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Пропаганда здорового способу життя: </a:t>
            </a:r>
            <a:br>
              <a:rPr lang="uk-UA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uk-UA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Зустріч з братами </a:t>
            </a:r>
            <a:r>
              <a:rPr lang="uk-UA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Вірастюками</a:t>
            </a:r>
            <a:endParaRPr lang="ru-RU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bOnOoUdI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3606800" cy="2162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Спортивно-масові заходи </a:t>
            </a:r>
            <a:endParaRPr lang="ru-RU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Содержимое 4" descr="LdTFJbn_Oq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1643063"/>
            <a:ext cx="43116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 descr="xiaR-8LzRu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929063"/>
            <a:ext cx="403860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Матчева зустріч учасників проекту </a:t>
            </a:r>
            <a:b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 ФК </a:t>
            </a:r>
            <a:r>
              <a:rPr lang="uk-UA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“Ураган”</a:t>
            </a:r>
            <a:endParaRPr lang="ru-RU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78" name="Содержимое 8" descr="YTGv7IwQfuA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285875"/>
            <a:ext cx="3959225" cy="3805238"/>
          </a:xfrm>
        </p:spPr>
      </p:pic>
      <p:pic>
        <p:nvPicPr>
          <p:cNvPr id="24579" name="Содержимое 9" descr="imagтбрилиоes.jpe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4688" y="3143250"/>
            <a:ext cx="5753100" cy="3378200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</a:t>
            </a:r>
            <a:br>
              <a:rPr lang="uk-UA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uk-UA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uk-UA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Флеш-моб</a:t>
            </a:r>
            <a:endParaRPr lang="ru-RU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Содержимое 6" descr="defaтчмточт мовчult.jpe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928938"/>
            <a:ext cx="4329112" cy="3671887"/>
          </a:xfrm>
        </p:spPr>
      </p:pic>
      <p:pic>
        <p:nvPicPr>
          <p:cNvPr id="8" name="Содержимое 7" descr="ливлисчьивьп.jpe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4750" y="214313"/>
            <a:ext cx="5153025" cy="3429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Пропаганда  книги  як джерела самопізнання:</a:t>
            </a:r>
            <a:endParaRPr lang="ru-RU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1" descr="C:\Users\Dima\Desktop\ІРІ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3357563"/>
            <a:ext cx="4762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5000625" cy="3857625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dirty="0" smtClean="0">
                <a:latin typeface="Bookman Old Style" pitchFamily="18" charset="0"/>
                <a:cs typeface="Calibri" pitchFamily="34" charset="0"/>
              </a:rPr>
              <a:t>1- Відвідування  книжкового виставкового центру “Є”;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sz="2000" dirty="0" smtClean="0">
              <a:latin typeface="Bookman Old Style" pitchFamily="18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dirty="0" smtClean="0">
                <a:latin typeface="Bookman Old Style" pitchFamily="18" charset="0"/>
                <a:cs typeface="Calibri" pitchFamily="34" charset="0"/>
              </a:rPr>
              <a:t>2-Зустрічі з відомими  франківськими письменниками 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sz="2000" dirty="0" smtClean="0">
              <a:latin typeface="Bookman Old Style" pitchFamily="18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dirty="0" smtClean="0">
                <a:latin typeface="Bookman Old Style" pitchFamily="18" charset="0"/>
                <a:cs typeface="Calibri" pitchFamily="34" charset="0"/>
              </a:rPr>
              <a:t>3-«Теплі історії до кави» - день улюбленої книги.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sz="2000" dirty="0" smtClean="0">
              <a:latin typeface="Bookman Old Style" pitchFamily="18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dirty="0" smtClean="0">
                <a:latin typeface="Bookman Old Style" pitchFamily="18" charset="0"/>
                <a:cs typeface="Calibri" pitchFamily="34" charset="0"/>
              </a:rPr>
              <a:t>4-Зустрічі з акторами, художниками, скульпторами – відомими людьми нашого міста;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sz="2000" dirty="0" smtClean="0">
              <a:latin typeface="Bookman Old Style" pitchFamily="18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dirty="0" smtClean="0">
                <a:latin typeface="Bookman Old Style" pitchFamily="18" charset="0"/>
                <a:cs typeface="Calibri" pitchFamily="34" charset="0"/>
              </a:rPr>
              <a:t>5-Творчий читацький підсумок. </a:t>
            </a:r>
            <a:endParaRPr lang="en-US" sz="2000" dirty="0" smtClean="0">
              <a:latin typeface="Bookman Old Style" pitchFamily="18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642938"/>
            <a:ext cx="321468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3"/>
          <p:cNvSpPr>
            <a:spLocks noChangeArrowheads="1"/>
          </p:cNvSpPr>
          <p:nvPr/>
        </p:nvSpPr>
        <p:spPr bwMode="auto">
          <a:xfrm>
            <a:off x="285750" y="285750"/>
            <a:ext cx="8001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1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Зустріч з відомим </a:t>
            </a:r>
            <a:r>
              <a:rPr lang="uk-UA" sz="41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письменником </a:t>
            </a:r>
            <a:r>
              <a:rPr lang="uk-UA" sz="41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Ю.Андруховичем </a:t>
            </a:r>
          </a:p>
        </p:txBody>
      </p:sp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" y="2000240"/>
            <a:ext cx="3143244" cy="385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325" y="1928813"/>
            <a:ext cx="46497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86248" y="214290"/>
            <a:ext cx="4857752" cy="307183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Bookman Old Style" pitchFamily="18" charset="0"/>
              </a:rPr>
              <a:t>День творчості 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Bookman Old Style" pitchFamily="18" charset="0"/>
              </a:rPr>
              <a:t>Виставка робіт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Bookman Old Style" pitchFamily="18" charset="0"/>
              </a:rPr>
              <a:t>Ігри-фантазії  та  режисерські  ігри 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Bookman Old Style" pitchFamily="18" charset="0"/>
              </a:rPr>
              <a:t>День театру (зустріч з відомими акторами – вихідцями з рідного краю)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800" dirty="0" smtClean="0">
              <a:latin typeface="Bookman Old Style" pitchFamily="18" charset="0"/>
            </a:endParaRPr>
          </a:p>
        </p:txBody>
      </p:sp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71875"/>
            <a:ext cx="43195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28625"/>
            <a:ext cx="37480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786188"/>
            <a:ext cx="4016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072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Monotype Corsiva" pitchFamily="66" charset="0"/>
                <a:cs typeface="Calibri" pitchFamily="34" charset="0"/>
              </a:rPr>
              <a:t>ІІІ - Етап </a:t>
            </a:r>
            <a:r>
              <a:rPr lang="uk-UA" sz="2800" b="1" dirty="0">
                <a:latin typeface="Monotype Corsiva" pitchFamily="66" charset="0"/>
                <a:cs typeface="Calibri" pitchFamily="34" charset="0"/>
              </a:rPr>
              <a:t>оцінювання ефективності роботи</a:t>
            </a:r>
          </a:p>
        </p:txBody>
      </p:sp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500062" y="1000108"/>
            <a:ext cx="528638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uk-UA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Мета</a:t>
            </a:r>
            <a:r>
              <a:rPr lang="uk-UA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lang="uk-UA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повторна діагностика стану </a:t>
            </a:r>
            <a:r>
              <a:rPr lang="uk-UA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інтернет-залежності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учасників проекту, обробка і вивчення даних, презентація </a:t>
            </a:r>
            <a:r>
              <a:rPr lang="uk-UA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результів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проекту.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Оцінка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ефективності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впродовж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усієї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тривалості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проекту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000760" y="1214422"/>
            <a:ext cx="28575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uk-UA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 та методи </a:t>
            </a:r>
            <a:r>
              <a:rPr lang="uk-UA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роботи:</a:t>
            </a:r>
          </a:p>
          <a:p>
            <a:endParaRPr lang="uk-UA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Анкетування</a:t>
            </a:r>
          </a:p>
          <a:p>
            <a:pPr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Тестування</a:t>
            </a:r>
          </a:p>
          <a:p>
            <a:pPr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Діагностика тривожності</a:t>
            </a:r>
          </a:p>
          <a:p>
            <a:pPr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 та обробка даних</a:t>
            </a:r>
          </a:p>
          <a:p>
            <a:pPr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Розробка буклету для батьків з питань профілактики </a:t>
            </a:r>
            <a:r>
              <a:rPr lang="uk-UA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інтернет-залежності</a:t>
            </a:r>
            <a:endParaRPr lang="uk-UA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Підготовка методичної літератури для педагогів, батьків та учнів ЗОШ з проблем профілактики, діагностики та подолання </a:t>
            </a:r>
            <a:r>
              <a:rPr lang="uk-UA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інтернет-залежності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00063" y="2357430"/>
            <a:ext cx="48577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endParaRPr lang="uk-UA" sz="16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uk-UA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Результатом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є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удосконалення,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корективи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уточнення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доповнення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істотно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підвищу</a:t>
            </a:r>
            <a:r>
              <a:rPr lang="uk-UA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ють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ефективність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 проекту в подальшому.</a:t>
            </a:r>
            <a:endParaRPr lang="uk-UA" dirty="0">
              <a:ea typeface="Calibri" pitchFamily="34" charset="0"/>
              <a:cs typeface="Arial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5" descr="морморм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98884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Співпраця з громадськими організаціями та фондами  </a:t>
            </a:r>
            <a:r>
              <a:rPr lang="uk-UA" sz="4000" dirty="0" err="1" smtClean="0"/>
              <a:t>м.Івано-Франківська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Очікувані результати проекту:</a:t>
            </a:r>
            <a:endParaRPr lang="ru-RU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75" y="4357694"/>
            <a:ext cx="643096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3214703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latin typeface="Bookman Old Style" pitchFamily="18" charset="0"/>
              </a:rPr>
              <a:t>стійка і правильна позиція учнів щодо </a:t>
            </a:r>
            <a:r>
              <a:rPr lang="uk-UA" dirty="0" err="1" smtClean="0">
                <a:latin typeface="Bookman Old Style" pitchFamily="18" charset="0"/>
              </a:rPr>
              <a:t>інтернет-простору</a:t>
            </a:r>
            <a:r>
              <a:rPr lang="uk-UA" dirty="0" smtClean="0">
                <a:latin typeface="Bookman Old Style" pitchFamily="18" charset="0"/>
              </a:rPr>
              <a:t>; 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>
                <a:latin typeface="Bookman Old Style" pitchFamily="18" charset="0"/>
              </a:rPr>
              <a:t>вміння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підлітків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змістовно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організовувати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дозвілля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>
                <a:latin typeface="Bookman Old Style" pitchFamily="18" charset="0"/>
              </a:rPr>
              <a:t>небайдуже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суспільне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ставлення</a:t>
            </a:r>
            <a:r>
              <a:rPr lang="ru-RU" dirty="0" smtClean="0">
                <a:latin typeface="Bookman Old Style" pitchFamily="18" charset="0"/>
              </a:rPr>
              <a:t> до проблем </a:t>
            </a:r>
            <a:r>
              <a:rPr lang="ru-RU" dirty="0" err="1" smtClean="0">
                <a:latin typeface="Bookman Old Style" pitchFamily="18" charset="0"/>
              </a:rPr>
              <a:t>інтернет-залежності</a:t>
            </a:r>
            <a:r>
              <a:rPr lang="ru-RU" dirty="0" smtClean="0">
                <a:latin typeface="Bookman Old Style" pitchFamily="18" charset="0"/>
              </a:rPr>
              <a:t>;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imіаіипage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2571750"/>
            <a:ext cx="471487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481138"/>
            <a:ext cx="5543550" cy="4525962"/>
          </a:xfrm>
        </p:spPr>
        <p:txBody>
          <a:bodyPr/>
          <a:lstStyle/>
          <a:p>
            <a:r>
              <a:rPr lang="uk-UA" sz="3200" dirty="0" smtClean="0"/>
              <a:t>здійснення соціально-профілактичної роботи щодо </a:t>
            </a:r>
            <a:r>
              <a:rPr lang="uk-UA" sz="3200" dirty="0" err="1" smtClean="0"/>
              <a:t>інтернет-залежності</a:t>
            </a:r>
            <a:r>
              <a:rPr lang="uk-UA" sz="3200" dirty="0" smtClean="0"/>
              <a:t> учнів </a:t>
            </a:r>
          </a:p>
          <a:p>
            <a:pPr>
              <a:buNone/>
            </a:pPr>
            <a:r>
              <a:rPr lang="uk-UA" sz="3200" dirty="0" smtClean="0"/>
              <a:t>  9 класів в умовах </a:t>
            </a:r>
          </a:p>
          <a:p>
            <a:pPr>
              <a:buNone/>
            </a:pPr>
            <a:r>
              <a:rPr lang="uk-UA" sz="3200" dirty="0" smtClean="0"/>
              <a:t>  ЗОШ </a:t>
            </a:r>
            <a:endParaRPr lang="uk-UA" sz="3200" dirty="0" smtClean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Мета проекту :</a:t>
            </a:r>
            <a:endParaRPr lang="ru-RU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" y="1071546"/>
            <a:ext cx="5286383" cy="5357829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 smtClean="0">
                <a:latin typeface="Bookman Old Style" pitchFamily="18" charset="0"/>
              </a:rPr>
              <a:t>людські (соціальний педагог, психолог, волонтери-студенти спеціальності «Соціальна  педагогіка та  практична психологія»);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 smtClean="0">
                <a:latin typeface="Bookman Old Style" pitchFamily="18" charset="0"/>
              </a:rPr>
              <a:t>інформаційні (спеціальна література з питань девіантної поведінки, зокрема </a:t>
            </a:r>
            <a:r>
              <a:rPr lang="uk-UA" sz="1600" dirty="0" err="1" smtClean="0">
                <a:latin typeface="Bookman Old Style" pitchFamily="18" charset="0"/>
              </a:rPr>
              <a:t>інтернет-адикцій</a:t>
            </a:r>
            <a:r>
              <a:rPr lang="uk-UA" sz="1600" dirty="0" smtClean="0">
                <a:latin typeface="Bookman Old Style" pitchFamily="18" charset="0"/>
              </a:rPr>
              <a:t>; методична література; буклети, листівки, брошури, прес-релізи; рекламна продукція; інформація в ЗМІ; усна інформація спеціалістів та волонтерів);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 smtClean="0">
                <a:latin typeface="Bookman Old Style" pitchFamily="18" charset="0"/>
              </a:rPr>
              <a:t>соціальні: громадські організації та благодійні фонди м. Івано-Франківська (ГО </a:t>
            </a:r>
            <a:r>
              <a:rPr lang="uk-UA" sz="1600" dirty="0" err="1" smtClean="0">
                <a:latin typeface="Bookman Old Style" pitchFamily="18" charset="0"/>
              </a:rPr>
              <a:t>“Спільними</a:t>
            </a:r>
            <a:r>
              <a:rPr lang="uk-UA" sz="1600" dirty="0" smtClean="0">
                <a:latin typeface="Bookman Old Style" pitchFamily="18" charset="0"/>
              </a:rPr>
              <a:t> </a:t>
            </a:r>
            <a:r>
              <a:rPr lang="uk-UA" sz="1600" dirty="0" err="1" smtClean="0">
                <a:latin typeface="Bookman Old Style" pitchFamily="18" charset="0"/>
              </a:rPr>
              <a:t>зусиллями”</a:t>
            </a:r>
            <a:r>
              <a:rPr lang="uk-UA" sz="1600" dirty="0" smtClean="0">
                <a:latin typeface="Bookman Old Style" pitchFamily="18" charset="0"/>
              </a:rPr>
              <a:t>, БГФ імені Короля Юрія, ІФБФ </a:t>
            </a:r>
            <a:r>
              <a:rPr lang="uk-UA" sz="1600" dirty="0" err="1" smtClean="0">
                <a:latin typeface="Bookman Old Style" pitchFamily="18" charset="0"/>
              </a:rPr>
              <a:t>“Кікбоксинг</a:t>
            </a:r>
            <a:r>
              <a:rPr lang="uk-UA" sz="1600" dirty="0" smtClean="0">
                <a:latin typeface="Bookman Old Style" pitchFamily="18" charset="0"/>
              </a:rPr>
              <a:t> проти наркоманії та  дитячої </a:t>
            </a:r>
            <a:r>
              <a:rPr lang="uk-UA" sz="1600" dirty="0" err="1" smtClean="0">
                <a:latin typeface="Bookman Old Style" pitchFamily="18" charset="0"/>
              </a:rPr>
              <a:t>злочинності”</a:t>
            </a:r>
            <a:r>
              <a:rPr lang="uk-UA" sz="1600" dirty="0" smtClean="0">
                <a:latin typeface="Bookman Old Style" pitchFamily="18" charset="0"/>
              </a:rPr>
              <a:t>, Молодіжна адміністрація Івано-Франківської області , БФ </a:t>
            </a:r>
            <a:r>
              <a:rPr lang="uk-UA" sz="1600" dirty="0" err="1" smtClean="0">
                <a:latin typeface="Bookman Old Style" pitchFamily="18" charset="0"/>
              </a:rPr>
              <a:t>“Світ</a:t>
            </a:r>
            <a:r>
              <a:rPr lang="uk-UA" sz="1600" dirty="0" smtClean="0">
                <a:latin typeface="Bookman Old Style" pitchFamily="18" charset="0"/>
              </a:rPr>
              <a:t> </a:t>
            </a:r>
            <a:r>
              <a:rPr lang="uk-UA" sz="1600" dirty="0" err="1" smtClean="0">
                <a:latin typeface="Bookman Old Style" pitchFamily="18" charset="0"/>
              </a:rPr>
              <a:t>дітям”</a:t>
            </a:r>
            <a:r>
              <a:rPr lang="uk-UA" sz="1600" dirty="0" smtClean="0">
                <a:latin typeface="Bookman Old Style" pitchFamily="18" charset="0"/>
              </a:rPr>
              <a:t>);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 smtClean="0">
                <a:latin typeface="Bookman Old Style" pitchFamily="18" charset="0"/>
              </a:rPr>
              <a:t>матеріальні (бюджет вище перелічених організацій);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 smtClean="0">
                <a:latin typeface="Bookman Old Style" pitchFamily="18" charset="0"/>
              </a:rPr>
              <a:t>інше (канцтовари , мультимедійні  засоби). </a:t>
            </a:r>
            <a:endParaRPr lang="uk-UA" sz="1600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Ресурси :</a:t>
            </a:r>
            <a:endParaRPr lang="ru-RU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42938"/>
            <a:ext cx="3114667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857625"/>
            <a:ext cx="254792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 l="5624" r="56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76820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600" dirty="0" err="1" smtClean="0">
                <a:latin typeface="Bookman Old Style" pitchFamily="18" charset="0"/>
              </a:rPr>
              <a:t>семінари</a:t>
            </a:r>
            <a:r>
              <a:rPr lang="ru-RU" sz="4600" dirty="0" smtClean="0">
                <a:latin typeface="Bookman Old Style" pitchFamily="18" charset="0"/>
              </a:rPr>
              <a:t> </a:t>
            </a:r>
            <a:r>
              <a:rPr lang="ru-RU" sz="4600" dirty="0" err="1" smtClean="0">
                <a:latin typeface="Bookman Old Style" pitchFamily="18" charset="0"/>
              </a:rPr>
              <a:t>з</a:t>
            </a:r>
            <a:r>
              <a:rPr lang="ru-RU" sz="4600" dirty="0" smtClean="0">
                <a:latin typeface="Bookman Old Style" pitchFamily="18" charset="0"/>
              </a:rPr>
              <a:t> </a:t>
            </a:r>
            <a:r>
              <a:rPr lang="ru-RU" sz="4600" dirty="0" err="1" smtClean="0">
                <a:latin typeface="Bookman Old Style" pitchFamily="18" charset="0"/>
              </a:rPr>
              <a:t>питань</a:t>
            </a:r>
            <a:r>
              <a:rPr lang="uk-UA" sz="4600" dirty="0" smtClean="0">
                <a:latin typeface="Bookman Old Style" pitchFamily="18" charset="0"/>
              </a:rPr>
              <a:t> безпеки </a:t>
            </a:r>
            <a:r>
              <a:rPr lang="uk-UA" sz="4600" dirty="0" err="1" smtClean="0">
                <a:latin typeface="Bookman Old Style" pitchFamily="18" charset="0"/>
              </a:rPr>
              <a:t>інтернет-простору</a:t>
            </a:r>
            <a:r>
              <a:rPr lang="uk-UA" sz="4600" dirty="0" smtClean="0">
                <a:latin typeface="Bookman Old Style" pitchFamily="18" charset="0"/>
              </a:rPr>
              <a:t>;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uk-UA" sz="4600" dirty="0" smtClean="0">
              <a:latin typeface="Bookman Old Styl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600" dirty="0" err="1" smtClean="0">
                <a:latin typeface="Bookman Old Style" pitchFamily="18" charset="0"/>
              </a:rPr>
              <a:t>виставки</a:t>
            </a:r>
            <a:r>
              <a:rPr lang="ru-RU" sz="4600" dirty="0" smtClean="0">
                <a:latin typeface="Bookman Old Style" pitchFamily="18" charset="0"/>
              </a:rPr>
              <a:t> </a:t>
            </a:r>
            <a:r>
              <a:rPr lang="ru-RU" sz="4600" dirty="0" err="1" smtClean="0">
                <a:latin typeface="Bookman Old Style" pitchFamily="18" charset="0"/>
              </a:rPr>
              <a:t>учнівських</a:t>
            </a:r>
            <a:r>
              <a:rPr lang="ru-RU" sz="4600" dirty="0" smtClean="0">
                <a:latin typeface="Bookman Old Style" pitchFamily="18" charset="0"/>
              </a:rPr>
              <a:t> </a:t>
            </a:r>
            <a:r>
              <a:rPr lang="ru-RU" sz="4600" dirty="0" err="1" smtClean="0">
                <a:latin typeface="Bookman Old Style" pitchFamily="18" charset="0"/>
              </a:rPr>
              <a:t>робіт</a:t>
            </a:r>
            <a:r>
              <a:rPr lang="ru-RU" sz="4600" dirty="0" smtClean="0">
                <a:latin typeface="Bookman Old Style" pitchFamily="18" charset="0"/>
              </a:rPr>
              <a:t> 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4600" dirty="0" smtClean="0">
              <a:latin typeface="Bookman Old Styl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600" dirty="0" smtClean="0">
                <a:latin typeface="Bookman Old Style" pitchFamily="18" charset="0"/>
              </a:rPr>
              <a:t> постановка </a:t>
            </a:r>
            <a:r>
              <a:rPr lang="ru-RU" sz="4600" dirty="0" err="1" smtClean="0">
                <a:latin typeface="Bookman Old Style" pitchFamily="18" charset="0"/>
              </a:rPr>
              <a:t>вистав</a:t>
            </a:r>
            <a:r>
              <a:rPr lang="ru-RU" sz="4600" dirty="0" smtClean="0">
                <a:latin typeface="Bookman Old Style" pitchFamily="18" charset="0"/>
              </a:rPr>
              <a:t> </a:t>
            </a:r>
            <a:r>
              <a:rPr lang="ru-RU" sz="4600" dirty="0" err="1" smtClean="0">
                <a:latin typeface="Bookman Old Style" pitchFamily="18" charset="0"/>
              </a:rPr>
              <a:t>учасниками</a:t>
            </a:r>
            <a:r>
              <a:rPr lang="ru-RU" sz="4600" dirty="0" smtClean="0">
                <a:latin typeface="Bookman Old Style" pitchFamily="18" charset="0"/>
              </a:rPr>
              <a:t> проекту;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4600" dirty="0" smtClean="0">
              <a:latin typeface="Bookman Old Styl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600" dirty="0" smtClean="0">
                <a:latin typeface="Bookman Old Style" pitchFamily="18" charset="0"/>
              </a:rPr>
              <a:t> </a:t>
            </a:r>
            <a:r>
              <a:rPr lang="uk-UA" sz="4600" dirty="0" smtClean="0">
                <a:latin typeface="Bookman Old Style" pitchFamily="18" charset="0"/>
              </a:rPr>
              <a:t>видання методичної літератури для педагогів, батьків та учнів ЗОШ з проблем профілактики, діагностики та подолання </a:t>
            </a:r>
            <a:r>
              <a:rPr lang="uk-UA" sz="4600" dirty="0" err="1" smtClean="0">
                <a:latin typeface="Bookman Old Style" pitchFamily="18" charset="0"/>
              </a:rPr>
              <a:t>інтернет-залежності</a:t>
            </a:r>
            <a:r>
              <a:rPr lang="uk-UA" sz="4600" dirty="0" smtClean="0">
                <a:latin typeface="Bookman Old Style" pitchFamily="18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Форма </a:t>
            </a:r>
            <a:r>
              <a:rPr lang="ru-RU" i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презентації</a:t>
            </a:r>
            <a:r>
              <a:rPr lang="ru-RU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результатів</a:t>
            </a:r>
            <a:r>
              <a:rPr lang="ru-RU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проекту: </a:t>
            </a:r>
            <a:endParaRPr lang="uk-UA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 descr="1315822859_karapuzy-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13573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z="6000" b="1" dirty="0" smtClean="0">
                <a:solidFill>
                  <a:srgbClr val="FFFF00"/>
                </a:solidFill>
                <a:latin typeface="Monotype Corsiva" pitchFamily="66" charset="0"/>
              </a:rPr>
              <a:t>Дякую за  увагу !</a:t>
            </a:r>
            <a:endParaRPr lang="ru-RU" sz="6000" b="1" dirty="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Dima\Desktop\ІРІ\465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2857500"/>
            <a:ext cx="53578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5" cy="30432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sz="2900" dirty="0" smtClean="0"/>
              <a:t>ознайомлювати </a:t>
            </a:r>
            <a:r>
              <a:rPr lang="uk-UA" sz="2900" dirty="0" smtClean="0"/>
              <a:t>учнів з впливом </a:t>
            </a:r>
            <a:r>
              <a:rPr lang="uk-UA" sz="2900" dirty="0" err="1" smtClean="0"/>
              <a:t>інтернет-простору</a:t>
            </a:r>
            <a:r>
              <a:rPr lang="uk-UA" sz="2900" dirty="0" smtClean="0"/>
              <a:t> на формування особистості; </a:t>
            </a:r>
            <a:endParaRPr lang="ru-RU" sz="2900" dirty="0" smtClean="0"/>
          </a:p>
          <a:p>
            <a:pPr lvl="0"/>
            <a:r>
              <a:rPr lang="uk-UA" sz="2900" dirty="0" smtClean="0"/>
              <a:t>створювати </a:t>
            </a:r>
            <a:r>
              <a:rPr lang="uk-UA" sz="2900" dirty="0" smtClean="0"/>
              <a:t>умови для самореалізації та самоствердження підлітків шляхом організації змістовного дозвілля;</a:t>
            </a:r>
            <a:endParaRPr lang="ru-RU" sz="2900" dirty="0" smtClean="0"/>
          </a:p>
          <a:p>
            <a:pPr lvl="0"/>
            <a:r>
              <a:rPr lang="uk-UA" sz="2900" dirty="0" smtClean="0"/>
              <a:t>формувати небайдуже суспільне </a:t>
            </a:r>
            <a:r>
              <a:rPr lang="uk-UA" sz="2900" dirty="0" smtClean="0"/>
              <a:t>ставлення до проблем </a:t>
            </a:r>
            <a:r>
              <a:rPr lang="uk-UA" sz="2900" dirty="0" err="1" smtClean="0"/>
              <a:t>інтернет-залежності</a:t>
            </a:r>
            <a:r>
              <a:rPr lang="uk-UA" sz="2900" dirty="0" smtClean="0"/>
              <a:t>.</a:t>
            </a:r>
            <a:endParaRPr lang="ru-RU" sz="29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Завдання проекту :</a:t>
            </a:r>
            <a:endParaRPr lang="ru-RU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 l="10114" t="10338" r="7864" b="7079"/>
          <a:stretch>
            <a:fillRect/>
          </a:stretch>
        </p:blipFill>
        <p:spPr bwMode="auto">
          <a:xfrm>
            <a:off x="0" y="1857375"/>
            <a:ext cx="5214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214938" y="3000375"/>
            <a:ext cx="4286250" cy="1376363"/>
          </a:xfrm>
        </p:spPr>
        <p:txBody>
          <a:bodyPr/>
          <a:lstStyle/>
          <a:p>
            <a:r>
              <a:rPr lang="uk-UA" b="1" i="1" smtClean="0">
                <a:latin typeface="Calibri" pitchFamily="34" charset="0"/>
                <a:cs typeface="Calibri" pitchFamily="34" charset="0"/>
              </a:rPr>
              <a:t>Тривалість проекту: </a:t>
            </a:r>
          </a:p>
          <a:p>
            <a:pPr>
              <a:buFont typeface="Wingdings 3" pitchFamily="18" charset="2"/>
              <a:buNone/>
            </a:pPr>
            <a:r>
              <a:rPr lang="uk-UA" b="1" i="1" smtClean="0">
                <a:latin typeface="Calibri" pitchFamily="34" charset="0"/>
                <a:cs typeface="Calibri" pitchFamily="34" charset="0"/>
              </a:rPr>
              <a:t>2 місяці</a:t>
            </a:r>
            <a:endParaRPr lang="ru-RU" i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8683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Тривалість проекту:</a:t>
            </a:r>
            <a:endParaRPr lang="ru-RU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Dima\Desktop\ІРІ\Підлітки-цінують-віртуальні-предмети-300x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Віковий склад цільової аудиторії:</a:t>
            </a:r>
            <a:endParaRPr lang="ru-RU" sz="4000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813" y="1500188"/>
            <a:ext cx="31781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учні 9 класів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28625" y="1571612"/>
            <a:ext cx="8229600" cy="192882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Bookman Old Style" pitchFamily="18" charset="0"/>
              </a:rPr>
              <a:t>Діагностичний етап</a:t>
            </a:r>
          </a:p>
          <a:p>
            <a:pPr>
              <a:buNone/>
            </a:pPr>
            <a:endParaRPr lang="uk-UA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Bookman Old Style" pitchFamily="18" charset="0"/>
              </a:rPr>
              <a:t>Етап реалізації програми проекту</a:t>
            </a:r>
          </a:p>
          <a:p>
            <a:pPr>
              <a:buFont typeface="Wingdings" pitchFamily="2" charset="2"/>
              <a:buChar char="ü"/>
            </a:pPr>
            <a:endParaRPr lang="uk-UA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Bookman Old Style" pitchFamily="18" charset="0"/>
              </a:rPr>
              <a:t>Етап оцінювання ефективності роботи</a:t>
            </a:r>
            <a:endParaRPr lang="ru-RU" dirty="0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Програма реалізації проекту передбачає такі етапи:</a:t>
            </a:r>
            <a:endParaRPr lang="uk-UA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000500"/>
            <a:ext cx="786606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5"/>
          <p:cNvSpPr>
            <a:spLocks noChangeArrowheads="1"/>
          </p:cNvSpPr>
          <p:nvPr/>
        </p:nvSpPr>
        <p:spPr bwMode="auto">
          <a:xfrm>
            <a:off x="428624" y="500063"/>
            <a:ext cx="814390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Monotype Corsiva" pitchFamily="66" charset="0"/>
              </a:rPr>
              <a:t>І - Діагностичний </a:t>
            </a:r>
            <a:r>
              <a:rPr lang="uk-UA" sz="2800" b="1" i="1" dirty="0">
                <a:latin typeface="Monotype Corsiva" pitchFamily="66" charset="0"/>
              </a:rPr>
              <a:t>етап</a:t>
            </a:r>
          </a:p>
        </p:txBody>
      </p:sp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500063" y="1071563"/>
            <a:ext cx="7072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Мета: </a:t>
            </a:r>
            <a:endParaRPr lang="uk-UA" b="1" dirty="0">
              <a:latin typeface="Bookman Old Style" pitchFamily="18" charset="0"/>
            </a:endParaRPr>
          </a:p>
          <a:p>
            <a:r>
              <a:rPr lang="uk-UA" dirty="0">
                <a:latin typeface="Calibri" pitchFamily="34" charset="0"/>
                <a:cs typeface="Calibri" pitchFamily="34" charset="0"/>
              </a:rPr>
              <a:t>проведення комплексу діагностичних методик та анкетування для визначення наявності </a:t>
            </a:r>
            <a:r>
              <a:rPr lang="uk-UA" dirty="0" err="1">
                <a:latin typeface="Calibri" pitchFamily="34" charset="0"/>
                <a:cs typeface="Calibri" pitchFamily="34" charset="0"/>
              </a:rPr>
              <a:t>інтернет-залежності</a:t>
            </a:r>
            <a:r>
              <a:rPr lang="uk-UA" dirty="0">
                <a:latin typeface="Calibri" pitchFamily="34" charset="0"/>
                <a:cs typeface="Calibri" pitchFamily="34" charset="0"/>
              </a:rPr>
              <a:t> підлітків.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524125"/>
            <a:ext cx="5715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571500" y="2071688"/>
            <a:ext cx="4929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Форми та методи </a:t>
            </a:r>
            <a:r>
              <a:rPr lang="uk-UA" b="1" dirty="0">
                <a:latin typeface="Bookman Old Style" pitchFamily="18" charset="0"/>
              </a:rPr>
              <a:t>роботи: </a:t>
            </a:r>
            <a:endParaRPr lang="uk-UA" dirty="0">
              <a:latin typeface="Bookman Old Style" pitchFamily="18" charset="0"/>
            </a:endParaRPr>
          </a:p>
          <a:p>
            <a:pPr>
              <a:buFont typeface="Arial" charset="0"/>
              <a:buChar char="•"/>
            </a:pPr>
            <a:r>
              <a:rPr lang="uk-UA" dirty="0">
                <a:latin typeface="Calibri" pitchFamily="34" charset="0"/>
                <a:cs typeface="Calibri" pitchFamily="34" charset="0"/>
              </a:rPr>
              <a:t>Спостереження</a:t>
            </a:r>
          </a:p>
          <a:p>
            <a:pPr>
              <a:buFont typeface="Arial" charset="0"/>
              <a:buChar char="•"/>
            </a:pPr>
            <a:r>
              <a:rPr lang="uk-UA" dirty="0">
                <a:latin typeface="Calibri" pitchFamily="34" charset="0"/>
                <a:cs typeface="Calibri" pitchFamily="34" charset="0"/>
              </a:rPr>
              <a:t>Тестування:</a:t>
            </a:r>
          </a:p>
          <a:p>
            <a:pPr>
              <a:buFont typeface="Arial" charset="0"/>
              <a:buChar char="•"/>
            </a:pPr>
            <a:r>
              <a:rPr lang="uk-UA" dirty="0">
                <a:latin typeface="Calibri" pitchFamily="34" charset="0"/>
                <a:cs typeface="Calibri" pitchFamily="34" charset="0"/>
              </a:rPr>
              <a:t>Діагностика тривожності</a:t>
            </a:r>
          </a:p>
          <a:p>
            <a:pPr>
              <a:buFont typeface="Arial" charset="0"/>
              <a:buChar char="•"/>
            </a:pPr>
            <a:r>
              <a:rPr lang="uk-UA" dirty="0">
                <a:latin typeface="Calibri" pitchFamily="34" charset="0"/>
                <a:cs typeface="Calibri" pitchFamily="34" charset="0"/>
              </a:rPr>
              <a:t>Робота з батьками</a:t>
            </a:r>
          </a:p>
          <a:p>
            <a:pPr>
              <a:buFont typeface="Arial" charset="0"/>
              <a:buChar char="•"/>
            </a:pPr>
            <a:r>
              <a:rPr lang="uk-UA" dirty="0">
                <a:latin typeface="Calibri" pitchFamily="34" charset="0"/>
                <a:cs typeface="Calibri" pitchFamily="34" charset="0"/>
              </a:rPr>
              <a:t>Вивчення та обробка даних</a:t>
            </a:r>
          </a:p>
          <a:p>
            <a:r>
              <a:rPr lang="uk-UA" dirty="0">
                <a:latin typeface="Bookman Old Style" pitchFamily="18" charset="0"/>
              </a:rPr>
              <a:t> 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642938" y="4143375"/>
            <a:ext cx="3214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latin typeface="Bookman Old Style" pitchFamily="18" charset="0"/>
              </a:rPr>
              <a:t>Результат: </a:t>
            </a:r>
          </a:p>
          <a:p>
            <a:r>
              <a:rPr lang="uk-UA" dirty="0">
                <a:latin typeface="Calibri" pitchFamily="34" charset="0"/>
                <a:cs typeface="Calibri" pitchFamily="34" charset="0"/>
              </a:rPr>
              <a:t>формування груп учасників: </a:t>
            </a:r>
          </a:p>
          <a:p>
            <a:r>
              <a:rPr lang="uk-UA" dirty="0">
                <a:latin typeface="Calibri" pitchFamily="34" charset="0"/>
                <a:cs typeface="Calibri" pitchFamily="34" charset="0"/>
              </a:rPr>
              <a:t>1 група - </a:t>
            </a:r>
            <a:r>
              <a:rPr lang="uk-UA" dirty="0" err="1">
                <a:latin typeface="Calibri" pitchFamily="34" charset="0"/>
                <a:cs typeface="Calibri" pitchFamily="34" charset="0"/>
              </a:rPr>
              <a:t>інтернет-залежні</a:t>
            </a:r>
            <a:r>
              <a:rPr lang="uk-UA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та</a:t>
            </a:r>
          </a:p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uk-UA" dirty="0">
                <a:latin typeface="Calibri" pitchFamily="34" charset="0"/>
                <a:cs typeface="Calibri" pitchFamily="34" charset="0"/>
              </a:rPr>
              <a:t>група - схильні до залежності підлітки.</a:t>
            </a:r>
          </a:p>
          <a:p>
            <a:r>
              <a:rPr lang="uk-UA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285720" y="285728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ІІ - Етап </a:t>
            </a:r>
            <a:r>
              <a:rPr lang="uk-UA" sz="2800" b="1" dirty="0">
                <a:latin typeface="Monotype Corsiva" pitchFamily="66" charset="0"/>
              </a:rPr>
              <a:t>реалізації програми проекту </a:t>
            </a:r>
            <a:endParaRPr lang="uk-UA" sz="2800" dirty="0">
              <a:latin typeface="Monotype Corsiva" pitchFamily="66" charset="0"/>
            </a:endParaRPr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428625" y="857250"/>
            <a:ext cx="80724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Мета: </a:t>
            </a:r>
            <a:endParaRPr lang="uk-UA" b="1" dirty="0">
              <a:latin typeface="Bookman Old Style" pitchFamily="18" charset="0"/>
            </a:endParaRPr>
          </a:p>
          <a:p>
            <a:endParaRPr lang="uk-UA" b="1" dirty="0">
              <a:latin typeface="Bookman Old Style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Сформувати уявлення школярів про вплив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інтернет-простору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на особистість; сприяти становленню активної життєвої та громадської позиції підлітків; розширити уявлення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учнів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 змістовне проведення вільного часу через пропаганду здорового способу життя, популяризацію книги та розвиток творчості.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625" y="2928938"/>
            <a:ext cx="43576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tabLst>
                <a:tab pos="1108075" algn="l"/>
              </a:tabLst>
            </a:pPr>
            <a:r>
              <a:rPr lang="uk-UA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Визначено такі напрями роботи:</a:t>
            </a:r>
          </a:p>
          <a:p>
            <a:pPr indent="450850">
              <a:tabLst>
                <a:tab pos="1108075" algn="l"/>
              </a:tabLst>
            </a:pPr>
            <a:endParaRPr lang="uk-UA" b="1" dirty="0">
              <a:latin typeface="Bookman Old Style" pitchFamily="18" charset="0"/>
              <a:ea typeface="Calibri" pitchFamily="34" charset="0"/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108075" algn="l"/>
              </a:tabLst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в учнів стійкої і правильної позиції щодо </a:t>
            </a:r>
            <a:r>
              <a:rPr lang="uk-UA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інтернет-простору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uk-UA" dirty="0"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108075" algn="l"/>
              </a:tabLst>
            </a:pPr>
            <a:r>
              <a:rPr lang="uk-UA" dirty="0">
                <a:latin typeface="Times New Roman" pitchFamily="18" charset="0"/>
                <a:cs typeface="Calibri" pitchFamily="34" charset="0"/>
              </a:rPr>
              <a:t>становлення активної життєвої та громадської позиції підлітка;</a:t>
            </a:r>
            <a:endParaRPr lang="uk-UA" dirty="0"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108075" algn="l"/>
              </a:tabLst>
            </a:pPr>
            <a:r>
              <a:rPr lang="uk-UA" dirty="0">
                <a:latin typeface="Times New Roman" pitchFamily="18" charset="0"/>
                <a:cs typeface="Calibri" pitchFamily="34" charset="0"/>
              </a:rPr>
              <a:t>формування понять про здоровий спосіб життя;</a:t>
            </a:r>
            <a:endParaRPr lang="uk-UA" dirty="0"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108075" algn="l"/>
              </a:tabLst>
            </a:pPr>
            <a:r>
              <a:rPr lang="uk-UA" dirty="0">
                <a:latin typeface="Times New Roman" pitchFamily="18" charset="0"/>
                <a:cs typeface="Calibri" pitchFamily="34" charset="0"/>
              </a:rPr>
              <a:t>пропаганда книги як джерела саморозвитку;</a:t>
            </a:r>
            <a:endParaRPr lang="uk-UA" dirty="0"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108075" algn="l"/>
              </a:tabLst>
            </a:pPr>
            <a:r>
              <a:rPr lang="uk-UA" dirty="0" err="1">
                <a:latin typeface="Times New Roman" pitchFamily="18" charset="0"/>
                <a:cs typeface="Calibri" pitchFamily="34" charset="0"/>
              </a:rPr>
              <a:t>сприянння</a:t>
            </a:r>
            <a:r>
              <a:rPr lang="uk-UA" dirty="0">
                <a:latin typeface="Times New Roman" pitchFamily="18" charset="0"/>
                <a:cs typeface="Calibri" pitchFamily="34" charset="0"/>
              </a:rPr>
              <a:t> творчості та розвитку </a:t>
            </a:r>
            <a:r>
              <a:rPr lang="uk-UA" dirty="0" smtClean="0">
                <a:latin typeface="Times New Roman" pitchFamily="18" charset="0"/>
                <a:cs typeface="Calibri" pitchFamily="34" charset="0"/>
              </a:rPr>
              <a:t>обдарувань.</a:t>
            </a:r>
            <a:endParaRPr lang="uk-UA" dirty="0">
              <a:cs typeface="Arial" charset="0"/>
            </a:endParaRPr>
          </a:p>
        </p:txBody>
      </p:sp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4714875" y="3000375"/>
            <a:ext cx="37861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latin typeface="Bookman Old Style" pitchFamily="18" charset="0"/>
              </a:rPr>
              <a:t>Результатом </a:t>
            </a:r>
            <a:r>
              <a:rPr lang="uk-UA" b="1" dirty="0" smtClean="0">
                <a:latin typeface="Bookman Old Style" pitchFamily="18" charset="0"/>
              </a:rPr>
              <a:t>етапу </a:t>
            </a:r>
            <a:r>
              <a:rPr lang="uk-UA" b="1" dirty="0">
                <a:latin typeface="Bookman Old Style" pitchFamily="18" charset="0"/>
              </a:rPr>
              <a:t>є </a:t>
            </a:r>
          </a:p>
          <a:p>
            <a:endParaRPr lang="uk-UA" b="1" dirty="0">
              <a:latin typeface="Bookman Old Style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озширення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компетенції підлітка в таких важливих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галузях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змістовне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дозвілля,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культура міжособистісних відносин, технологія спілкування, способи подолання стресових ситуацій.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642938" y="785813"/>
            <a:ext cx="4929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2400" dirty="0">
                <a:latin typeface="Bookman Old Style" pitchFamily="18" charset="0"/>
              </a:rPr>
              <a:t>Тренінги</a:t>
            </a:r>
          </a:p>
          <a:p>
            <a:pPr>
              <a:buFont typeface="Arial" charset="0"/>
              <a:buChar char="•"/>
            </a:pPr>
            <a:r>
              <a:rPr lang="uk-UA" sz="2400" dirty="0">
                <a:latin typeface="Bookman Old Style" pitchFamily="18" charset="0"/>
              </a:rPr>
              <a:t>Бесіди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latin typeface="Bookman Old Style" pitchFamily="18" charset="0"/>
              </a:rPr>
              <a:t>Робота </a:t>
            </a:r>
            <a:r>
              <a:rPr lang="uk-UA" sz="2400" dirty="0">
                <a:latin typeface="Bookman Old Style" pitchFamily="18" charset="0"/>
              </a:rPr>
              <a:t>з батьками</a:t>
            </a:r>
          </a:p>
          <a:p>
            <a:pPr>
              <a:buFont typeface="Arial" charset="0"/>
              <a:buChar char="•"/>
            </a:pPr>
            <a:r>
              <a:rPr lang="uk-UA" sz="2400" dirty="0" err="1">
                <a:latin typeface="Bookman Old Style" pitchFamily="18" charset="0"/>
              </a:rPr>
              <a:t>Арт-терапевтичні</a:t>
            </a:r>
            <a:r>
              <a:rPr lang="uk-UA" sz="2400" dirty="0">
                <a:latin typeface="Bookman Old Style" pitchFamily="18" charset="0"/>
              </a:rPr>
              <a:t> вправи</a:t>
            </a:r>
          </a:p>
          <a:p>
            <a:pPr>
              <a:buFont typeface="Arial" charset="0"/>
              <a:buChar char="•"/>
            </a:pPr>
            <a:endParaRPr lang="uk-UA" sz="2400" dirty="0">
              <a:latin typeface="Bookman Old Style" pitchFamily="18" charset="0"/>
            </a:endParaRPr>
          </a:p>
        </p:txBody>
      </p:sp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64293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3571875"/>
            <a:ext cx="5905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21429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Форми та методи ІІ етапу:</a:t>
            </a:r>
            <a:endParaRPr lang="uk-UA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381</TotalTime>
  <Words>650</Words>
  <Application>Microsoft Office PowerPoint</Application>
  <PresentationFormat>Екран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Открытая</vt:lpstr>
      <vt:lpstr>Тема проекту:  Профілактика інтернет-  залежності  учнівської молоді</vt:lpstr>
      <vt:lpstr>Мета проекту :</vt:lpstr>
      <vt:lpstr>Завдання проекту :</vt:lpstr>
      <vt:lpstr>Тривалість проекту:</vt:lpstr>
      <vt:lpstr>Віковий склад цільової аудиторії:</vt:lpstr>
      <vt:lpstr>Програма реалізації проекту передбачає такі етапи:</vt:lpstr>
      <vt:lpstr>Слайд 7</vt:lpstr>
      <vt:lpstr>Слайд 8</vt:lpstr>
      <vt:lpstr>Слайд 9</vt:lpstr>
      <vt:lpstr>Пропаганда здорового способу життя:  Зустріч з братами Вірастюками</vt:lpstr>
      <vt:lpstr>Спортивно-масові заходи </vt:lpstr>
      <vt:lpstr>Матчева зустріч учасників проекту  з ФК “Ураган”</vt:lpstr>
      <vt:lpstr>            Флеш-моб</vt:lpstr>
      <vt:lpstr>Пропаганда  книги  як джерела самопізнання:</vt:lpstr>
      <vt:lpstr>Слайд 15</vt:lpstr>
      <vt:lpstr>Слайд 16</vt:lpstr>
      <vt:lpstr>Слайд 17</vt:lpstr>
      <vt:lpstr> Співпраця з громадськими організаціями та фондами  м.Івано-Франківська </vt:lpstr>
      <vt:lpstr>Очікувані результати проекту:</vt:lpstr>
      <vt:lpstr>Ресурси :</vt:lpstr>
      <vt:lpstr>Форма презентації результатів проекту: 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проекту : Профілактика інтернет  залежності серед учнівської молоді</dc:title>
  <dc:creator>Admin</dc:creator>
  <cp:lastModifiedBy>Admin</cp:lastModifiedBy>
  <cp:revision>48</cp:revision>
  <dcterms:created xsi:type="dcterms:W3CDTF">2013-03-12T13:33:47Z</dcterms:created>
  <dcterms:modified xsi:type="dcterms:W3CDTF">2013-05-19T08:02:36Z</dcterms:modified>
</cp:coreProperties>
</file>