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3"/>
  </p:notesMasterIdLst>
  <p:sldIdLst>
    <p:sldId id="262" r:id="rId2"/>
    <p:sldId id="256" r:id="rId3"/>
    <p:sldId id="257" r:id="rId4"/>
    <p:sldId id="260" r:id="rId5"/>
    <p:sldId id="261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69" d="100"/>
          <a:sy n="69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3AC6-934B-4D18-99EA-BF7CCC2E6437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0C5EA-36A6-4467-A8B9-5489712D8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31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0C5EA-36A6-4467-A8B9-5489712D821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55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95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25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39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31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4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22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53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42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4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89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06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9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10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0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16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95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35F9-EC10-45BC-8581-58D89032CCD5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D9BF-C639-4F6D-85B1-10D25B40D9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86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0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45224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0070C0"/>
                </a:solidFill>
              </a:rPr>
              <a:t>Центр психологічної допомоги дітям  </a:t>
            </a:r>
            <a:r>
              <a:rPr lang="uk-UA" sz="2400" dirty="0" smtClean="0">
                <a:solidFill>
                  <a:srgbClr val="FF0000"/>
                </a:solidFill>
              </a:rPr>
              <a:t>«Серденько»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- один з перших закладів в Україні, який надає психологічну допомогу дітям.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6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Click="0" advTm="11000">
        <p14:glitter pattern="hexagon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97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941168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Зелена» кімната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Тут дітям допомагають розповідати про пережиті травми і відновлювати віру у себе і дітей. Це новітня «зелена» кімната ( з можливістю відео- та 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аудіофіксації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візуального спостереження), у якій доступна короткотермінова терапія та психологічний супровід під час допитів.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8270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036496" cy="4968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808" y="522920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у « зеленій» кімнаті наближена до домашньої, спокійної, дитячої кімнати. Тут дитина краще себе почуває, ніж сидіти в поліції у кабінеті, де тільки  комп'ютер, стіл, крісла і  спеціалісти. У цій кімнаті дитина потрапляє у своє середовище, вона бачить те, що повертає її у дитинство, безпечне середовище. 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3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0000">
        <p14:prism isContent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4644008" cy="602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1540" y="62373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Проходження практики в </a:t>
            </a:r>
            <a:r>
              <a:rPr lang="uk-UA" u="sng" dirty="0" smtClean="0">
                <a:solidFill>
                  <a:schemeClr val="accent1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Центрі психологічної допомоги дітям </a:t>
            </a:r>
            <a:r>
              <a:rPr lang="uk-UA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 Серденько»</a:t>
            </a:r>
            <a:endParaRPr lang="ru-RU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55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426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844824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Ознайомлення з відео- та </a:t>
            </a:r>
            <a:r>
              <a:rPr lang="uk-UA" sz="28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аудіофіксацією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 та візуальним спостереженням за допитом, який приходить у           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« зеленій» кімнаті.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7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408712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1547664" cy="441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445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184458"/>
            <a:ext cx="1008112" cy="1732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1353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257" y="116632"/>
            <a:ext cx="1907704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116632"/>
            <a:ext cx="1907704" cy="2016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12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wipe/>
      </p:transition>
    </mc:Choice>
    <mc:Fallback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35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53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62639"/>
      </p:ext>
    </p:extLst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7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30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856" y="177891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uk-UA" b="1" i="1" dirty="0" smtClean="0">
                <a:solidFill>
                  <a:schemeClr val="tx2"/>
                </a:solidFill>
              </a:rPr>
              <a:t>      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ЕМБЛЕМА</a:t>
            </a:r>
            <a:r>
              <a:rPr lang="uk-UA" sz="32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3200" b="1" i="1" u="sng" dirty="0" smtClean="0">
                <a:solidFill>
                  <a:schemeClr val="accent5">
                    <a:lumMod val="75000"/>
                  </a:schemeClr>
                </a:solidFill>
              </a:rPr>
              <a:t>центру психологічної допомоги дітям </a:t>
            </a:r>
            <a:r>
              <a:rPr lang="uk-UA" sz="3200" b="1" i="1" dirty="0" smtClean="0">
                <a:solidFill>
                  <a:srgbClr val="FF0000"/>
                </a:solidFill>
              </a:rPr>
              <a:t>« Серденько»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2" y="1628800"/>
            <a:ext cx="77768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4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240983"/>
            <a:ext cx="2736304" cy="165618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700" u="sng" dirty="0" smtClean="0">
                <a:solidFill>
                  <a:schemeClr val="bg1"/>
                </a:solidFill>
              </a:rPr>
              <a:t>Центр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700" u="sng" dirty="0" smtClean="0">
                <a:solidFill>
                  <a:schemeClr val="accent6">
                    <a:lumMod val="75000"/>
                  </a:schemeClr>
                </a:solidFill>
              </a:rPr>
              <a:t>психологічної допомоги дітям</a:t>
            </a:r>
            <a: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uk-UA" sz="27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700" dirty="0" smtClean="0">
                <a:solidFill>
                  <a:srgbClr val="FF0000"/>
                </a:solidFill>
              </a:rPr>
              <a:t>«Серденько»</a:t>
            </a:r>
            <a:endParaRPr lang="uk-UA" sz="27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980728"/>
            <a:ext cx="6300193" cy="4990096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6756" y="2924944"/>
            <a:ext cx="2673036" cy="2520280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Відкриття центру відбулося 31 липня 2018року, за ініціативою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Серденька Василя Володимировича</a:t>
            </a:r>
            <a:endParaRPr lang="uk-UA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prism isContent="1" isInverted="1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847"/>
            <a:ext cx="8784976" cy="5190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Засновник </a:t>
            </a:r>
            <a:r>
              <a:rPr lang="uk-UA" sz="2000" u="sng" dirty="0" smtClean="0">
                <a:solidFill>
                  <a:schemeClr val="bg1"/>
                </a:solidFill>
              </a:rPr>
              <a:t>центру психологічної допомоги дітям </a:t>
            </a:r>
            <a:r>
              <a:rPr lang="uk-UA" sz="2000" dirty="0" smtClean="0">
                <a:solidFill>
                  <a:srgbClr val="FF0000"/>
                </a:solidFill>
              </a:rPr>
              <a:t>«Серденько», </a:t>
            </a:r>
            <a:r>
              <a:rPr lang="uk-UA" sz="2000" b="1" dirty="0" smtClean="0">
                <a:solidFill>
                  <a:schemeClr val="bg1"/>
                </a:solidFill>
              </a:rPr>
              <a:t>Серденько Василь Володимирович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976664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564904"/>
            <a:ext cx="25922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Психолог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uk-UA" sz="2000" u="sng" dirty="0" smtClean="0">
                <a:solidFill>
                  <a:schemeClr val="tx2">
                    <a:lumMod val="75000"/>
                  </a:schemeClr>
                </a:solidFill>
              </a:rPr>
              <a:t>центру   психологічної       допомоги          дітям   </a:t>
            </a:r>
          </a:p>
          <a:p>
            <a:pPr algn="ctr"/>
            <a:r>
              <a:rPr lang="uk-UA" sz="20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solidFill>
                  <a:srgbClr val="FF0000"/>
                </a:solidFill>
              </a:rPr>
              <a:t>«Серденько»</a:t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> 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Коржик Ірина Михайлівна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340768"/>
            <a:ext cx="3888432" cy="10081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"/>
            <a:ext cx="9144000" cy="5011185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5085184"/>
            <a:ext cx="8735563" cy="1440160"/>
          </a:xfrm>
        </p:spPr>
        <p:txBody>
          <a:bodyPr>
            <a:noAutofit/>
          </a:bodyPr>
          <a:lstStyle/>
          <a:p>
            <a:pPr algn="ctr"/>
            <a:r>
              <a:rPr lang="uk-UA" sz="2800" u="sng" dirty="0" smtClean="0">
                <a:solidFill>
                  <a:srgbClr val="0070C0"/>
                </a:solidFill>
              </a:rPr>
              <a:t>Центр психологічної допомоги дітям </a:t>
            </a:r>
            <a:r>
              <a:rPr lang="uk-UA" sz="2800" dirty="0" smtClean="0">
                <a:solidFill>
                  <a:srgbClr val="FF0000"/>
                </a:solidFill>
              </a:rPr>
              <a:t> «Серденько»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– один з небагатьох в Україні, а враховуючи специфіку – точно єдиний у Західній Україні.</a:t>
            </a:r>
            <a:endParaRPr lang="uk-U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9988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5" y="4911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1256863">
            <a:off x="339706" y="2294480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1) Індивідуальна консультація;</a:t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2) Психологічна діагностика;</a:t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3) Глибинна психотерапія;</a:t>
            </a:r>
            <a:b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4) Корекція психосоматичних розладів;</a:t>
            </a:r>
            <a:endParaRPr lang="uk-UA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82557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u="sng" dirty="0" smtClean="0">
                <a:solidFill>
                  <a:schemeClr val="accent2">
                    <a:lumMod val="75000"/>
                  </a:schemeClr>
                </a:solidFill>
              </a:rPr>
              <a:t>Центр соціально-педагогічної допомоги</a:t>
            </a:r>
            <a:r>
              <a:rPr lang="uk-UA" sz="3600" u="sng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« Серденько»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надає послуги у таких напрямках:</a:t>
            </a:r>
            <a:endParaRPr lang="uk-U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604556">
            <a:off x="6008712" y="2174705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5) Енурез;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6) Заїкання;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7) Допомога при панічних нападах, страхах, тривозі, наслідки психічних травм.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6000">
        <p:push dir="u"/>
      </p:transition>
    </mc:Choice>
    <mc:Fallback>
      <p:transition spd="slow" advClick="0" advTm="16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96"/>
            <a:ext cx="4644008" cy="5710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15" y="1139796"/>
            <a:ext cx="4716016" cy="5710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4635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Етичний кодекс психолога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психологічної допомоги дітям </a:t>
            </a:r>
            <a:r>
              <a:rPr lang="uk-UA" sz="2800" dirty="0" smtClean="0">
                <a:solidFill>
                  <a:srgbClr val="FF0000"/>
                </a:solidFill>
              </a:rPr>
              <a:t>« Серденько»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77072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1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Aharoni" panose="02010803020104030203" pitchFamily="2" charset="-79"/>
              </a:rPr>
              <a:t>Найголовніша особливість центру  «Серденько» …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412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293</TotalTime>
  <Words>251</Words>
  <Application>Microsoft Office PowerPoint</Application>
  <PresentationFormat>Экран (4:3)</PresentationFormat>
  <Paragraphs>18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След самолета</vt:lpstr>
      <vt:lpstr>Презентация PowerPoint</vt:lpstr>
      <vt:lpstr>      ЕМБЛЕМА центру психологічної допомоги дітям « Серденько»</vt:lpstr>
      <vt:lpstr>        Центр психологічної допомоги дітям  «Серденько»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психологічної допомоги дітям « Серденько»</dc:title>
  <dc:creator>LENOVO</dc:creator>
  <cp:lastModifiedBy>LENOVO</cp:lastModifiedBy>
  <cp:revision>27</cp:revision>
  <dcterms:created xsi:type="dcterms:W3CDTF">2019-04-10T16:57:48Z</dcterms:created>
  <dcterms:modified xsi:type="dcterms:W3CDTF">2019-05-07T17:39:25Z</dcterms:modified>
</cp:coreProperties>
</file>