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71" r:id="rId7"/>
    <p:sldId id="263" r:id="rId8"/>
    <p:sldId id="272" r:id="rId9"/>
    <p:sldId id="265" r:id="rId10"/>
    <p:sldId id="273" r:id="rId11"/>
    <p:sldId id="266" r:id="rId12"/>
    <p:sldId id="274" r:id="rId13"/>
    <p:sldId id="264" r:id="rId14"/>
    <p:sldId id="267" r:id="rId15"/>
    <p:sldId id="268" r:id="rId16"/>
    <p:sldId id="269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143512"/>
            <a:ext cx="7772400" cy="1470025"/>
          </a:xfrm>
        </p:spPr>
        <p:txBody>
          <a:bodyPr/>
          <a:lstStyle/>
          <a:p>
            <a:pPr algn="ctr"/>
            <a:r>
              <a:rPr lang="uk-UA" dirty="0" smtClean="0"/>
              <a:t>Центр психологічної допомоги дітям </a:t>
            </a:r>
            <a:r>
              <a:rPr lang="uk-UA" dirty="0" err="1" smtClean="0"/>
              <a:t>“</a:t>
            </a:r>
            <a:r>
              <a:rPr lang="uk-UA" i="1" dirty="0" err="1" smtClean="0"/>
              <a:t>Серденько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1026" name="Picture 2" descr="Серденько - фото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00792" cy="485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Підліткові крадіжки та брехня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брехнею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крадіжками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ймовірність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спробує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шокуючим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способом.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Крім того, навіть покарання для дитини також може бути проявом небайдужості оточуючих).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Консультація та індивідуальні заняття з логопедом, які дозволять пропрацювати вже існуючі проблеми чи попередити їхню появу у діток.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кожного маленького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Проблеми сучасних школярів </a:t>
            </a:r>
          </a:p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Школа…Нова школа, а це означає, що проявлятимуться основні проблеми сучасних школярів - відсутність учбової мотивації, низька успішність, труднощі у виконанні домашніх завдань.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турбують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причинах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дозволить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віднайти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Тривожність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змушують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турбуватися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амбіцій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взаємодіяти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91759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Спеціалісти Центру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839200" cy="5160986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Касілова</a:t>
            </a:r>
            <a:r>
              <a:rPr lang="uk-UA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Аліна Ігорівна (практичний психолог)</a:t>
            </a:r>
            <a:endParaRPr lang="ru-RU" sz="2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Займається  широким спектром питань: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Складання індивідуальних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корекційно-розвиваючих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занять та їх проведення;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Індивідуальна консультація: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батьків;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дітей,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підлітків,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літніх людей,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сімейна консультація.;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Надання рекомендацій батькам щодо взаємодії з дітьми;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групових тренінгів для підлітків.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Підготовка та реалізація соціальних та психологічних проектів, направлених на роботу з дітьми та підлітками всіх верств населення,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Психологічний супровід під час досудового розслідування.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надання повної психологічної підтримки дітям, підліткам під час розслідування;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індивідуальна робота психолога з дитиною  (складання комплексної терапії, в тому числі робота з батьками).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001056" cy="604534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220000"/>
              </a:lnSpc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Коржик Ірина Михайлівна (психолог-діагност):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uk-UA" sz="5100" b="1" dirty="0" smtClean="0">
                <a:latin typeface="Times New Roman" pitchFamily="18" charset="0"/>
                <a:cs typeface="Times New Roman" pitchFamily="18" charset="0"/>
              </a:rPr>
              <a:t>Психологічні діагностики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Комплексні психологічні дослідження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Психологічна характеристика сімейних відносин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Профорієнтаційна діагностика.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Діагностика  професійного вигорання або «синдрому вигорання».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Тестування інтелектуальних здібностей.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Діагностика пізнавальної, емоційно-вольової, особистісної сфери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психологічний супровід під час досудового розслідування.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Надання рекомендацій батькам щодо взаємодії з дітьми.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220000"/>
              </a:lnSpc>
              <a:buNone/>
            </a:pPr>
            <a:r>
              <a:rPr lang="uk-UA" b="1" dirty="0" err="1" smtClean="0">
                <a:solidFill>
                  <a:srgbClr val="C00000"/>
                </a:solidFill>
              </a:rPr>
              <a:t>Геринович</a:t>
            </a:r>
            <a:r>
              <a:rPr lang="uk-UA" b="1" dirty="0" smtClean="0">
                <a:solidFill>
                  <a:srgbClr val="C00000"/>
                </a:solidFill>
              </a:rPr>
              <a:t> Олена Володимирівна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lnSpc>
                <a:spcPct val="22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Сімейна терапія,сімейне консультування,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діагностика різних психологічних відхилень(патопсихологічне обстеження).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діагностика когнітивних процесів,емоційно-вольової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особистістної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сфери.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діагностика на предмет виявлення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аутизма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інтелектуальної продуктивності за допомогою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т.Векслера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..WISC-4(Сертифікована)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психокорекція різних психологічних відхилень.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220000"/>
              </a:lnSpc>
              <a:buNone/>
            </a:pPr>
            <a:r>
              <a:rPr lang="uk-UA" b="1" dirty="0" err="1" smtClean="0">
                <a:solidFill>
                  <a:srgbClr val="C00000"/>
                </a:solidFill>
              </a:rPr>
              <a:t>Гаргат</a:t>
            </a:r>
            <a:r>
              <a:rPr lang="uk-UA" b="1" dirty="0" smtClean="0">
                <a:solidFill>
                  <a:srgbClr val="C00000"/>
                </a:solidFill>
              </a:rPr>
              <a:t> Тетяна Дмитрівна ( психотерапевт)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Терапія при:</a:t>
            </a:r>
          </a:p>
          <a:p>
            <a:pPr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тривозі;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панічних нападах,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страхах,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психосоматичних розладах;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наслідках психічних травм;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короткотермінова терапія.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Індивідуальна консультація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для батьків;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дітей,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підлітків,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літніх людей,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сімейна консультація.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надання рекомендацій батькам щодо взаємодії з дітьми.</a:t>
            </a:r>
          </a:p>
          <a:p>
            <a:pPr lvl="0"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профорієнтація.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Матейко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Наталя Михайлівна  (психолог, доцент кафедри практичної психології)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Індивідуальна глибинна психотерапія з використанням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піскової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терапії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невротичних станах (тики, енурез,панічні напади);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депресивних проявах;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посттравматичних стресових станах;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психосоматичних розладах.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тікати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Рано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себе...але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пригнічена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психологу буде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добитись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позитивного результату. Тому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проблема-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діємо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пропускати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весь негатив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себе...тим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губка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вбирають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батьків....А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імпульсивність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маніпуляція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результат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запущеного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71612"/>
            <a:ext cx="671685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9849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Центр відкрився 31 липня 2018 року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00826" y="1214422"/>
            <a:ext cx="1928826" cy="428628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надаватиме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таких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напрямках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консультація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глибинна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психотерапія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корекція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психосоматичних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енурезу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заїкання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панічних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нападах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страхах,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тривозі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наслідках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травм.</a:t>
            </a:r>
          </a:p>
          <a:p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5340350" cy="4007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714752"/>
            <a:ext cx="3143272" cy="242889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Серденько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сказав :"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Чекаємо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активістів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небайдуже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підростаючого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запрошують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центру</a:t>
            </a:r>
            <a:r>
              <a:rPr lang="ru-RU" sz="14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6" y="357166"/>
            <a:ext cx="3357586" cy="3357586"/>
          </a:xfrm>
        </p:spPr>
      </p:pic>
      <p:pic>
        <p:nvPicPr>
          <p:cNvPr id="6" name="Рисунок 5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7562"/>
            <a:ext cx="5244224" cy="2494444"/>
          </a:xfrm>
          <a:prstGeom prst="rect">
            <a:avLst/>
          </a:prstGeom>
        </p:spPr>
      </p:pic>
      <p:pic>
        <p:nvPicPr>
          <p:cNvPr id="8" name="Рисунок 7" descr="img_9569_20202020202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4643470" cy="3091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Серденько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таких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напрямках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глибинна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психотерапія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корекція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психосоматичних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нападах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страхах,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тривозі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наслідках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травм;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короткотермінова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допитів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виїзд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мобільна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286148" cy="21431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прикарпатців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облаштували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спеціальну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зелену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кімнату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3857652" cy="3019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357166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00B050"/>
                </a:solidFill>
              </a:rPr>
              <a:t>“</a:t>
            </a:r>
            <a:r>
              <a:rPr lang="uk-UA" sz="3200" dirty="0" err="1" smtClean="0">
                <a:solidFill>
                  <a:srgbClr val="00B050"/>
                </a:solidFill>
              </a:rPr>
              <a:t>Зелена”</a:t>
            </a:r>
            <a:r>
              <a:rPr lang="uk-UA" sz="3200" dirty="0" smtClean="0">
                <a:solidFill>
                  <a:srgbClr val="00B050"/>
                </a:solidFill>
              </a:rPr>
              <a:t> кімната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кримінальних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зафіксували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Івано-Франківській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злочинів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C:\Documents and Settings\Центр СЕРДЕНЬКО\Рабочий стол\0-02-04-9c2b54aa35591c00a9ac8d12502331c4362d681c00e9c9fe82ebb3e0d96b2706_full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571744"/>
            <a:ext cx="3722183" cy="206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053018" cy="458948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до 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психотерапевтів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Робота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цілодобово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телефонів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подзвонити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Угоду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підписали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начальник ГУНП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Івано-Франківській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Василь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Рисунок 3" descr="C:\Documents and Settings\Центр СЕРДЕНЬКО\Рабочий стол\38134347_1956391934417319_1154274071412736000_n-1230x923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971932" cy="330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71546"/>
            <a:ext cx="4205286" cy="5008579"/>
          </a:xfrm>
        </p:spPr>
        <p:txBody>
          <a:bodyPr>
            <a:normAutofit fontScale="77500" lnSpcReduction="2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кімнати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начальник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ювенальної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превенції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УПД ГУНП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Алла Бойчук. 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Центр СЕРДЕНЬКО\Рабочий стол\0-02-04-4a0e1f7d4813307b748d9448c4926a71fe79c81f24498f2f7a45261c2f615676_full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271461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Центр СЕРДЕНЬКО\Рабочий стол\0-02-04-bf5cc6faf5c868fbf8cab6c5876231d293b8f7ed54bdd2190775a001cf22d7f0_full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071546"/>
            <a:ext cx="221457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Зокрема, робота з дітьми за участю психолога у спеціально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облаштованих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приміщеннях з використанням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відео-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аудіофіксації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та скла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позавізуального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спостереження неабияк допомагатиме налагоджувати контакт з дітьми, які потерпіли від злочинних посягань або стали свідками злочину, зводитиме до мінімуму та не допускатиме повторної травматизації психіки дитини  ми підписали угоду про співпрацю з поліцією тому роботи немало.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8598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686800" cy="366873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яку тактику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обрати.Наші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жертвами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насильства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858</Words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Центр психологічної допомоги дітям “Серденько”</vt:lpstr>
      <vt:lpstr>Центр відкрився 31 липня 2018 року</vt:lpstr>
      <vt:lpstr> Серденько Василь Володимирович сказав :"Чекаємо на зустріч батьків з дітьми, працівників різних структур, громадських активістів в області захисту прав дітей та всіх, хто небайдуже відноситься до розвитку підростаючого покоління", - запрошують представники центру. </vt:lpstr>
      <vt:lpstr>Центр психологічної допомоги дітям «Серденько» надає послуги в таких напрямках:  *індивідуальні консультації; *психологічна діагностика по запиту; *індивідуальна глибинна психотерапія; *піскова терапія; *корекція психосоматичних розладів; *допомога при панічних нападах, страхах, тривозі і наслідках *психічних травм; *короткотермінова терапія; *психологічний супровід під час допитів; *виїзд на дім в любий час. Працює мобільна група. </vt:lpstr>
      <vt:lpstr>Для найменших прикарпатців тут облаштували спеціальну "зелену кімнату".  </vt:lpstr>
      <vt:lpstr>Слайд 6</vt:lpstr>
      <vt:lpstr>Слайд 7</vt:lpstr>
      <vt:lpstr>Слайд 8</vt:lpstr>
      <vt:lpstr>Спеціалісти Центру психологічної допомоги дітям "Серденько" готові допомогти  у:</vt:lpstr>
      <vt:lpstr>Слайд 10</vt:lpstr>
      <vt:lpstr>Слайд 11</vt:lpstr>
      <vt:lpstr>Слайд 12</vt:lpstr>
      <vt:lpstr>Спеціалісти Центру :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психологічної допомоги дітям “Серденько”</dc:title>
  <cp:lastModifiedBy>Admin</cp:lastModifiedBy>
  <cp:revision>12</cp:revision>
  <dcterms:modified xsi:type="dcterms:W3CDTF">2019-04-16T09:26:03Z</dcterms:modified>
</cp:coreProperties>
</file>