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8" y="7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4bd2e5e32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4bd2e5e32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4c06cc84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4c06cc84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4c06cc845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4c06cc845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4c06cc84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4c06cc845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4c06cc845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4c06cc845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4c06cc845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4c06cc845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su.pnu.edu.ua/cgi-bin/timetable.cg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921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000" b="1">
                <a:solidFill>
                  <a:srgbClr val="18A15E"/>
                </a:solidFill>
                <a:latin typeface="Georgia"/>
                <a:ea typeface="Georgia"/>
                <a:cs typeface="Georgia"/>
                <a:sym typeface="Georgia"/>
              </a:rPr>
              <a:t>ЕЛЕКТРОННИЙ ЖУРНАЛ АКАДЕМІЧНОЇ ГРУПИ</a:t>
            </a:r>
            <a:endParaRPr sz="4000" b="1">
              <a:solidFill>
                <a:srgbClr val="18A15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latin typeface="Georgia"/>
                <a:ea typeface="Georgia"/>
                <a:cs typeface="Georgia"/>
                <a:sym typeface="Georgia"/>
              </a:rPr>
              <a:t>Коротка інструкція для використання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5723" y="3929650"/>
            <a:ext cx="2718275" cy="12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67250" y="470850"/>
            <a:ext cx="82095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600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Електронний журнал групи</a:t>
            </a:r>
            <a:r>
              <a:rPr lang="uk">
                <a:latin typeface="Georgia"/>
                <a:ea typeface="Georgia"/>
                <a:cs typeface="Georgia"/>
                <a:sym typeface="Georgia"/>
              </a:rPr>
              <a:t> має схожий вигляд до паперового журналу академічної групи. За замовчуванням журнал складається з аркуша </a:t>
            </a:r>
            <a:r>
              <a:rPr lang="uk" b="1">
                <a:latin typeface="Georgia"/>
                <a:ea typeface="Georgia"/>
                <a:cs typeface="Georgia"/>
                <a:sym typeface="Georgia"/>
              </a:rPr>
              <a:t>“Проведених занять”</a:t>
            </a:r>
            <a:r>
              <a:rPr lang="uk">
                <a:latin typeface="Georgia"/>
                <a:ea typeface="Georgia"/>
                <a:cs typeface="Georgia"/>
                <a:sym typeface="Georgia"/>
              </a:rPr>
              <a:t> та 8 аркушів </a:t>
            </a:r>
            <a:r>
              <a:rPr lang="uk" b="1">
                <a:latin typeface="Georgia"/>
                <a:ea typeface="Georgia"/>
                <a:cs typeface="Georgia"/>
                <a:sym typeface="Georgia"/>
              </a:rPr>
              <a:t>“Дисциплін …”</a:t>
            </a:r>
            <a:r>
              <a:rPr lang="uk">
                <a:latin typeface="Georgia"/>
                <a:ea typeface="Georgia"/>
                <a:cs typeface="Georgia"/>
                <a:sym typeface="Georgia"/>
              </a:rPr>
              <a:t>, які за потребою можна додавати або видаляти.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775" y="1647875"/>
            <a:ext cx="8144444" cy="349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037" y="1234525"/>
            <a:ext cx="8531926" cy="378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306025" y="282400"/>
            <a:ext cx="48375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ПРИКЛАД</a:t>
            </a:r>
            <a:endParaRPr sz="1800" b="1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ведення електронного журналу</a:t>
            </a:r>
            <a:endParaRPr sz="1800" b="1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3705300" y="28125"/>
            <a:ext cx="5234700" cy="16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600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latin typeface="Georgia"/>
                <a:ea typeface="Georgia"/>
                <a:cs typeface="Georgia"/>
                <a:sym typeface="Georgia"/>
              </a:rPr>
              <a:t>Використовуючи шаблони домену ПНУ, створіть необхідну кількість журналів академічних груп за курсами </a:t>
            </a:r>
            <a:r>
              <a:rPr lang="uk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відповідно до назв, закріплених в </a:t>
            </a:r>
            <a:r>
              <a:rPr lang="uk" sz="1000">
                <a:solidFill>
                  <a:srgbClr val="1155CC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3"/>
              </a:rPr>
              <a:t>електронному розкладі</a:t>
            </a:r>
            <a:r>
              <a:rPr lang="uk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Для цього по черзі відкрийте на </a:t>
            </a:r>
            <a:r>
              <a:rPr lang="uk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Спільному диску</a:t>
            </a:r>
            <a:r>
              <a:rPr lang="uk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папку </a:t>
            </a:r>
            <a:r>
              <a:rPr lang="uk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“1 курс ОР бакалавр”</a:t>
            </a:r>
            <a:r>
              <a:rPr lang="uk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натисніть кнопку </a:t>
            </a:r>
            <a:r>
              <a:rPr lang="uk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“Створити” → Google Таблицю → Із шаблона. </a:t>
            </a:r>
            <a:r>
              <a:rPr lang="uk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У домені шаблонів ПНУ оберіть </a:t>
            </a:r>
            <a:r>
              <a:rPr lang="uk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“Електронний журнал групи”</a:t>
            </a:r>
            <a:r>
              <a:rPr lang="uk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після чого отримайте автоматично збережений файл у папці, в якій створювали файл. У межах створеної папки можна копіювати файли, тому створіть 1 раз журнал, скопіюйте необхідну кількість шаблонів відповідно до навчальних груп (</a:t>
            </a:r>
            <a:r>
              <a:rPr lang="uk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права клавіша миші → “Зробити копію”</a:t>
            </a:r>
            <a:r>
              <a:rPr lang="uk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 та перейменуйте файли (</a:t>
            </a:r>
            <a:r>
              <a:rPr lang="uk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права клавіша миші → “Перейменувати”</a:t>
            </a:r>
            <a:r>
              <a:rPr lang="uk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). Саму папку з файлами, на жаль, копіювати не можна.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646050" y="395975"/>
            <a:ext cx="26535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СТВОРЕННЯ</a:t>
            </a:r>
            <a:endParaRPr sz="1800" b="1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ЖУРНАЛІВ ГРУП</a:t>
            </a:r>
            <a:endParaRPr sz="1800" b="1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712" y="1752175"/>
            <a:ext cx="7551824" cy="339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492000" y="413625"/>
            <a:ext cx="30495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РЕДАГУВАННЯ ШАБЛОНУ ЖУРНАЛУ</a:t>
            </a:r>
            <a:endParaRPr sz="1800" b="1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00" y="1568325"/>
            <a:ext cx="7961198" cy="35751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3727175" y="91875"/>
            <a:ext cx="5106000" cy="14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600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latin typeface="Georgia"/>
                <a:ea typeface="Georgia"/>
                <a:cs typeface="Georgia"/>
                <a:sym typeface="Georgia"/>
              </a:rPr>
              <a:t>Згідно з розкладом або навчальним планом до кожної групи введіть необхідну кількість навчальних дисциплін, що вивчаються у цьому семестрі. Щоб перейменувати шаблон </a:t>
            </a:r>
            <a:r>
              <a:rPr lang="uk" sz="1000" b="1">
                <a:latin typeface="Georgia"/>
                <a:ea typeface="Georgia"/>
                <a:cs typeface="Georgia"/>
                <a:sym typeface="Georgia"/>
              </a:rPr>
              <a:t>“Дисципліна 1…”</a:t>
            </a:r>
            <a:r>
              <a:rPr lang="uk" sz="1000">
                <a:latin typeface="Georgia"/>
                <a:ea typeface="Georgia"/>
                <a:cs typeface="Georgia"/>
                <a:sym typeface="Georgia"/>
              </a:rPr>
              <a:t> на необхідний предмет, натисніть </a:t>
            </a:r>
            <a:r>
              <a:rPr lang="uk" sz="1000" b="1">
                <a:latin typeface="Georgia"/>
                <a:ea typeface="Georgia"/>
                <a:cs typeface="Georgia"/>
                <a:sym typeface="Georgia"/>
              </a:rPr>
              <a:t>праву клавішу миші → “Перейменувати”</a:t>
            </a:r>
            <a:r>
              <a:rPr lang="uk" sz="1000">
                <a:latin typeface="Georgia"/>
                <a:ea typeface="Georgia"/>
                <a:cs typeface="Georgia"/>
                <a:sym typeface="Georgia"/>
              </a:rPr>
              <a:t>. Введіть прізвища та ініціали студентів групи до першої дисципліни, після чого скопіюйте дані (</a:t>
            </a:r>
            <a:r>
              <a:rPr lang="uk" sz="1000" b="1">
                <a:latin typeface="Georgia"/>
                <a:ea typeface="Georgia"/>
                <a:cs typeface="Georgia"/>
                <a:sym typeface="Georgia"/>
              </a:rPr>
              <a:t>Ctrl + C</a:t>
            </a:r>
            <a:r>
              <a:rPr lang="uk" sz="1000">
                <a:latin typeface="Georgia"/>
                <a:ea typeface="Georgia"/>
                <a:cs typeface="Georgia"/>
                <a:sym typeface="Georgia"/>
              </a:rPr>
              <a:t>) та вставте (</a:t>
            </a:r>
            <a:r>
              <a:rPr lang="uk" sz="1000" b="1">
                <a:latin typeface="Georgia"/>
                <a:ea typeface="Georgia"/>
                <a:cs typeface="Georgia"/>
                <a:sym typeface="Georgia"/>
              </a:rPr>
              <a:t>Ctlr + V</a:t>
            </a:r>
            <a:r>
              <a:rPr lang="uk" sz="1000">
                <a:latin typeface="Georgia"/>
                <a:ea typeface="Georgia"/>
                <a:cs typeface="Georgia"/>
                <a:sym typeface="Georgia"/>
              </a:rPr>
              <a:t>) до всіх наступних дисциплін. </a:t>
            </a:r>
            <a:r>
              <a:rPr lang="uk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За бажанням, щоб краще орієнтуватися та знаходити необхідну дисципліну, </a:t>
            </a:r>
            <a:r>
              <a:rPr lang="uk" sz="1000">
                <a:latin typeface="Georgia"/>
                <a:ea typeface="Georgia"/>
                <a:cs typeface="Georgia"/>
                <a:sym typeface="Georgia"/>
              </a:rPr>
              <a:t>змініть кольори аркушів таблиці (</a:t>
            </a:r>
            <a:r>
              <a:rPr lang="uk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права клавіша миші → “Змінити колір”</a:t>
            </a:r>
            <a:r>
              <a:rPr lang="uk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  <a:r>
              <a:rPr lang="uk" sz="1000">
                <a:latin typeface="Georgia"/>
                <a:ea typeface="Georgia"/>
                <a:cs typeface="Georgia"/>
                <a:sym typeface="Georgia"/>
              </a:rPr>
              <a:t>.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371475" y="423150"/>
            <a:ext cx="40302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НАДАННЯ ДОСТУПУ </a:t>
            </a:r>
            <a:br>
              <a:rPr lang="uk" sz="18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uk" sz="18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ДО РЕДАГУВАННЯ ЖУРНАЛУ</a:t>
            </a:r>
            <a:endParaRPr sz="1800" b="1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63" y="1703575"/>
            <a:ext cx="7736874" cy="343992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4657725" y="91875"/>
            <a:ext cx="4381800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600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latin typeface="Georgia"/>
                <a:ea typeface="Georgia"/>
                <a:cs typeface="Georgia"/>
                <a:sym typeface="Georgia"/>
              </a:rPr>
              <a:t>Після завершення створення електронних журналів груп, надайте доступ до редагування таблиць викладачам, які читають ці дисципліни. Для цього скористайтеся одним із двох способів: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marL="179999" lvl="0" indent="-149225" algn="just" rtl="0">
              <a:spcBef>
                <a:spcPts val="400"/>
              </a:spcBef>
              <a:spcAft>
                <a:spcPts val="0"/>
              </a:spcAft>
              <a:buSzPts val="1000"/>
              <a:buFont typeface="Georgia"/>
              <a:buAutoNum type="arabicParenR"/>
            </a:pPr>
            <a:r>
              <a:rPr lang="uk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через відкриту </a:t>
            </a:r>
            <a:r>
              <a:rPr lang="uk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Таблицю </a:t>
            </a:r>
            <a:r>
              <a:rPr lang="uk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у правому верхньому куті</a:t>
            </a:r>
            <a:r>
              <a:rPr lang="uk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uk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натисніть на </a:t>
            </a:r>
            <a:r>
              <a:rPr lang="uk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“Спільний Доступ” </a:t>
            </a:r>
            <a:r>
              <a:rPr lang="uk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та введіть корпоративні адреси необхідних користувачів із правом </a:t>
            </a:r>
            <a:r>
              <a:rPr lang="uk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Редагування;</a:t>
            </a:r>
            <a:endParaRPr sz="10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lvl="0" indent="-149225" algn="just" rtl="0">
              <a:spcBef>
                <a:spcPts val="400"/>
              </a:spcBef>
              <a:spcAft>
                <a:spcPts val="400"/>
              </a:spcAft>
              <a:buSzPts val="1000"/>
              <a:buFont typeface="Georgia"/>
              <a:buAutoNum type="arabicParenR"/>
            </a:pPr>
            <a:r>
              <a:rPr lang="uk" sz="1000">
                <a:latin typeface="Georgia"/>
                <a:ea typeface="Georgia"/>
                <a:cs typeface="Georgia"/>
                <a:sym typeface="Georgia"/>
              </a:rPr>
              <a:t>через </a:t>
            </a:r>
            <a:r>
              <a:rPr lang="uk" sz="1000" b="1">
                <a:latin typeface="Georgia"/>
                <a:ea typeface="Georgia"/>
                <a:cs typeface="Georgia"/>
                <a:sym typeface="Georgia"/>
              </a:rPr>
              <a:t>Спільний Диск</a:t>
            </a:r>
            <a:r>
              <a:rPr lang="uk" sz="1000">
                <a:latin typeface="Georgia"/>
                <a:ea typeface="Georgia"/>
                <a:cs typeface="Georgia"/>
                <a:sym typeface="Georgia"/>
              </a:rPr>
              <a:t> натисніть правою клавішою миші на журналі, оберіть </a:t>
            </a:r>
            <a:r>
              <a:rPr lang="uk" sz="1000" b="1">
                <a:latin typeface="Georgia"/>
                <a:ea typeface="Georgia"/>
                <a:cs typeface="Georgia"/>
                <a:sym typeface="Georgia"/>
              </a:rPr>
              <a:t>“Надати доступ”</a:t>
            </a:r>
            <a:r>
              <a:rPr lang="uk" sz="1000">
                <a:latin typeface="Georgia"/>
                <a:ea typeface="Georgia"/>
                <a:cs typeface="Georgia"/>
                <a:sym typeface="Georgia"/>
              </a:rPr>
              <a:t> та введіть корпоративні адреси необхідних користувачів із правом </a:t>
            </a:r>
            <a:r>
              <a:rPr lang="uk" sz="1000" b="1">
                <a:latin typeface="Georgia"/>
                <a:ea typeface="Georgia"/>
                <a:cs typeface="Georgia"/>
                <a:sym typeface="Georgia"/>
              </a:rPr>
              <a:t>Редагування</a:t>
            </a:r>
            <a:r>
              <a:rPr lang="uk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10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610725" y="472850"/>
            <a:ext cx="26862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ІСТОРІЯ ВЕРСІЙ</a:t>
            </a:r>
            <a:endParaRPr sz="1800" b="1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4476750" y="423150"/>
            <a:ext cx="43818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60000" algn="just" rtl="0">
              <a:spcBef>
                <a:spcPts val="0"/>
              </a:spcBef>
              <a:spcAft>
                <a:spcPts val="400"/>
              </a:spcAft>
              <a:buNone/>
            </a:pPr>
            <a:r>
              <a:rPr lang="uk" sz="1000">
                <a:latin typeface="Georgia"/>
                <a:ea typeface="Georgia"/>
                <a:cs typeface="Georgia"/>
                <a:sym typeface="Georgia"/>
              </a:rPr>
              <a:t>Не хвилюйтеся, що Вашу інформацію може хтось випадково змінити чи видалити. В </a:t>
            </a:r>
            <a:r>
              <a:rPr lang="uk" sz="1000" b="1">
                <a:latin typeface="Georgia"/>
                <a:ea typeface="Georgia"/>
                <a:cs typeface="Georgia"/>
                <a:sym typeface="Georgia"/>
              </a:rPr>
              <a:t>“Історії версій”</a:t>
            </a:r>
            <a:r>
              <a:rPr lang="uk" sz="1000">
                <a:latin typeface="Georgia"/>
                <a:ea typeface="Georgia"/>
                <a:cs typeface="Georgia"/>
                <a:sym typeface="Georgia"/>
              </a:rPr>
              <a:t> файлів Google (</a:t>
            </a:r>
            <a:r>
              <a:rPr lang="uk" sz="1000" i="1">
                <a:latin typeface="Georgia"/>
                <a:ea typeface="Georgia"/>
                <a:cs typeface="Georgia"/>
                <a:sym typeface="Georgia"/>
              </a:rPr>
              <a:t>Документи, Таблиці, Презентації</a:t>
            </a:r>
            <a:r>
              <a:rPr lang="uk" sz="1000">
                <a:latin typeface="Georgia"/>
                <a:ea typeface="Georgia"/>
                <a:cs typeface="Georgia"/>
                <a:sym typeface="Georgia"/>
              </a:rPr>
              <a:t>) можна простежити та відновити всі зміни, які відбувалися з журналом. Для цього натисніть </a:t>
            </a:r>
            <a:r>
              <a:rPr lang="uk" sz="1000" b="1">
                <a:latin typeface="Georgia"/>
                <a:ea typeface="Georgia"/>
                <a:cs typeface="Georgia"/>
                <a:sym typeface="Georgia"/>
              </a:rPr>
              <a:t>меню “Файл” → “Історія версій” </a:t>
            </a:r>
            <a:r>
              <a:rPr lang="uk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→ “Переглянути історію версій” </a:t>
            </a:r>
            <a:r>
              <a:rPr lang="uk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та за потреби</a:t>
            </a:r>
            <a:r>
              <a:rPr lang="uk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“Зробити копію” </a:t>
            </a:r>
            <a:r>
              <a:rPr lang="uk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чи</a:t>
            </a:r>
            <a:r>
              <a:rPr lang="uk" sz="1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“Відновити цю версію”.</a:t>
            </a:r>
            <a:endParaRPr sz="1000"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725" y="1582500"/>
            <a:ext cx="8247816" cy="35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Экран (16:9)</PresentationFormat>
  <Paragraphs>16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Georgia</vt:lpstr>
      <vt:lpstr>Simple Light</vt:lpstr>
      <vt:lpstr>ЕЛЕКТРОННИЙ ЖУРНАЛ АКАДЕМІЧНОЇ ГРУПИ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ЕЛЕКТРОННИЙ ЖУРНАЛ АКАДЕМІЧНОЇ ГРУПИ</dc:title>
  <dc:creator>Артем</dc:creator>
  <cp:lastModifiedBy>Артем</cp:lastModifiedBy>
  <cp:revision>1</cp:revision>
  <dcterms:modified xsi:type="dcterms:W3CDTF">2020-05-26T19:35:42Z</dcterms:modified>
</cp:coreProperties>
</file>