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79536-D5A8-4484-9988-7E2B90879A6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934E-FC83-4C5F-A221-4B7C2A4B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4934E-FC83-4C5F-A221-4B7C2A4BE4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7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4934E-FC83-4C5F-A221-4B7C2A4BE4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0A3088-FD80-471A-8739-66BDC7CF86D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439433-4067-4B07-B95F-D0A3BE9638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6480048" cy="2301240"/>
          </a:xfrm>
        </p:spPr>
        <p:txBody>
          <a:bodyPr/>
          <a:lstStyle/>
          <a:p>
            <a:pPr algn="ctr"/>
            <a:r>
              <a:rPr lang="uk-UA" dirty="0" smtClean="0"/>
              <a:t>Історія та теорія публіцистики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6480048" cy="1752600"/>
          </a:xfrm>
        </p:spPr>
        <p:txBody>
          <a:bodyPr/>
          <a:lstStyle/>
          <a:p>
            <a:r>
              <a:rPr lang="uk-UA" sz="2800" dirty="0" err="1" smtClean="0"/>
              <a:t>Викл</a:t>
            </a:r>
            <a:r>
              <a:rPr lang="uk-UA" sz="2800" dirty="0" smtClean="0"/>
              <a:t>. - </a:t>
            </a:r>
            <a:r>
              <a:rPr lang="uk-UA" sz="2800" dirty="0" err="1" smtClean="0"/>
              <a:t>Хороб</a:t>
            </a:r>
            <a:r>
              <a:rPr lang="uk-UA" sz="2800" dirty="0" smtClean="0"/>
              <a:t> С.С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>
            <a:noAutofit/>
          </a:bodyPr>
          <a:lstStyle/>
          <a:p>
            <a:r>
              <a:rPr lang="uk-UA" sz="2800" dirty="0"/>
              <a:t>Предметом вивчення навчальної дисципліни є вибрані теоретичні та історичні питання жанру. </a:t>
            </a:r>
            <a:endParaRPr lang="uk-UA" sz="2800" dirty="0" smtClean="0"/>
          </a:p>
          <a:p>
            <a:r>
              <a:rPr lang="uk-UA" sz="2800" dirty="0" smtClean="0"/>
              <a:t>Курс </a:t>
            </a:r>
            <a:r>
              <a:rPr lang="uk-UA" sz="2800" dirty="0"/>
              <a:t>покликаний поглибити уже наявні знання про художньо-публіцистичні методи відображення інформації у журналістиці, зокрема висвітлити актуальний стан наукових досліджень щодо публіцистики та ознайомити з подальшим критичним обговоренням найголовніші </a:t>
            </a:r>
            <a:r>
              <a:rPr lang="uk-UA" sz="2800" dirty="0" smtClean="0"/>
              <a:t>тексти </a:t>
            </a:r>
            <a:r>
              <a:rPr lang="uk-UA" sz="2800" dirty="0"/>
              <a:t>обраного жанру.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85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здатність до розуміння концептуальних засад функціонування публіцистичної журналістики;</a:t>
            </a:r>
            <a:endParaRPr lang="ru-RU" dirty="0"/>
          </a:p>
          <a:p>
            <a:r>
              <a:rPr lang="uk-UA" dirty="0"/>
              <a:t>-	вміння застосовувати отримані знання під час журналістської практики; </a:t>
            </a:r>
            <a:endParaRPr lang="ru-RU" dirty="0"/>
          </a:p>
          <a:p>
            <a:r>
              <a:rPr lang="uk-UA" dirty="0"/>
              <a:t>-	осмислювати, інтерпретувати сучасні проблеми чи тенденції з урахуванням національного історичного досвіду та контексту;</a:t>
            </a:r>
            <a:endParaRPr lang="ru-RU" dirty="0"/>
          </a:p>
          <a:p>
            <a:r>
              <a:rPr lang="uk-UA" dirty="0"/>
              <a:t>-	можливість орієнтуватися у сучасних українських та зарубіжних тенденціях функціонування публіцистичної </a:t>
            </a:r>
            <a:r>
              <a:rPr lang="uk-UA" dirty="0" smtClean="0"/>
              <a:t>журналістики.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4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Програма навчальної дисципліни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Тема 1. </a:t>
            </a:r>
            <a:r>
              <a:rPr lang="uk-UA" dirty="0"/>
              <a:t>Дискусійні теоретичні аспекти публіцистики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  <a:p>
            <a:endParaRPr lang="uk-UA" b="1" dirty="0" smtClean="0"/>
          </a:p>
          <a:p>
            <a:r>
              <a:rPr lang="uk-UA" b="1" dirty="0" smtClean="0"/>
              <a:t>Тема </a:t>
            </a:r>
            <a:r>
              <a:rPr lang="uk-UA" b="1" dirty="0"/>
              <a:t>2. </a:t>
            </a:r>
            <a:r>
              <a:rPr lang="uk-UA" dirty="0"/>
              <a:t>Специфіка публіцистичного тексту.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4168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266928" cy="3456384"/>
          </a:xfrm>
        </p:spPr>
        <p:txBody>
          <a:bodyPr>
            <a:noAutofit/>
          </a:bodyPr>
          <a:lstStyle/>
          <a:p>
            <a:r>
              <a:rPr lang="uk-UA" sz="2800" b="1" dirty="0"/>
              <a:t>Тема 3. </a:t>
            </a:r>
            <a:r>
              <a:rPr lang="uk-UA" sz="2800" dirty="0"/>
              <a:t>Конфлікти та вимисел у публіцистиці.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 smtClean="0"/>
              <a:t>Тема </a:t>
            </a:r>
            <a:r>
              <a:rPr lang="uk-UA" sz="2800" b="1" dirty="0"/>
              <a:t>4.</a:t>
            </a:r>
            <a:r>
              <a:rPr lang="uk-UA" sz="2800" dirty="0"/>
              <a:t> Українське </a:t>
            </a:r>
            <a:r>
              <a:rPr lang="uk-UA" sz="2800" dirty="0" err="1"/>
              <a:t>публіцистикознавство</a:t>
            </a:r>
            <a:r>
              <a:rPr lang="uk-UA" sz="2800" dirty="0"/>
              <a:t>: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головні </a:t>
            </a:r>
            <a:r>
              <a:rPr lang="uk-UA" sz="2800" dirty="0"/>
              <a:t>дослідники.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4525963" cy="5328592"/>
          </a:xfrm>
        </p:spPr>
      </p:pic>
    </p:spTree>
    <p:extLst>
      <p:ext uri="{BB962C8B-B14F-4D97-AF65-F5344CB8AC3E}">
        <p14:creationId xmlns:p14="http://schemas.microsoft.com/office/powerpoint/2010/main" val="23695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Тема </a:t>
            </a:r>
            <a:r>
              <a:rPr lang="uk-UA" b="1" dirty="0" smtClean="0"/>
              <a:t>5. </a:t>
            </a:r>
            <a:r>
              <a:rPr lang="uk-UA" dirty="0"/>
              <a:t>Публіцистична діяльність Івана Франка.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7920879" cy="4997152"/>
          </a:xfrm>
        </p:spPr>
      </p:pic>
    </p:spTree>
    <p:extLst>
      <p:ext uri="{BB962C8B-B14F-4D97-AF65-F5344CB8AC3E}">
        <p14:creationId xmlns:p14="http://schemas.microsoft.com/office/powerpoint/2010/main" val="25104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Тема </a:t>
            </a:r>
            <a:r>
              <a:rPr lang="uk-UA" b="1" dirty="0" smtClean="0"/>
              <a:t>6. </a:t>
            </a:r>
            <a:r>
              <a:rPr lang="uk-UA" dirty="0" err="1"/>
              <a:t>Памфлетистика</a:t>
            </a:r>
            <a:r>
              <a:rPr lang="uk-UA" dirty="0"/>
              <a:t> М. Хвильового 1920-х років.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136904" cy="3384376"/>
          </a:xfrm>
        </p:spPr>
      </p:pic>
    </p:spTree>
    <p:extLst>
      <p:ext uri="{BB962C8B-B14F-4D97-AF65-F5344CB8AC3E}">
        <p14:creationId xmlns:p14="http://schemas.microsoft.com/office/powerpoint/2010/main" val="359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Тема </a:t>
            </a:r>
            <a:r>
              <a:rPr lang="uk-UA" b="1" dirty="0" smtClean="0"/>
              <a:t>7. </a:t>
            </a:r>
            <a:r>
              <a:rPr lang="uk-UA" dirty="0"/>
              <a:t>Еміграційна публіцистика. Концепції Ю.</a:t>
            </a:r>
            <a:r>
              <a:rPr lang="uk-UA" dirty="0" err="1"/>
              <a:t>Шевельова</a:t>
            </a:r>
            <a:r>
              <a:rPr lang="uk-UA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6765751" cy="3800599"/>
          </a:xfrm>
        </p:spPr>
      </p:pic>
    </p:spTree>
    <p:extLst>
      <p:ext uri="{BB962C8B-B14F-4D97-AF65-F5344CB8AC3E}">
        <p14:creationId xmlns:p14="http://schemas.microsoft.com/office/powerpoint/2010/main" val="10448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09120"/>
            <a:ext cx="5616624" cy="136815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Тема 8</a:t>
            </a:r>
            <a:r>
              <a:rPr lang="uk-UA" sz="2800" b="1" dirty="0" smtClean="0"/>
              <a:t>.</a:t>
            </a:r>
            <a:r>
              <a:rPr lang="uk-UA" sz="2800" dirty="0" smtClean="0"/>
              <a:t>Публіцистика </a:t>
            </a:r>
            <a:r>
              <a:rPr lang="uk-UA" sz="2800" dirty="0"/>
              <a:t>60-90-х років. «</a:t>
            </a:r>
            <a:r>
              <a:rPr lang="uk-UA" sz="2800" dirty="0" err="1" smtClean="0"/>
              <a:t>Самви</a:t>
            </a:r>
            <a:r>
              <a:rPr lang="uk-UA" sz="2800" b="1" dirty="0" smtClean="0"/>
              <a:t> </a:t>
            </a:r>
            <a:r>
              <a:rPr lang="uk-UA" sz="2800" dirty="0" smtClean="0"/>
              <a:t>дав</a:t>
            </a:r>
            <a:r>
              <a:rPr lang="uk-UA" sz="2800" dirty="0"/>
              <a:t>» і діяльність В.Чорновола.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56584" cy="3933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40968"/>
            <a:ext cx="3289548" cy="35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</TotalTime>
  <Words>141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Історія та теорія публіцистики</vt:lpstr>
      <vt:lpstr>Презентация PowerPoint</vt:lpstr>
      <vt:lpstr>У результаті вивчення навчальної дисципліни студент отримує:</vt:lpstr>
      <vt:lpstr>Програма навчальної дисципліни</vt:lpstr>
      <vt:lpstr>Тема 3. Конфлікти та вимисел у публіцистиці.   Тема 4. Українське публіцистикознавство:  головні дослідники. </vt:lpstr>
      <vt:lpstr>Тема 5. Публіцистична діяльність Івана Франка. </vt:lpstr>
      <vt:lpstr>Тема 6. Памфлетистика М. Хвильового 1920-х років. </vt:lpstr>
      <vt:lpstr>Тема 7. Еміграційна публіцистика. Концепції Ю.Шевельова. </vt:lpstr>
      <vt:lpstr>Тема 8.Публіцистика 60-90-х років. «Самви дав» і діяльність В.Чорновола.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та теорія публіцистики</dc:title>
  <dc:creator>hp</dc:creator>
  <cp:lastModifiedBy>hp</cp:lastModifiedBy>
  <cp:revision>4</cp:revision>
  <dcterms:created xsi:type="dcterms:W3CDTF">2019-11-05T20:15:40Z</dcterms:created>
  <dcterms:modified xsi:type="dcterms:W3CDTF">2019-11-05T20:43:17Z</dcterms:modified>
</cp:coreProperties>
</file>