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17348200" cy="9753600"/>
  <p:embeddedFontLst>
    <p:embeddedFont>
      <p:font typeface="Roboto Slab Light"/>
      <p:regular r:id="rId16"/>
      <p:bold r:id="rId17"/>
    </p:embeddedFont>
    <p:embeddedFont>
      <p:font typeface="Roboto Slab"/>
      <p:regular r:id="rId18"/>
      <p:bold r:id="rId19"/>
    </p:embeddedFont>
    <p:embeddedFont>
      <p:font typeface="Proxima Nova"/>
      <p:regular r:id="rId20"/>
      <p:bold r:id="rId21"/>
      <p:italic r:id="rId22"/>
      <p:boldItalic r:id="rId23"/>
    </p:embeddedFont>
    <p:embeddedFont>
      <p:font typeface="Arvo"/>
      <p:regular r:id="rId24"/>
      <p:bold r:id="rId25"/>
      <p:italic r:id="rId26"/>
      <p:boldItalic r:id="rId27"/>
    </p:embeddedFont>
    <p:embeddedFont>
      <p:font typeface="Roboto Condensed"/>
      <p:regular r:id="rId28"/>
      <p:bold r:id="rId29"/>
      <p:italic r:id="rId30"/>
      <p:boldItalic r:id="rId31"/>
    </p:embeddedFont>
    <p:embeddedFont>
      <p:font typeface="Proxima Nova Semibold"/>
      <p:regular r:id="rId32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Arvo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rvo-italic.fntdata"/><Relationship Id="rId25" Type="http://schemas.openxmlformats.org/officeDocument/2006/relationships/font" Target="fonts/Arvo-bold.fntdata"/><Relationship Id="rId28" Type="http://schemas.openxmlformats.org/officeDocument/2006/relationships/font" Target="fonts/RobotoCondensed-regular.fntdata"/><Relationship Id="rId27" Type="http://schemas.openxmlformats.org/officeDocument/2006/relationships/font" Target="fonts/Arv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-boldItalic.fntdata"/><Relationship Id="rId3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33" Type="http://schemas.openxmlformats.org/officeDocument/2006/relationships/font" Target="fonts/ProximaNovaSemibold-bold.fntdata"/><Relationship Id="rId10" Type="http://schemas.openxmlformats.org/officeDocument/2006/relationships/slide" Target="slides/slide5.xml"/><Relationship Id="rId32" Type="http://schemas.openxmlformats.org/officeDocument/2006/relationships/font" Target="fonts/ProximaNovaSemibo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ProximaNovaSemi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Light-bold.fntdata"/><Relationship Id="rId16" Type="http://schemas.openxmlformats.org/officeDocument/2006/relationships/font" Target="fonts/RobotoSlabLight-regular.fntdata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894747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cdcc9ec8_0_8241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fcdcc9ec8_0_8241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5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63e7d82b2a_0_1192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63e7d82b2a_0_1192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23f29e7a1_0_249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23f29e7a1_0_249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23f29e7a1_0_288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23f29e7a1_0_288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63e7d82b2a_0_4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63e7d82b2a_0_4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63e7d82b2a_0_814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63e7d82b2a_0_814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623f29e7a1_0_1797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623f29e7a1_0_1797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63e7d82b2a_0_625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63e7d82b2a_0_625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63e7d82b2a_0_413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63e7d82b2a_0_413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63e7d82b2a_0_1003:notes"/>
          <p:cNvSpPr/>
          <p:nvPr>
            <p:ph idx="2" type="sldImg"/>
          </p:nvPr>
        </p:nvSpPr>
        <p:spPr>
          <a:xfrm>
            <a:off x="964548" y="731520"/>
            <a:ext cx="154206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63e7d82b2a_0_1003:notes"/>
          <p:cNvSpPr txBox="1"/>
          <p:nvPr>
            <p:ph idx="1" type="body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2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OPENING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208515" y="2037973"/>
            <a:ext cx="8727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b="0" i="0" sz="2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305325" y="2826501"/>
            <a:ext cx="2533200" cy="3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9054568" y="0"/>
            <a:ext cx="894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" name="Google Shape;16;p2"/>
          <p:cNvSpPr/>
          <p:nvPr/>
        </p:nvSpPr>
        <p:spPr>
          <a:xfrm>
            <a:off x="8901945" y="0"/>
            <a:ext cx="242100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7" name="Google Shape;17;p2"/>
          <p:cNvSpPr/>
          <p:nvPr/>
        </p:nvSpPr>
        <p:spPr>
          <a:xfrm>
            <a:off x="8901945" y="0"/>
            <a:ext cx="242100" cy="4320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" name="Google Shape;18;p2"/>
          <p:cNvSpPr/>
          <p:nvPr/>
        </p:nvSpPr>
        <p:spPr>
          <a:xfrm>
            <a:off x="9054568" y="0"/>
            <a:ext cx="89400" cy="2940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519">
          <p15:clr>
            <a:srgbClr val="F9AD4C"/>
          </p15:clr>
        </p15:guide>
        <p15:guide id="2" orient="horz" pos="1987">
          <p15:clr>
            <a:srgbClr val="F9AD4C"/>
          </p15:clr>
        </p15:guide>
        <p15:guide id="3" pos="2880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NCEPTS">
  <p:cSld name="CUSTOM_4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8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/>
          <p:nvPr/>
        </p:nvSpPr>
        <p:spPr>
          <a:xfrm>
            <a:off x="9054568" y="0"/>
            <a:ext cx="894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0" name="Google Shape;90;p11"/>
          <p:cNvSpPr/>
          <p:nvPr/>
        </p:nvSpPr>
        <p:spPr>
          <a:xfrm>
            <a:off x="8901945" y="0"/>
            <a:ext cx="242100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1" name="Google Shape;91;p11"/>
          <p:cNvSpPr/>
          <p:nvPr/>
        </p:nvSpPr>
        <p:spPr>
          <a:xfrm>
            <a:off x="8901945" y="0"/>
            <a:ext cx="242100" cy="432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2" name="Google Shape;92;p11"/>
          <p:cNvSpPr/>
          <p:nvPr/>
        </p:nvSpPr>
        <p:spPr>
          <a:xfrm>
            <a:off x="9054568" y="0"/>
            <a:ext cx="89400" cy="2945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3" name="Google Shape;93;p11"/>
          <p:cNvSpPr/>
          <p:nvPr/>
        </p:nvSpPr>
        <p:spPr>
          <a:xfrm>
            <a:off x="1354412" y="1815635"/>
            <a:ext cx="1281232" cy="1281232"/>
          </a:xfrm>
          <a:custGeom>
            <a:rect b="b" l="l" r="r" t="t"/>
            <a:pathLst>
              <a:path extrusionOk="0" h="2428875" w="2428875">
                <a:moveTo>
                  <a:pt x="2428328" y="2428341"/>
                </a:moveTo>
                <a:lnTo>
                  <a:pt x="0" y="2428341"/>
                </a:lnTo>
                <a:lnTo>
                  <a:pt x="0" y="0"/>
                </a:lnTo>
                <a:lnTo>
                  <a:pt x="2428328" y="0"/>
                </a:lnTo>
                <a:lnTo>
                  <a:pt x="2428328" y="2428341"/>
                </a:lnTo>
                <a:close/>
              </a:path>
            </a:pathLst>
          </a:custGeom>
          <a:solidFill>
            <a:srgbClr val="83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783203" y="587570"/>
            <a:ext cx="7736700" cy="9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2" type="title"/>
          </p:nvPr>
        </p:nvSpPr>
        <p:spPr>
          <a:xfrm>
            <a:off x="1251887" y="3478583"/>
            <a:ext cx="1485300" cy="2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1137400" y="3824100"/>
            <a:ext cx="1714200" cy="71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97" name="Google Shape;97;p11"/>
          <p:cNvSpPr/>
          <p:nvPr/>
        </p:nvSpPr>
        <p:spPr>
          <a:xfrm>
            <a:off x="3931864" y="1815635"/>
            <a:ext cx="1281232" cy="1281232"/>
          </a:xfrm>
          <a:custGeom>
            <a:rect b="b" l="l" r="r" t="t"/>
            <a:pathLst>
              <a:path extrusionOk="0" h="2428875" w="2428875">
                <a:moveTo>
                  <a:pt x="2428328" y="2428341"/>
                </a:moveTo>
                <a:lnTo>
                  <a:pt x="0" y="2428341"/>
                </a:lnTo>
                <a:lnTo>
                  <a:pt x="0" y="0"/>
                </a:lnTo>
                <a:lnTo>
                  <a:pt x="2428328" y="0"/>
                </a:lnTo>
                <a:lnTo>
                  <a:pt x="2428328" y="2428341"/>
                </a:lnTo>
                <a:close/>
              </a:path>
            </a:pathLst>
          </a:custGeom>
          <a:solidFill>
            <a:srgbClr val="FF00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8" name="Google Shape;98;p11"/>
          <p:cNvSpPr txBox="1"/>
          <p:nvPr>
            <p:ph idx="3" type="title"/>
          </p:nvPr>
        </p:nvSpPr>
        <p:spPr>
          <a:xfrm>
            <a:off x="3829339" y="3478583"/>
            <a:ext cx="1485300" cy="2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4" type="subTitle"/>
          </p:nvPr>
        </p:nvSpPr>
        <p:spPr>
          <a:xfrm>
            <a:off x="3714875" y="3824100"/>
            <a:ext cx="1714200" cy="71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00" name="Google Shape;100;p11"/>
          <p:cNvSpPr/>
          <p:nvPr/>
        </p:nvSpPr>
        <p:spPr>
          <a:xfrm>
            <a:off x="6493221" y="1815635"/>
            <a:ext cx="1281232" cy="1281232"/>
          </a:xfrm>
          <a:custGeom>
            <a:rect b="b" l="l" r="r" t="t"/>
            <a:pathLst>
              <a:path extrusionOk="0" h="2428875" w="2428875">
                <a:moveTo>
                  <a:pt x="2428328" y="2428341"/>
                </a:moveTo>
                <a:lnTo>
                  <a:pt x="0" y="2428341"/>
                </a:lnTo>
                <a:lnTo>
                  <a:pt x="0" y="0"/>
                </a:lnTo>
                <a:lnTo>
                  <a:pt x="2428328" y="0"/>
                </a:lnTo>
                <a:lnTo>
                  <a:pt x="2428328" y="2428341"/>
                </a:lnTo>
                <a:close/>
              </a:path>
            </a:pathLst>
          </a:custGeom>
          <a:solidFill>
            <a:srgbClr val="4F35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1" name="Google Shape;101;p11"/>
          <p:cNvSpPr txBox="1"/>
          <p:nvPr>
            <p:ph idx="5" type="title"/>
          </p:nvPr>
        </p:nvSpPr>
        <p:spPr>
          <a:xfrm>
            <a:off x="6390696" y="3478583"/>
            <a:ext cx="1485300" cy="2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idx="6" type="subTitle"/>
          </p:nvPr>
        </p:nvSpPr>
        <p:spPr>
          <a:xfrm>
            <a:off x="6276250" y="3824100"/>
            <a:ext cx="1714200" cy="71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34">
          <p15:clr>
            <a:srgbClr val="F9AD4C"/>
          </p15:clr>
        </p15:guide>
        <p15:guide id="2" orient="horz" pos="2493">
          <p15:clr>
            <a:srgbClr val="F9AD4C"/>
          </p15:clr>
        </p15:guide>
        <p15:guide id="3" pos="2880">
          <p15:clr>
            <a:srgbClr val="F9AD4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">
  <p:cSld name="CUSTOM_5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title"/>
          </p:nvPr>
        </p:nvSpPr>
        <p:spPr>
          <a:xfrm>
            <a:off x="1987669" y="2687651"/>
            <a:ext cx="5168700" cy="88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 &amp; SOME TEXT SLIDE">
  <p:cSld name="CUSTOM_5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 flipH="1">
            <a:off x="42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7" name="Google Shape;107;p13"/>
          <p:cNvSpPr txBox="1"/>
          <p:nvPr>
            <p:ph type="title"/>
          </p:nvPr>
        </p:nvSpPr>
        <p:spPr>
          <a:xfrm>
            <a:off x="-106814" y="1745106"/>
            <a:ext cx="9357600" cy="119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7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" type="subTitle"/>
          </p:nvPr>
        </p:nvSpPr>
        <p:spPr>
          <a:xfrm>
            <a:off x="3305332" y="3493138"/>
            <a:ext cx="2533200" cy="2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CURVED DESIGN">
  <p:cSld name="CUSTOM_6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9036896" y="0"/>
            <a:ext cx="107100" cy="2334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783203" y="587570"/>
            <a:ext cx="7736700" cy="9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2" name="Google Shape;112;p14"/>
          <p:cNvSpPr/>
          <p:nvPr/>
        </p:nvSpPr>
        <p:spPr>
          <a:xfrm flipH="1" rot="10800000">
            <a:off x="5871924" y="-2"/>
            <a:ext cx="3271971" cy="238006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 flipH="1">
            <a:off x="-1" y="2763473"/>
            <a:ext cx="3271971" cy="238006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3">
          <p15:clr>
            <a:srgbClr val="F9AD4C"/>
          </p15:clr>
        </p15:guide>
        <p15:guide id="2" orient="horz" pos="626">
          <p15:clr>
            <a:srgbClr val="F9AD4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CURVED DESIGN2">
  <p:cSld name="CUSTOM_6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783198" y="587566"/>
            <a:ext cx="7584600" cy="9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6" name="Google Shape;116;p15"/>
          <p:cNvSpPr/>
          <p:nvPr/>
        </p:nvSpPr>
        <p:spPr>
          <a:xfrm>
            <a:off x="5871924" y="2763473"/>
            <a:ext cx="3271971" cy="238006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 rot="10800000">
            <a:off x="-1" y="-2"/>
            <a:ext cx="3271971" cy="238006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3">
          <p15:clr>
            <a:srgbClr val="F9AD4C"/>
          </p15:clr>
        </p15:guide>
        <p15:guide id="2" orient="horz" pos="626">
          <p15:clr>
            <a:srgbClr val="F9AD4C"/>
          </p15:clr>
        </p15:guide>
        <p15:guide id="3" pos="5271">
          <p15:clr>
            <a:srgbClr val="F9AD4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&amp; SOME TEXT SLIDE">
  <p:cSld name="CUSTOM_8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 flipH="1" rot="10800000"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0" name="Google Shape;120;p16"/>
          <p:cNvSpPr/>
          <p:nvPr/>
        </p:nvSpPr>
        <p:spPr>
          <a:xfrm>
            <a:off x="-67" y="1432714"/>
            <a:ext cx="9151176" cy="2278750"/>
          </a:xfrm>
          <a:custGeom>
            <a:rect b="b" l="l" r="r" t="t"/>
            <a:pathLst>
              <a:path extrusionOk="0" h="4319905" w="17348200">
                <a:moveTo>
                  <a:pt x="0" y="4319891"/>
                </a:moveTo>
                <a:lnTo>
                  <a:pt x="17348185" y="4319891"/>
                </a:lnTo>
                <a:lnTo>
                  <a:pt x="17348185" y="0"/>
                </a:lnTo>
                <a:lnTo>
                  <a:pt x="0" y="0"/>
                </a:lnTo>
                <a:lnTo>
                  <a:pt x="0" y="4319891"/>
                </a:lnTo>
                <a:close/>
              </a:path>
            </a:pathLst>
          </a:custGeom>
          <a:solidFill>
            <a:srgbClr val="FFFFFF">
              <a:alpha val="498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1608416" y="2993922"/>
            <a:ext cx="5927100" cy="18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008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hasCustomPrompt="1" type="title"/>
          </p:nvPr>
        </p:nvSpPr>
        <p:spPr>
          <a:xfrm>
            <a:off x="1161775" y="2157668"/>
            <a:ext cx="6820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&amp; TEXT ">
  <p:cSld name="CUSTOM_8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rot="10800000">
            <a:off x="-53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5" name="Google Shape;125;p17"/>
          <p:cNvSpPr/>
          <p:nvPr/>
        </p:nvSpPr>
        <p:spPr>
          <a:xfrm>
            <a:off x="0" y="1432714"/>
            <a:ext cx="9151176" cy="2278750"/>
          </a:xfrm>
          <a:custGeom>
            <a:rect b="b" l="l" r="r" t="t"/>
            <a:pathLst>
              <a:path extrusionOk="0" h="4319905" w="17348200">
                <a:moveTo>
                  <a:pt x="0" y="4319891"/>
                </a:moveTo>
                <a:lnTo>
                  <a:pt x="17348185" y="4319891"/>
                </a:lnTo>
                <a:lnTo>
                  <a:pt x="17348185" y="0"/>
                </a:lnTo>
                <a:lnTo>
                  <a:pt x="0" y="0"/>
                </a:lnTo>
                <a:lnTo>
                  <a:pt x="0" y="4319891"/>
                </a:lnTo>
                <a:close/>
              </a:path>
            </a:pathLst>
          </a:custGeom>
          <a:solidFill>
            <a:srgbClr val="FFFFFF">
              <a:alpha val="498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6" name="Google Shape;126;p17"/>
          <p:cNvSpPr txBox="1"/>
          <p:nvPr>
            <p:ph hasCustomPrompt="1" type="title"/>
          </p:nvPr>
        </p:nvSpPr>
        <p:spPr>
          <a:xfrm>
            <a:off x="1161775" y="2157668"/>
            <a:ext cx="6820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7"/>
          <p:cNvSpPr txBox="1"/>
          <p:nvPr>
            <p:ph hasCustomPrompt="1" idx="2" type="title"/>
          </p:nvPr>
        </p:nvSpPr>
        <p:spPr>
          <a:xfrm>
            <a:off x="1161775" y="1477300"/>
            <a:ext cx="6820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7"/>
          <p:cNvSpPr txBox="1"/>
          <p:nvPr>
            <p:ph hasCustomPrompt="1" idx="3" type="title"/>
          </p:nvPr>
        </p:nvSpPr>
        <p:spPr>
          <a:xfrm>
            <a:off x="1161775" y="2838051"/>
            <a:ext cx="6820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2132148" y="2027525"/>
            <a:ext cx="4879500" cy="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4" type="subTitle"/>
          </p:nvPr>
        </p:nvSpPr>
        <p:spPr>
          <a:xfrm>
            <a:off x="2132148" y="2707885"/>
            <a:ext cx="4879500" cy="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5" type="subTitle"/>
          </p:nvPr>
        </p:nvSpPr>
        <p:spPr>
          <a:xfrm>
            <a:off x="2132148" y="3388250"/>
            <a:ext cx="4879500" cy="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008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CONCEPTS">
  <p:cSld name="CUSTOM_10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 flipH="1" rot="10800000">
            <a:off x="5871924" y="-2"/>
            <a:ext cx="3271971" cy="238006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flipH="1">
            <a:off x="-1" y="2763473"/>
            <a:ext cx="3271971" cy="238006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3999122" y="-3427"/>
            <a:ext cx="5144255" cy="5145846"/>
            <a:chOff x="7586014" y="-6500"/>
            <a:chExt cx="9759544" cy="9758859"/>
          </a:xfrm>
        </p:grpSpPr>
        <p:sp>
          <p:nvSpPr>
            <p:cNvPr id="136" name="Google Shape;136;p18"/>
            <p:cNvSpPr/>
            <p:nvPr/>
          </p:nvSpPr>
          <p:spPr>
            <a:xfrm>
              <a:off x="10839637" y="6499396"/>
              <a:ext cx="3252962" cy="3252962"/>
            </a:xfrm>
            <a:custGeom>
              <a:rect b="b" l="l" r="r" t="t"/>
              <a:pathLst>
                <a:path extrusionOk="0" h="3244850" w="3244850">
                  <a:moveTo>
                    <a:pt x="3244773" y="3244773"/>
                  </a:moveTo>
                  <a:lnTo>
                    <a:pt x="0" y="3244773"/>
                  </a:lnTo>
                  <a:lnTo>
                    <a:pt x="0" y="0"/>
                  </a:lnTo>
                  <a:lnTo>
                    <a:pt x="3244773" y="0"/>
                  </a:lnTo>
                  <a:lnTo>
                    <a:pt x="3244773" y="3244773"/>
                  </a:lnTo>
                  <a:close/>
                </a:path>
              </a:pathLst>
            </a:custGeom>
            <a:solidFill>
              <a:srgbClr val="85DA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7586014" y="3246445"/>
              <a:ext cx="3252962" cy="3252962"/>
            </a:xfrm>
            <a:custGeom>
              <a:rect b="b" l="l" r="r" t="t"/>
              <a:pathLst>
                <a:path extrusionOk="0" h="3244850" w="3244850">
                  <a:moveTo>
                    <a:pt x="3244773" y="3244773"/>
                  </a:moveTo>
                  <a:lnTo>
                    <a:pt x="0" y="3244773"/>
                  </a:lnTo>
                  <a:lnTo>
                    <a:pt x="0" y="0"/>
                  </a:lnTo>
                  <a:lnTo>
                    <a:pt x="3244773" y="0"/>
                  </a:lnTo>
                  <a:lnTo>
                    <a:pt x="3244773" y="3244773"/>
                  </a:lnTo>
                  <a:close/>
                </a:path>
              </a:pathLst>
            </a:custGeom>
            <a:solidFill>
              <a:srgbClr val="83E2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10839637" y="-6500"/>
              <a:ext cx="3252962" cy="3252962"/>
            </a:xfrm>
            <a:custGeom>
              <a:rect b="b" l="l" r="r" t="t"/>
              <a:pathLst>
                <a:path extrusionOk="0" h="3244850" w="3244850">
                  <a:moveTo>
                    <a:pt x="3244773" y="3244773"/>
                  </a:moveTo>
                  <a:lnTo>
                    <a:pt x="0" y="3244773"/>
                  </a:lnTo>
                  <a:lnTo>
                    <a:pt x="0" y="0"/>
                  </a:lnTo>
                  <a:lnTo>
                    <a:pt x="3244773" y="0"/>
                  </a:lnTo>
                  <a:lnTo>
                    <a:pt x="3244773" y="3244773"/>
                  </a:lnTo>
                  <a:close/>
                </a:path>
              </a:pathLst>
            </a:custGeom>
            <a:solidFill>
              <a:srgbClr val="643A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14092596" y="3246442"/>
              <a:ext cx="3252962" cy="3252962"/>
            </a:xfrm>
            <a:custGeom>
              <a:rect b="b" l="l" r="r" t="t"/>
              <a:pathLst>
                <a:path extrusionOk="0" h="3244850" w="3244850">
                  <a:moveTo>
                    <a:pt x="3244773" y="3244773"/>
                  </a:moveTo>
                  <a:lnTo>
                    <a:pt x="0" y="3244773"/>
                  </a:lnTo>
                  <a:lnTo>
                    <a:pt x="0" y="0"/>
                  </a:lnTo>
                  <a:lnTo>
                    <a:pt x="3244773" y="0"/>
                  </a:lnTo>
                  <a:lnTo>
                    <a:pt x="3244773" y="3244773"/>
                  </a:lnTo>
                  <a:close/>
                </a:path>
              </a:pathLst>
            </a:custGeom>
            <a:solidFill>
              <a:srgbClr val="4F35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</p:grpSp>
      <p:sp>
        <p:nvSpPr>
          <p:cNvPr id="140" name="Google Shape;140;p18"/>
          <p:cNvSpPr txBox="1"/>
          <p:nvPr>
            <p:ph type="title"/>
          </p:nvPr>
        </p:nvSpPr>
        <p:spPr>
          <a:xfrm>
            <a:off x="783198" y="587566"/>
            <a:ext cx="3246000" cy="21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2" type="title"/>
          </p:nvPr>
        </p:nvSpPr>
        <p:spPr>
          <a:xfrm>
            <a:off x="4110930" y="2149638"/>
            <a:ext cx="1489800" cy="22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" type="subTitle"/>
          </p:nvPr>
        </p:nvSpPr>
        <p:spPr>
          <a:xfrm>
            <a:off x="4289343" y="2441382"/>
            <a:ext cx="1132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43" name="Google Shape;143;p18"/>
          <p:cNvSpPr txBox="1"/>
          <p:nvPr>
            <p:ph idx="3" type="title"/>
          </p:nvPr>
        </p:nvSpPr>
        <p:spPr>
          <a:xfrm>
            <a:off x="7554992" y="2149638"/>
            <a:ext cx="1489800" cy="22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4" name="Google Shape;144;p18"/>
          <p:cNvSpPr txBox="1"/>
          <p:nvPr>
            <p:ph idx="4" type="subTitle"/>
          </p:nvPr>
        </p:nvSpPr>
        <p:spPr>
          <a:xfrm>
            <a:off x="7733404" y="2441382"/>
            <a:ext cx="1132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45" name="Google Shape;145;p18"/>
          <p:cNvSpPr txBox="1"/>
          <p:nvPr>
            <p:ph idx="5" type="title"/>
          </p:nvPr>
        </p:nvSpPr>
        <p:spPr>
          <a:xfrm>
            <a:off x="5826227" y="411698"/>
            <a:ext cx="1489800" cy="22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6" type="subTitle"/>
          </p:nvPr>
        </p:nvSpPr>
        <p:spPr>
          <a:xfrm>
            <a:off x="6004640" y="703442"/>
            <a:ext cx="1132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47" name="Google Shape;147;p18"/>
          <p:cNvSpPr txBox="1"/>
          <p:nvPr>
            <p:ph idx="7" type="title"/>
          </p:nvPr>
        </p:nvSpPr>
        <p:spPr>
          <a:xfrm>
            <a:off x="5826227" y="3885146"/>
            <a:ext cx="1489800" cy="22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8" type="subTitle"/>
          </p:nvPr>
        </p:nvSpPr>
        <p:spPr>
          <a:xfrm>
            <a:off x="6004640" y="4176890"/>
            <a:ext cx="1132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6">
          <p15:clr>
            <a:srgbClr val="F9AD4C"/>
          </p15:clr>
        </p15:guide>
        <p15:guide id="2" pos="4139">
          <p15:clr>
            <a:srgbClr val="F9AD4C"/>
          </p15:clr>
        </p15:guide>
        <p15:guide id="3" orient="horz" pos="532">
          <p15:clr>
            <a:srgbClr val="F9AD4C"/>
          </p15:clr>
        </p15:guide>
        <p15:guide id="4" orient="horz" pos="2721">
          <p15:clr>
            <a:srgbClr val="F9AD4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&amp; TITTLE">
  <p:cSld name="CUSTOM_1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 flipH="1" rot="10800000">
            <a:off x="26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-194943" y="587566"/>
            <a:ext cx="9534000" cy="5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LAST TITTLE " showMasterSp="0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208515" y="2037973"/>
            <a:ext cx="8727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b="0" i="0" sz="2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305325" y="2826501"/>
            <a:ext cx="2533200" cy="3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503">
          <p15:clr>
            <a:srgbClr val="F9AD4C"/>
          </p15:clr>
        </p15:guide>
        <p15:guide id="2" orient="horz" pos="1987">
          <p15:clr>
            <a:srgbClr val="F9AD4C"/>
          </p15:clr>
        </p15:guide>
        <p15:guide id="3" pos="2880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608483" y="1985607"/>
            <a:ext cx="5927100" cy="1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319367" y="2889723"/>
            <a:ext cx="3547800" cy="1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367">
          <p15:clr>
            <a:srgbClr val="F9AD4C"/>
          </p15:clr>
        </p15:guide>
        <p15:guide id="2" orient="horz" pos="1882">
          <p15:clr>
            <a:srgbClr val="F9AD4C"/>
          </p15:clr>
        </p15:guide>
        <p15:guide id="3" pos="288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ULE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7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9042674" y="0"/>
            <a:ext cx="1014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6583677" y="1896700"/>
            <a:ext cx="2335800" cy="52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title"/>
          </p:nvPr>
        </p:nvSpPr>
        <p:spPr>
          <a:xfrm>
            <a:off x="1265169" y="1285150"/>
            <a:ext cx="6058200" cy="21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265175" y="1636425"/>
            <a:ext cx="2425800" cy="1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1265171" y="2193050"/>
            <a:ext cx="5318400" cy="21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1265175" y="2525652"/>
            <a:ext cx="2425800" cy="1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5" type="title"/>
          </p:nvPr>
        </p:nvSpPr>
        <p:spPr>
          <a:xfrm>
            <a:off x="1265171" y="3069000"/>
            <a:ext cx="5318400" cy="21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6" type="subTitle"/>
          </p:nvPr>
        </p:nvSpPr>
        <p:spPr>
          <a:xfrm>
            <a:off x="1265175" y="3414875"/>
            <a:ext cx="2425800" cy="1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40" name="Google Shape;40;p5"/>
          <p:cNvSpPr txBox="1"/>
          <p:nvPr>
            <p:ph hasCustomPrompt="1" idx="7" type="title"/>
          </p:nvPr>
        </p:nvSpPr>
        <p:spPr>
          <a:xfrm>
            <a:off x="256850" y="2324293"/>
            <a:ext cx="829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5"/>
          <p:cNvSpPr txBox="1"/>
          <p:nvPr>
            <p:ph hasCustomPrompt="1" idx="8" type="title"/>
          </p:nvPr>
        </p:nvSpPr>
        <p:spPr>
          <a:xfrm>
            <a:off x="256850" y="1439650"/>
            <a:ext cx="829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5"/>
          <p:cNvSpPr txBox="1"/>
          <p:nvPr>
            <p:ph hasCustomPrompt="1" idx="9" type="title"/>
          </p:nvPr>
        </p:nvSpPr>
        <p:spPr>
          <a:xfrm>
            <a:off x="256850" y="3215927"/>
            <a:ext cx="829200" cy="6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46">
          <p15:clr>
            <a:srgbClr val="F9AD4C"/>
          </p15:clr>
        </p15:guide>
        <p15:guide id="2" orient="horz" pos="1195">
          <p15:clr>
            <a:srgbClr val="F9AD4C"/>
          </p15:clr>
        </p15:guide>
        <p15:guide id="3" orient="horz" pos="1519">
          <p15:clr>
            <a:srgbClr val="F9AD4C"/>
          </p15:clr>
        </p15:guide>
        <p15:guide id="4" orient="horz" pos="2072">
          <p15:clr>
            <a:srgbClr val="F9AD4C"/>
          </p15:clr>
        </p15:guide>
        <p15:guide id="5" pos="797">
          <p15:clr>
            <a:srgbClr val="F9AD4C"/>
          </p15:clr>
        </p15:guide>
        <p15:guide id="6" pos="2472">
          <p15:clr>
            <a:srgbClr val="F9AD4C"/>
          </p15:clr>
        </p15:guide>
        <p15:guide id="7" orient="horz" pos="1761">
          <p15:clr>
            <a:srgbClr val="F9AD4C"/>
          </p15:clr>
        </p15:guide>
        <p15:guide id="8" orient="horz" pos="2328">
          <p15:clr>
            <a:srgbClr val="F9AD4C"/>
          </p15:clr>
        </p15:guide>
        <p15:guide id="9" pos="5139">
          <p15:clr>
            <a:srgbClr val="F9AD4C"/>
          </p15:clr>
        </p15:guide>
        <p15:guide id="10" pos="68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AND">
  <p:cSld name="CUSTO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9036160" y="2204935"/>
            <a:ext cx="107700" cy="293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6" name="Google Shape;46;p6"/>
          <p:cNvSpPr/>
          <p:nvPr/>
        </p:nvSpPr>
        <p:spPr>
          <a:xfrm>
            <a:off x="4109114" y="1365499"/>
            <a:ext cx="926506" cy="926506"/>
          </a:xfrm>
          <a:custGeom>
            <a:rect b="b" l="l" r="r" t="t"/>
            <a:pathLst>
              <a:path extrusionOk="0" h="1756410" w="1756409">
                <a:moveTo>
                  <a:pt x="1755978" y="1755978"/>
                </a:moveTo>
                <a:lnTo>
                  <a:pt x="0" y="1755978"/>
                </a:lnTo>
                <a:lnTo>
                  <a:pt x="0" y="0"/>
                </a:lnTo>
                <a:lnTo>
                  <a:pt x="1755978" y="0"/>
                </a:lnTo>
                <a:lnTo>
                  <a:pt x="1755978" y="1755978"/>
                </a:lnTo>
                <a:close/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3305332" y="3493138"/>
            <a:ext cx="2533200" cy="2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-313275" y="2770075"/>
            <a:ext cx="9770400" cy="3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hasCustomPrompt="1" idx="2" type="title"/>
          </p:nvPr>
        </p:nvSpPr>
        <p:spPr>
          <a:xfrm>
            <a:off x="3695478" y="1406957"/>
            <a:ext cx="1753800" cy="84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9AD4C"/>
          </p15:clr>
        </p15:guide>
        <p15:guide id="2" orient="horz" pos="1993">
          <p15:clr>
            <a:srgbClr val="F9AD4C"/>
          </p15:clr>
        </p15:guide>
        <p15:guide id="3" orient="horz" pos="2278">
          <p15:clr>
            <a:srgbClr val="F9AD4C"/>
          </p15:clr>
        </p15:guide>
        <p15:guide id="4" orient="horz" pos="1152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AND 1">
  <p:cSld name="CUSTOM_1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 flipH="1" rot="10800000">
            <a:off x="50" y="-29400"/>
            <a:ext cx="9144000" cy="5172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2" name="Google Shape;52;p7"/>
          <p:cNvSpPr/>
          <p:nvPr/>
        </p:nvSpPr>
        <p:spPr>
          <a:xfrm>
            <a:off x="9036160" y="2204935"/>
            <a:ext cx="107700" cy="293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4696" y="-340151"/>
            <a:ext cx="3772900" cy="56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2336801" y="257860"/>
            <a:ext cx="6807239" cy="4951748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5158200" y="4028725"/>
            <a:ext cx="3309600" cy="2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3629850" y="3534250"/>
            <a:ext cx="4837800" cy="3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7"/>
          <p:cNvSpPr/>
          <p:nvPr/>
        </p:nvSpPr>
        <p:spPr>
          <a:xfrm rot="-5400000">
            <a:off x="-176829" y="123166"/>
            <a:ext cx="6807239" cy="5758679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732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9AD4C"/>
          </p15:clr>
        </p15:guide>
        <p15:guide id="2" orient="horz" pos="1993">
          <p15:clr>
            <a:srgbClr val="F9AD4C"/>
          </p15:clr>
        </p15:guide>
        <p15:guide id="3" orient="horz" pos="2278">
          <p15:clr>
            <a:srgbClr val="F9AD4C"/>
          </p15:clr>
        </p15:guide>
        <p15:guide id="4" orient="horz" pos="1152">
          <p15:clr>
            <a:srgbClr val="F9AD4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EXT">
  <p:cSld name="CUSTOM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50"/>
            <a:ext cx="9144001" cy="5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>
            <p:ph idx="1" type="subTitle"/>
          </p:nvPr>
        </p:nvSpPr>
        <p:spPr>
          <a:xfrm>
            <a:off x="3107425" y="2733196"/>
            <a:ext cx="5927100" cy="1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-2016580" y="872016"/>
            <a:ext cx="7736700" cy="8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0080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01">
          <p15:clr>
            <a:srgbClr val="F9AD4C"/>
          </p15:clr>
        </p15:guide>
        <p15:guide id="2" pos="2049">
          <p15:clr>
            <a:srgbClr val="F9AD4C"/>
          </p15:clr>
        </p15:guide>
        <p15:guide id="3" pos="3603">
          <p15:clr>
            <a:srgbClr val="F9AD4C"/>
          </p15:clr>
        </p15:guide>
        <p15:guide id="4" pos="1957">
          <p15:clr>
            <a:srgbClr val="F9AD4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WO COLUMNS">
  <p:cSld name="CUSTOM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/>
          <p:nvPr/>
        </p:nvSpPr>
        <p:spPr>
          <a:xfrm>
            <a:off x="9054568" y="0"/>
            <a:ext cx="894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5" name="Google Shape;65;p9"/>
          <p:cNvSpPr/>
          <p:nvPr/>
        </p:nvSpPr>
        <p:spPr>
          <a:xfrm>
            <a:off x="8901945" y="0"/>
            <a:ext cx="242100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6" name="Google Shape;66;p9"/>
          <p:cNvSpPr/>
          <p:nvPr/>
        </p:nvSpPr>
        <p:spPr>
          <a:xfrm>
            <a:off x="8901945" y="0"/>
            <a:ext cx="242100" cy="432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7" name="Google Shape;67;p9"/>
          <p:cNvSpPr/>
          <p:nvPr/>
        </p:nvSpPr>
        <p:spPr>
          <a:xfrm>
            <a:off x="9054568" y="0"/>
            <a:ext cx="89400" cy="2945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8" name="Google Shape;68;p9"/>
          <p:cNvSpPr/>
          <p:nvPr/>
        </p:nvSpPr>
        <p:spPr>
          <a:xfrm>
            <a:off x="1392750" y="1756075"/>
            <a:ext cx="2873120" cy="2983846"/>
          </a:xfrm>
          <a:custGeom>
            <a:rect b="b" l="l" r="r" t="t"/>
            <a:pathLst>
              <a:path extrusionOk="0" h="5656580" w="4788534">
                <a:moveTo>
                  <a:pt x="4788344" y="5656122"/>
                </a:moveTo>
                <a:lnTo>
                  <a:pt x="0" y="5656122"/>
                </a:lnTo>
                <a:lnTo>
                  <a:pt x="0" y="0"/>
                </a:lnTo>
                <a:lnTo>
                  <a:pt x="4788344" y="0"/>
                </a:lnTo>
                <a:lnTo>
                  <a:pt x="4788344" y="5656122"/>
                </a:lnTo>
                <a:close/>
              </a:path>
            </a:pathLst>
          </a:custGeom>
          <a:solidFill>
            <a:srgbClr val="85DA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9" name="Google Shape;69;p9"/>
          <p:cNvSpPr/>
          <p:nvPr/>
        </p:nvSpPr>
        <p:spPr>
          <a:xfrm>
            <a:off x="4879137" y="1756075"/>
            <a:ext cx="2873120" cy="2983846"/>
          </a:xfrm>
          <a:custGeom>
            <a:rect b="b" l="l" r="r" t="t"/>
            <a:pathLst>
              <a:path extrusionOk="0" h="5656580" w="4788534">
                <a:moveTo>
                  <a:pt x="4788344" y="5656122"/>
                </a:moveTo>
                <a:lnTo>
                  <a:pt x="0" y="5656122"/>
                </a:lnTo>
                <a:lnTo>
                  <a:pt x="0" y="0"/>
                </a:lnTo>
                <a:lnTo>
                  <a:pt x="4788344" y="0"/>
                </a:lnTo>
                <a:lnTo>
                  <a:pt x="4788344" y="5656122"/>
                </a:lnTo>
                <a:close/>
              </a:path>
            </a:pathLst>
          </a:custGeom>
          <a:solidFill>
            <a:srgbClr val="643A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783203" y="587570"/>
            <a:ext cx="7736700" cy="9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2" type="title"/>
          </p:nvPr>
        </p:nvSpPr>
        <p:spPr>
          <a:xfrm>
            <a:off x="1616125" y="2467742"/>
            <a:ext cx="2427300" cy="49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1701550" y="3085825"/>
            <a:ext cx="2256600" cy="11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73" name="Google Shape;73;p9"/>
          <p:cNvSpPr txBox="1"/>
          <p:nvPr>
            <p:ph idx="3" type="title"/>
          </p:nvPr>
        </p:nvSpPr>
        <p:spPr>
          <a:xfrm>
            <a:off x="5101021" y="2467742"/>
            <a:ext cx="2427300" cy="49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4" type="subTitle"/>
          </p:nvPr>
        </p:nvSpPr>
        <p:spPr>
          <a:xfrm>
            <a:off x="5186374" y="3085825"/>
            <a:ext cx="2256600" cy="11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940">
          <p15:clr>
            <a:srgbClr val="F9AD4C"/>
          </p15:clr>
        </p15:guide>
        <p15:guide id="2" orient="horz" pos="2221">
          <p15:clr>
            <a:srgbClr val="F9AD4C"/>
          </p15:clr>
        </p15:guide>
        <p15:guide id="3" pos="1783">
          <p15:clr>
            <a:srgbClr val="F9AD4C"/>
          </p15:clr>
        </p15:guide>
        <p15:guide id="4" pos="3978">
          <p15:clr>
            <a:srgbClr val="F9AD4C"/>
          </p15:clr>
        </p15:guide>
        <p15:guide id="5" orient="horz" pos="618">
          <p15:clr>
            <a:srgbClr val="F9AD4C"/>
          </p15:clr>
        </p15:guide>
        <p15:guide id="6" pos="493">
          <p15:clr>
            <a:srgbClr val="F9AD4C"/>
          </p15:clr>
        </p15:guide>
        <p15:guide id="7" pos="2880">
          <p15:clr>
            <a:srgbClr val="F9AD4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HREE COLUMNS">
  <p:cSld name="CUSTOM_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2868" y="0"/>
            <a:ext cx="9206867" cy="517633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>
            <p:ph type="title"/>
          </p:nvPr>
        </p:nvSpPr>
        <p:spPr>
          <a:xfrm>
            <a:off x="783203" y="587570"/>
            <a:ext cx="7736700" cy="9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0"/>
          <p:cNvSpPr/>
          <p:nvPr/>
        </p:nvSpPr>
        <p:spPr>
          <a:xfrm>
            <a:off x="827341" y="1763055"/>
            <a:ext cx="2015284" cy="2986191"/>
          </a:xfrm>
          <a:custGeom>
            <a:rect b="b" l="l" r="r" t="t"/>
            <a:pathLst>
              <a:path extrusionOk="0" h="5661025" w="3430270">
                <a:moveTo>
                  <a:pt x="3429749" y="5661025"/>
                </a:moveTo>
                <a:lnTo>
                  <a:pt x="0" y="5661025"/>
                </a:lnTo>
                <a:lnTo>
                  <a:pt x="0" y="0"/>
                </a:lnTo>
                <a:lnTo>
                  <a:pt x="3429749" y="0"/>
                </a:lnTo>
                <a:lnTo>
                  <a:pt x="3429749" y="5661025"/>
                </a:lnTo>
                <a:close/>
              </a:path>
            </a:pathLst>
          </a:custGeom>
          <a:solidFill>
            <a:srgbClr val="83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9" name="Google Shape;79;p10"/>
          <p:cNvSpPr txBox="1"/>
          <p:nvPr>
            <p:ph idx="2" type="title"/>
          </p:nvPr>
        </p:nvSpPr>
        <p:spPr>
          <a:xfrm>
            <a:off x="1089475" y="2783917"/>
            <a:ext cx="14853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" type="subTitle"/>
          </p:nvPr>
        </p:nvSpPr>
        <p:spPr>
          <a:xfrm>
            <a:off x="1089475" y="3355925"/>
            <a:ext cx="1485300" cy="12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3588931" y="1763055"/>
            <a:ext cx="2015284" cy="2986191"/>
          </a:xfrm>
          <a:custGeom>
            <a:rect b="b" l="l" r="r" t="t"/>
            <a:pathLst>
              <a:path extrusionOk="0" h="5661025" w="3430270">
                <a:moveTo>
                  <a:pt x="3429749" y="5661025"/>
                </a:moveTo>
                <a:lnTo>
                  <a:pt x="0" y="5661025"/>
                </a:lnTo>
                <a:lnTo>
                  <a:pt x="0" y="0"/>
                </a:lnTo>
                <a:lnTo>
                  <a:pt x="3429749" y="0"/>
                </a:lnTo>
                <a:lnTo>
                  <a:pt x="3429749" y="5661025"/>
                </a:lnTo>
                <a:close/>
              </a:path>
            </a:pathLst>
          </a:custGeom>
          <a:solidFill>
            <a:srgbClr val="FF00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2" name="Google Shape;82;p10"/>
          <p:cNvSpPr txBox="1"/>
          <p:nvPr>
            <p:ph idx="3" type="title"/>
          </p:nvPr>
        </p:nvSpPr>
        <p:spPr>
          <a:xfrm>
            <a:off x="3864280" y="2783917"/>
            <a:ext cx="14853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4" type="subTitle"/>
          </p:nvPr>
        </p:nvSpPr>
        <p:spPr>
          <a:xfrm>
            <a:off x="3864275" y="3355925"/>
            <a:ext cx="1485300" cy="12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84" name="Google Shape;84;p10"/>
          <p:cNvSpPr/>
          <p:nvPr/>
        </p:nvSpPr>
        <p:spPr>
          <a:xfrm>
            <a:off x="6350515" y="1763055"/>
            <a:ext cx="2015284" cy="2986191"/>
          </a:xfrm>
          <a:custGeom>
            <a:rect b="b" l="l" r="r" t="t"/>
            <a:pathLst>
              <a:path extrusionOk="0" h="5661025" w="3430270">
                <a:moveTo>
                  <a:pt x="3429749" y="5661025"/>
                </a:moveTo>
                <a:lnTo>
                  <a:pt x="0" y="5661025"/>
                </a:lnTo>
                <a:lnTo>
                  <a:pt x="0" y="0"/>
                </a:lnTo>
                <a:lnTo>
                  <a:pt x="3429749" y="0"/>
                </a:lnTo>
                <a:lnTo>
                  <a:pt x="3429749" y="5661025"/>
                </a:lnTo>
                <a:close/>
              </a:path>
            </a:pathLst>
          </a:custGeom>
          <a:solidFill>
            <a:srgbClr val="4F35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5" name="Google Shape;85;p10"/>
          <p:cNvSpPr txBox="1"/>
          <p:nvPr>
            <p:ph idx="5" type="title"/>
          </p:nvPr>
        </p:nvSpPr>
        <p:spPr>
          <a:xfrm>
            <a:off x="6614576" y="2783917"/>
            <a:ext cx="14853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6" type="subTitle"/>
          </p:nvPr>
        </p:nvSpPr>
        <p:spPr>
          <a:xfrm>
            <a:off x="6614575" y="3355925"/>
            <a:ext cx="1485300" cy="12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940">
          <p15:clr>
            <a:srgbClr val="F9AD4C"/>
          </p15:clr>
        </p15:guide>
        <p15:guide id="2" pos="2880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03652" y="538777"/>
            <a:ext cx="77367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i="0" sz="3200" u="none" cap="none" strike="noStrike">
                <a:solidFill>
                  <a:srgbClr val="72717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Roboto Condensed"/>
              <a:buNone/>
              <a:defRPr b="1" sz="9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37435" y="1633041"/>
            <a:ext cx="3869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6100" u="none" cap="none" strike="noStrik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700"/>
              <a:buFont typeface="Roboto Slab Light"/>
              <a:buNone/>
              <a:defRPr i="0" sz="900" u="none" cap="none" strike="noStrike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noFill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Relationship Id="rId6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32.jpg"/><Relationship Id="rId9" Type="http://schemas.openxmlformats.org/officeDocument/2006/relationships/image" Target="../media/image26.png"/><Relationship Id="rId5" Type="http://schemas.openxmlformats.org/officeDocument/2006/relationships/image" Target="../media/image31.jpg"/><Relationship Id="rId6" Type="http://schemas.openxmlformats.org/officeDocument/2006/relationships/image" Target="../media/image33.jpg"/><Relationship Id="rId7" Type="http://schemas.openxmlformats.org/officeDocument/2006/relationships/image" Target="../media/image30.jpg"/><Relationship Id="rId8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4294967295" type="title"/>
          </p:nvPr>
        </p:nvSpPr>
        <p:spPr>
          <a:xfrm>
            <a:off x="143350" y="1745100"/>
            <a:ext cx="89298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latin typeface="Roboto Condensed"/>
                <a:ea typeface="Roboto Condensed"/>
                <a:cs typeface="Roboto Condensed"/>
                <a:sym typeface="Roboto Condensed"/>
              </a:rPr>
              <a:t>ПОМІЖ ТЕКСТОМ</a:t>
            </a:r>
            <a:endParaRPr sz="7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23"/>
          <p:cNvSpPr/>
          <p:nvPr/>
        </p:nvSpPr>
        <p:spPr>
          <a:xfrm flipH="1">
            <a:off x="5288076" y="12"/>
            <a:ext cx="3855918" cy="3490447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 flipH="1">
            <a:off x="6" y="2055858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 txBox="1"/>
          <p:nvPr>
            <p:ph idx="4294967295" type="title"/>
          </p:nvPr>
        </p:nvSpPr>
        <p:spPr>
          <a:xfrm>
            <a:off x="143350" y="79650"/>
            <a:ext cx="32322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КАФЕДРА</a:t>
            </a:r>
            <a:r>
              <a:rPr lang="en-US"/>
              <a:t> </a:t>
            </a:r>
            <a:r>
              <a:rPr lang="en-US">
                <a:solidFill>
                  <a:srgbClr val="FF0080"/>
                </a:solidFill>
              </a:rPr>
              <a:t>ЖУРНАЛІСТИКИ</a:t>
            </a:r>
            <a:endParaRPr>
              <a:solidFill>
                <a:srgbClr val="FF0080"/>
              </a:solidFill>
            </a:endParaRPr>
          </a:p>
        </p:txBody>
      </p:sp>
      <p:grpSp>
        <p:nvGrpSpPr>
          <p:cNvPr id="166" name="Google Shape;166;p23"/>
          <p:cNvGrpSpPr/>
          <p:nvPr/>
        </p:nvGrpSpPr>
        <p:grpSpPr>
          <a:xfrm flipH="1" rot="10800000">
            <a:off x="1745429" y="255180"/>
            <a:ext cx="836716" cy="218270"/>
            <a:chOff x="4173650" y="2515975"/>
            <a:chExt cx="216413" cy="56475"/>
          </a:xfrm>
        </p:grpSpPr>
        <p:sp>
          <p:nvSpPr>
            <p:cNvPr id="167" name="Google Shape;167;p23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/>
        </p:nvSpPr>
        <p:spPr>
          <a:xfrm>
            <a:off x="1756050" y="3246250"/>
            <a:ext cx="56319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ХУДОЖНЬО - ПУБЛІЦИСТИЧНЕ </a:t>
            </a:r>
            <a:r>
              <a:rPr lang="en-US" sz="24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ВИДАННЯ</a:t>
            </a:r>
            <a:endParaRPr/>
          </a:p>
        </p:txBody>
      </p:sp>
      <p:cxnSp>
        <p:nvCxnSpPr>
          <p:cNvPr id="170" name="Google Shape;170;p23"/>
          <p:cNvCxnSpPr/>
          <p:nvPr/>
        </p:nvCxnSpPr>
        <p:spPr>
          <a:xfrm>
            <a:off x="4380458" y="3246261"/>
            <a:ext cx="3831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3"/>
          <p:cNvSpPr/>
          <p:nvPr/>
        </p:nvSpPr>
        <p:spPr>
          <a:xfrm flipH="1">
            <a:off x="6" y="2055858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742" y="682094"/>
            <a:ext cx="1110476" cy="1110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3"/>
          <p:cNvGrpSpPr/>
          <p:nvPr/>
        </p:nvGrpSpPr>
        <p:grpSpPr>
          <a:xfrm>
            <a:off x="3975042" y="641975"/>
            <a:ext cx="1193922" cy="1190768"/>
            <a:chOff x="1190625" y="238125"/>
            <a:chExt cx="5252625" cy="5238750"/>
          </a:xfrm>
        </p:grpSpPr>
        <p:sp>
          <p:nvSpPr>
            <p:cNvPr id="174" name="Google Shape;174;p23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2598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32"/>
          <p:cNvSpPr txBox="1"/>
          <p:nvPr>
            <p:ph idx="4294967295" type="title"/>
          </p:nvPr>
        </p:nvSpPr>
        <p:spPr>
          <a:xfrm>
            <a:off x="143350" y="1745100"/>
            <a:ext cx="89298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latin typeface="Roboto Condensed"/>
                <a:ea typeface="Roboto Condensed"/>
                <a:cs typeface="Roboto Condensed"/>
                <a:sym typeface="Roboto Condensed"/>
              </a:rPr>
              <a:t>ПОМІЖ ТЕКСТОМ</a:t>
            </a:r>
            <a:endParaRPr sz="7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00" name="Google Shape;2600;p32"/>
          <p:cNvSpPr/>
          <p:nvPr/>
        </p:nvSpPr>
        <p:spPr>
          <a:xfrm flipH="1">
            <a:off x="5288076" y="12"/>
            <a:ext cx="3855918" cy="3490447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1" name="Google Shape;2601;p32"/>
          <p:cNvSpPr txBox="1"/>
          <p:nvPr>
            <p:ph idx="4294967295" type="title"/>
          </p:nvPr>
        </p:nvSpPr>
        <p:spPr>
          <a:xfrm>
            <a:off x="143350" y="79650"/>
            <a:ext cx="32322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КАФЕДРА </a:t>
            </a:r>
            <a:r>
              <a:rPr lang="en-US">
                <a:solidFill>
                  <a:srgbClr val="FF0080"/>
                </a:solidFill>
              </a:rPr>
              <a:t>ЖУРНАЛІСТИКИ</a:t>
            </a:r>
            <a:endParaRPr>
              <a:solidFill>
                <a:srgbClr val="FF0080"/>
              </a:solidFill>
            </a:endParaRPr>
          </a:p>
        </p:txBody>
      </p:sp>
      <p:grpSp>
        <p:nvGrpSpPr>
          <p:cNvPr id="2602" name="Google Shape;2602;p32"/>
          <p:cNvGrpSpPr/>
          <p:nvPr/>
        </p:nvGrpSpPr>
        <p:grpSpPr>
          <a:xfrm flipH="1" rot="10800000">
            <a:off x="1745429" y="255180"/>
            <a:ext cx="836716" cy="218270"/>
            <a:chOff x="4173650" y="2515975"/>
            <a:chExt cx="216413" cy="56475"/>
          </a:xfrm>
        </p:grpSpPr>
        <p:sp>
          <p:nvSpPr>
            <p:cNvPr id="2603" name="Google Shape;2603;p32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5" name="Google Shape;2605;p32"/>
          <p:cNvSpPr txBox="1"/>
          <p:nvPr/>
        </p:nvSpPr>
        <p:spPr>
          <a:xfrm>
            <a:off x="1756050" y="3246250"/>
            <a:ext cx="56319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ДЯКУЄМО ЗА УВАГУ!</a:t>
            </a:r>
            <a:endParaRPr/>
          </a:p>
        </p:txBody>
      </p:sp>
      <p:cxnSp>
        <p:nvCxnSpPr>
          <p:cNvPr id="2606" name="Google Shape;2606;p32"/>
          <p:cNvCxnSpPr/>
          <p:nvPr/>
        </p:nvCxnSpPr>
        <p:spPr>
          <a:xfrm>
            <a:off x="4380458" y="3246261"/>
            <a:ext cx="3831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7" name="Google Shape;2607;p32"/>
          <p:cNvSpPr/>
          <p:nvPr/>
        </p:nvSpPr>
        <p:spPr>
          <a:xfrm flipH="1">
            <a:off x="135" y="2527325"/>
            <a:ext cx="3596615" cy="2616332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8" name="Google Shape;26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742" y="682094"/>
            <a:ext cx="1110476" cy="1110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9" name="Google Shape;2609;p32"/>
          <p:cNvGrpSpPr/>
          <p:nvPr/>
        </p:nvGrpSpPr>
        <p:grpSpPr>
          <a:xfrm>
            <a:off x="3975042" y="641975"/>
            <a:ext cx="1193922" cy="1190768"/>
            <a:chOff x="1190625" y="238125"/>
            <a:chExt cx="5252625" cy="5238750"/>
          </a:xfrm>
        </p:grpSpPr>
        <p:sp>
          <p:nvSpPr>
            <p:cNvPr id="2610" name="Google Shape;2610;p32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2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2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2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2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2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2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32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2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2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2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2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2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2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2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2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2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2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2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2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2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2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2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32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2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2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2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2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2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2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2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2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2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2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2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2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32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32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2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2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2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2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2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2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2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2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2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2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2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2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2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2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2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2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2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2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2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2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2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2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2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2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2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2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2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2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2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0" name="Google Shape;2790;p32"/>
          <p:cNvSpPr/>
          <p:nvPr/>
        </p:nvSpPr>
        <p:spPr>
          <a:xfrm rot="10800000">
            <a:off x="5288076" y="1653046"/>
            <a:ext cx="3855918" cy="3490447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1" name="Google Shape;2791;p32"/>
          <p:cNvSpPr/>
          <p:nvPr/>
        </p:nvSpPr>
        <p:spPr>
          <a:xfrm rot="10800000">
            <a:off x="6" y="12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2" name="Google Shape;2792;p32"/>
          <p:cNvSpPr/>
          <p:nvPr/>
        </p:nvSpPr>
        <p:spPr>
          <a:xfrm rot="10800000">
            <a:off x="6" y="12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3" name="Google Shape;2793;p32"/>
          <p:cNvSpPr txBox="1"/>
          <p:nvPr>
            <p:ph idx="4294967295" type="title"/>
          </p:nvPr>
        </p:nvSpPr>
        <p:spPr>
          <a:xfrm>
            <a:off x="143350" y="79650"/>
            <a:ext cx="32322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КАФЕДРА </a:t>
            </a:r>
            <a:r>
              <a:rPr lang="en-US">
                <a:solidFill>
                  <a:srgbClr val="FF0080"/>
                </a:solidFill>
              </a:rPr>
              <a:t>ЖУРНАЛІСТИКИ</a:t>
            </a:r>
            <a:endParaRPr>
              <a:solidFill>
                <a:srgbClr val="FF0080"/>
              </a:solidFill>
            </a:endParaRPr>
          </a:p>
        </p:txBody>
      </p:sp>
      <p:grpSp>
        <p:nvGrpSpPr>
          <p:cNvPr id="2794" name="Google Shape;2794;p32"/>
          <p:cNvGrpSpPr/>
          <p:nvPr/>
        </p:nvGrpSpPr>
        <p:grpSpPr>
          <a:xfrm flipH="1" rot="10800000">
            <a:off x="1745429" y="255180"/>
            <a:ext cx="836716" cy="218270"/>
            <a:chOff x="4173650" y="2515975"/>
            <a:chExt cx="216413" cy="56475"/>
          </a:xfrm>
        </p:grpSpPr>
        <p:sp>
          <p:nvSpPr>
            <p:cNvPr id="2795" name="Google Shape;2795;p32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2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7" name="Google Shape;2797;p32"/>
          <p:cNvSpPr txBox="1"/>
          <p:nvPr/>
        </p:nvSpPr>
        <p:spPr>
          <a:xfrm>
            <a:off x="2449475" y="4659750"/>
            <a:ext cx="4245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ІВАНО -</a:t>
            </a:r>
            <a:r>
              <a:rPr lang="en-US" sz="1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0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ФРАНКІВСЬК</a:t>
            </a:r>
            <a:endParaRPr sz="10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2019</a:t>
            </a:r>
            <a:endParaRPr sz="10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798" name="Google Shape;2798;p32"/>
          <p:cNvSpPr txBox="1"/>
          <p:nvPr/>
        </p:nvSpPr>
        <p:spPr>
          <a:xfrm>
            <a:off x="3071975" y="4315650"/>
            <a:ext cx="3000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ВАСИЛЬ КЛИМАК</a:t>
            </a:r>
            <a:endParaRPr sz="1100"/>
          </a:p>
        </p:txBody>
      </p:sp>
      <p:cxnSp>
        <p:nvCxnSpPr>
          <p:cNvPr id="2799" name="Google Shape;2799;p32"/>
          <p:cNvCxnSpPr/>
          <p:nvPr/>
        </p:nvCxnSpPr>
        <p:spPr>
          <a:xfrm>
            <a:off x="4380471" y="4659761"/>
            <a:ext cx="3831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/>
        </p:nvSpPr>
        <p:spPr>
          <a:xfrm>
            <a:off x="1730250" y="1865850"/>
            <a:ext cx="5683500" cy="1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“Журналісти постійно розповідають про когось, пишуть про щось, висвітлюють сотні подій на день. У цих безперервних потоках інформації вони й не звертають уваги на те, що їхні історії - не менш унікальні, захоплюючі та цікаві ”</a:t>
            </a:r>
            <a:endParaRPr sz="1500">
              <a:solidFill>
                <a:schemeClr val="lt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cxnSp>
        <p:nvCxnSpPr>
          <p:cNvPr id="359" name="Google Shape;359;p24"/>
          <p:cNvCxnSpPr/>
          <p:nvPr/>
        </p:nvCxnSpPr>
        <p:spPr>
          <a:xfrm>
            <a:off x="4380458" y="3225511"/>
            <a:ext cx="3831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0" name="Google Shape;360;p24"/>
          <p:cNvSpPr/>
          <p:nvPr/>
        </p:nvSpPr>
        <p:spPr>
          <a:xfrm>
            <a:off x="6" y="12"/>
            <a:ext cx="3855918" cy="3490447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4"/>
          <p:cNvSpPr/>
          <p:nvPr/>
        </p:nvSpPr>
        <p:spPr>
          <a:xfrm>
            <a:off x="4899086" y="2055858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4"/>
          <p:cNvSpPr txBox="1"/>
          <p:nvPr/>
        </p:nvSpPr>
        <p:spPr>
          <a:xfrm>
            <a:off x="3072000" y="3277650"/>
            <a:ext cx="3000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ГАЛИНА ПРИСТАЙ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63" name="Google Shape;3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24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365" name="Google Shape;365;p24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24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546" name="Google Shape;546;p24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547" name="Google Shape;547;p24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5"/>
          <p:cNvSpPr/>
          <p:nvPr/>
        </p:nvSpPr>
        <p:spPr>
          <a:xfrm>
            <a:off x="6170272" y="1071563"/>
            <a:ext cx="1460436" cy="3494999"/>
          </a:xfrm>
          <a:custGeom>
            <a:rect b="b" l="l" r="r" t="t"/>
            <a:pathLst>
              <a:path extrusionOk="0" h="6625590" w="2768600">
                <a:moveTo>
                  <a:pt x="2768600" y="6625463"/>
                </a:moveTo>
                <a:lnTo>
                  <a:pt x="0" y="6625463"/>
                </a:lnTo>
                <a:lnTo>
                  <a:pt x="0" y="0"/>
                </a:lnTo>
                <a:lnTo>
                  <a:pt x="2768600" y="0"/>
                </a:lnTo>
                <a:lnTo>
                  <a:pt x="2768600" y="6625463"/>
                </a:lnTo>
                <a:close/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554" name="Google Shape;554;p25"/>
          <p:cNvPicPr preferRelativeResize="0"/>
          <p:nvPr/>
        </p:nvPicPr>
        <p:blipFill rotWithShape="1">
          <a:blip r:embed="rId3">
            <a:alphaModFix/>
          </a:blip>
          <a:srcRect b="0" l="2344" r="2344" t="0"/>
          <a:stretch/>
        </p:blipFill>
        <p:spPr>
          <a:xfrm>
            <a:off x="5812419" y="1600825"/>
            <a:ext cx="2175214" cy="22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5"/>
          <p:cNvSpPr/>
          <p:nvPr/>
        </p:nvSpPr>
        <p:spPr>
          <a:xfrm>
            <a:off x="3842354" y="1071563"/>
            <a:ext cx="1460436" cy="3494999"/>
          </a:xfrm>
          <a:custGeom>
            <a:rect b="b" l="l" r="r" t="t"/>
            <a:pathLst>
              <a:path extrusionOk="0" h="6625590" w="2768600">
                <a:moveTo>
                  <a:pt x="2768600" y="6625463"/>
                </a:moveTo>
                <a:lnTo>
                  <a:pt x="0" y="6625463"/>
                </a:lnTo>
                <a:lnTo>
                  <a:pt x="0" y="0"/>
                </a:lnTo>
                <a:lnTo>
                  <a:pt x="2768600" y="0"/>
                </a:lnTo>
                <a:lnTo>
                  <a:pt x="2768600" y="6625463"/>
                </a:lnTo>
                <a:close/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900"/>
          </a:p>
        </p:txBody>
      </p:sp>
      <p:pic>
        <p:nvPicPr>
          <p:cNvPr id="556" name="Google Shape;556;p25"/>
          <p:cNvPicPr preferRelativeResize="0"/>
          <p:nvPr/>
        </p:nvPicPr>
        <p:blipFill rotWithShape="1">
          <a:blip r:embed="rId4">
            <a:alphaModFix/>
          </a:blip>
          <a:srcRect b="0" l="2308" r="2298" t="0"/>
          <a:stretch/>
        </p:blipFill>
        <p:spPr>
          <a:xfrm>
            <a:off x="3484502" y="1600825"/>
            <a:ext cx="2175218" cy="2280286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5"/>
          <p:cNvSpPr/>
          <p:nvPr/>
        </p:nvSpPr>
        <p:spPr>
          <a:xfrm>
            <a:off x="1553007" y="1071563"/>
            <a:ext cx="1460437" cy="3494999"/>
          </a:xfrm>
          <a:custGeom>
            <a:rect b="b" l="l" r="r" t="t"/>
            <a:pathLst>
              <a:path extrusionOk="0" h="6625590" w="2768600">
                <a:moveTo>
                  <a:pt x="2768600" y="6625463"/>
                </a:moveTo>
                <a:lnTo>
                  <a:pt x="0" y="6625463"/>
                </a:lnTo>
                <a:lnTo>
                  <a:pt x="0" y="0"/>
                </a:lnTo>
                <a:lnTo>
                  <a:pt x="2768600" y="0"/>
                </a:lnTo>
                <a:lnTo>
                  <a:pt x="2768600" y="6625463"/>
                </a:lnTo>
                <a:close/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558" name="Google Shape;558;p25"/>
          <p:cNvPicPr preferRelativeResize="0"/>
          <p:nvPr/>
        </p:nvPicPr>
        <p:blipFill rotWithShape="1">
          <a:blip r:embed="rId5">
            <a:alphaModFix/>
          </a:blip>
          <a:srcRect b="0" l="2380" r="2380" t="0"/>
          <a:stretch/>
        </p:blipFill>
        <p:spPr>
          <a:xfrm>
            <a:off x="1191373" y="1587461"/>
            <a:ext cx="2175219" cy="22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5"/>
          <p:cNvSpPr txBox="1"/>
          <p:nvPr/>
        </p:nvSpPr>
        <p:spPr>
          <a:xfrm>
            <a:off x="1569202" y="1257800"/>
            <a:ext cx="1444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ГАЛИНА ПРИСТАЙ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0" name="Google Shape;560;p25"/>
          <p:cNvSpPr txBox="1"/>
          <p:nvPr/>
        </p:nvSpPr>
        <p:spPr>
          <a:xfrm>
            <a:off x="3961449" y="1257800"/>
            <a:ext cx="1221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ГАННА МАРЧУК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1" name="Google Shape;561;p25"/>
          <p:cNvSpPr/>
          <p:nvPr/>
        </p:nvSpPr>
        <p:spPr>
          <a:xfrm rot="5400000">
            <a:off x="-542469" y="1716133"/>
            <a:ext cx="3969673" cy="2884737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5"/>
          <p:cNvSpPr txBox="1"/>
          <p:nvPr/>
        </p:nvSpPr>
        <p:spPr>
          <a:xfrm>
            <a:off x="6488307" y="1257809"/>
            <a:ext cx="694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СТУДЕНТИ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3" name="Google Shape;563;p25"/>
          <p:cNvSpPr/>
          <p:nvPr/>
        </p:nvSpPr>
        <p:spPr>
          <a:xfrm rot="5400000">
            <a:off x="5902024" y="109914"/>
            <a:ext cx="3351889" cy="3132060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5"/>
          <p:cNvSpPr txBox="1"/>
          <p:nvPr>
            <p:ph idx="4294967295" type="title"/>
          </p:nvPr>
        </p:nvSpPr>
        <p:spPr>
          <a:xfrm>
            <a:off x="2837500" y="269550"/>
            <a:ext cx="3468900" cy="3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КЕРІВНИКИ ПРОЕКТУ</a:t>
            </a:r>
            <a:endParaRPr/>
          </a:p>
        </p:txBody>
      </p:sp>
      <p:pic>
        <p:nvPicPr>
          <p:cNvPr id="565" name="Google Shape;56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25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567" name="Google Shape;567;p25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25"/>
          <p:cNvSpPr txBox="1"/>
          <p:nvPr/>
        </p:nvSpPr>
        <p:spPr>
          <a:xfrm>
            <a:off x="1468688" y="3867925"/>
            <a:ext cx="16206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Асистент кафедри журналістики, кандидат наук з соціальних комунікацій</a:t>
            </a:r>
            <a:endParaRPr sz="800"/>
          </a:p>
        </p:txBody>
      </p:sp>
      <p:sp>
        <p:nvSpPr>
          <p:cNvPr id="748" name="Google Shape;748;p25"/>
          <p:cNvSpPr txBox="1"/>
          <p:nvPr/>
        </p:nvSpPr>
        <p:spPr>
          <a:xfrm>
            <a:off x="3853050" y="3881100"/>
            <a:ext cx="14604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Професор кафедри журналістики, кандидат філологічних наук</a:t>
            </a:r>
            <a:endParaRPr/>
          </a:p>
        </p:txBody>
      </p:sp>
      <p:sp>
        <p:nvSpPr>
          <p:cNvPr id="749" name="Google Shape;749;p25"/>
          <p:cNvSpPr txBox="1"/>
          <p:nvPr/>
        </p:nvSpPr>
        <p:spPr>
          <a:xfrm>
            <a:off x="6186300" y="3881100"/>
            <a:ext cx="14442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Хочуть спати, їсти і залік автоматом</a:t>
            </a:r>
            <a:endParaRPr sz="800">
              <a:solidFill>
                <a:schemeClr val="lt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(Трохи працювали над книжкою)</a:t>
            </a:r>
            <a:endParaRPr sz="800">
              <a:solidFill>
                <a:schemeClr val="lt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750" name="Google Shape;750;p25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751" name="Google Shape;751;p25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752" name="Google Shape;752;p25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9" name="Google Shape;759;p26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760" name="Google Shape;760;p26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0" name="Google Shape;940;p26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941" name="Google Shape;941;p26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942" name="Google Shape;942;p26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4" name="Google Shape;944;p26"/>
          <p:cNvSpPr/>
          <p:nvPr/>
        </p:nvSpPr>
        <p:spPr>
          <a:xfrm>
            <a:off x="6021125" y="1658600"/>
            <a:ext cx="2324608" cy="2510544"/>
          </a:xfrm>
          <a:custGeom>
            <a:rect b="b" l="l" r="r" t="t"/>
            <a:pathLst>
              <a:path extrusionOk="0" h="4759325" w="3251200">
                <a:moveTo>
                  <a:pt x="3250679" y="4759058"/>
                </a:moveTo>
                <a:lnTo>
                  <a:pt x="0" y="4759058"/>
                </a:lnTo>
                <a:lnTo>
                  <a:pt x="0" y="0"/>
                </a:lnTo>
                <a:lnTo>
                  <a:pt x="3250679" y="0"/>
                </a:lnTo>
                <a:lnTo>
                  <a:pt x="3250679" y="4759058"/>
                </a:lnTo>
                <a:close/>
              </a:path>
            </a:pathLst>
          </a:custGeom>
          <a:solidFill>
            <a:srgbClr val="FFFFFF">
              <a:alpha val="4667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45" name="Google Shape;945;p26"/>
          <p:cNvSpPr/>
          <p:nvPr/>
        </p:nvSpPr>
        <p:spPr>
          <a:xfrm>
            <a:off x="895475" y="1658600"/>
            <a:ext cx="2324608" cy="2510544"/>
          </a:xfrm>
          <a:custGeom>
            <a:rect b="b" l="l" r="r" t="t"/>
            <a:pathLst>
              <a:path extrusionOk="0" h="4759325" w="3251200">
                <a:moveTo>
                  <a:pt x="3250679" y="4759058"/>
                </a:moveTo>
                <a:lnTo>
                  <a:pt x="0" y="4759058"/>
                </a:lnTo>
                <a:lnTo>
                  <a:pt x="0" y="0"/>
                </a:lnTo>
                <a:lnTo>
                  <a:pt x="3250679" y="0"/>
                </a:lnTo>
                <a:lnTo>
                  <a:pt x="3250679" y="4759058"/>
                </a:lnTo>
                <a:close/>
              </a:path>
            </a:pathLst>
          </a:custGeom>
          <a:solidFill>
            <a:srgbClr val="FFFFFF">
              <a:alpha val="4667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46" name="Google Shape;946;p26"/>
          <p:cNvSpPr/>
          <p:nvPr/>
        </p:nvSpPr>
        <p:spPr>
          <a:xfrm>
            <a:off x="3458300" y="1658450"/>
            <a:ext cx="2324608" cy="2510544"/>
          </a:xfrm>
          <a:custGeom>
            <a:rect b="b" l="l" r="r" t="t"/>
            <a:pathLst>
              <a:path extrusionOk="0" h="4759325" w="3251200">
                <a:moveTo>
                  <a:pt x="3250679" y="4759058"/>
                </a:moveTo>
                <a:lnTo>
                  <a:pt x="0" y="4759058"/>
                </a:lnTo>
                <a:lnTo>
                  <a:pt x="0" y="0"/>
                </a:lnTo>
                <a:lnTo>
                  <a:pt x="3250679" y="0"/>
                </a:lnTo>
                <a:lnTo>
                  <a:pt x="3250679" y="4759058"/>
                </a:lnTo>
                <a:close/>
              </a:path>
            </a:pathLst>
          </a:custGeom>
          <a:solidFill>
            <a:srgbClr val="FFFFFF">
              <a:alpha val="4667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947" name="Google Shape;947;p26"/>
          <p:cNvSpPr/>
          <p:nvPr/>
        </p:nvSpPr>
        <p:spPr>
          <a:xfrm>
            <a:off x="4096207" y="1189860"/>
            <a:ext cx="939235" cy="939234"/>
          </a:xfrm>
          <a:custGeom>
            <a:rect b="b" l="l" r="r" t="t"/>
            <a:pathLst>
              <a:path extrusionOk="0" h="1780539" w="1780540">
                <a:moveTo>
                  <a:pt x="890104" y="0"/>
                </a:moveTo>
                <a:lnTo>
                  <a:pt x="0" y="890117"/>
                </a:lnTo>
                <a:lnTo>
                  <a:pt x="890104" y="1780222"/>
                </a:lnTo>
                <a:lnTo>
                  <a:pt x="1780222" y="890117"/>
                </a:lnTo>
                <a:lnTo>
                  <a:pt x="890104" y="0"/>
                </a:lnTo>
                <a:close/>
              </a:path>
            </a:pathLst>
          </a:custGeom>
          <a:noFill/>
          <a:ln cap="flat" cmpd="sng" w="28575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48" name="Google Shape;948;p26"/>
          <p:cNvSpPr/>
          <p:nvPr/>
        </p:nvSpPr>
        <p:spPr>
          <a:xfrm>
            <a:off x="6713806" y="1189860"/>
            <a:ext cx="939235" cy="939234"/>
          </a:xfrm>
          <a:custGeom>
            <a:rect b="b" l="l" r="r" t="t"/>
            <a:pathLst>
              <a:path extrusionOk="0" h="1780539" w="1780540">
                <a:moveTo>
                  <a:pt x="890117" y="0"/>
                </a:moveTo>
                <a:lnTo>
                  <a:pt x="0" y="890117"/>
                </a:lnTo>
                <a:lnTo>
                  <a:pt x="890117" y="1780222"/>
                </a:lnTo>
                <a:lnTo>
                  <a:pt x="1780222" y="890117"/>
                </a:lnTo>
                <a:lnTo>
                  <a:pt x="890117" y="0"/>
                </a:lnTo>
                <a:close/>
              </a:path>
            </a:pathLst>
          </a:custGeom>
          <a:noFill/>
          <a:ln cap="flat" cmpd="sng" w="28575">
            <a:solidFill>
              <a:srgbClr val="4F35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949" name="Google Shape;949;p26"/>
          <p:cNvGrpSpPr/>
          <p:nvPr/>
        </p:nvGrpSpPr>
        <p:grpSpPr>
          <a:xfrm>
            <a:off x="1884257" y="1519604"/>
            <a:ext cx="352015" cy="279282"/>
            <a:chOff x="-62882850" y="1999375"/>
            <a:chExt cx="315850" cy="250500"/>
          </a:xfrm>
        </p:grpSpPr>
        <p:sp>
          <p:nvSpPr>
            <p:cNvPr id="950" name="Google Shape;950;p26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26"/>
          <p:cNvGrpSpPr/>
          <p:nvPr/>
        </p:nvGrpSpPr>
        <p:grpSpPr>
          <a:xfrm>
            <a:off x="7006543" y="1481699"/>
            <a:ext cx="353770" cy="355569"/>
            <a:chOff x="-60254550" y="1938025"/>
            <a:chExt cx="317425" cy="318925"/>
          </a:xfrm>
        </p:grpSpPr>
        <p:sp>
          <p:nvSpPr>
            <p:cNvPr id="953" name="Google Shape;953;p26"/>
            <p:cNvSpPr/>
            <p:nvPr/>
          </p:nvSpPr>
          <p:spPr>
            <a:xfrm>
              <a:off x="-60254550" y="2049000"/>
              <a:ext cx="317425" cy="207950"/>
            </a:xfrm>
            <a:custGeom>
              <a:rect b="b" l="l" r="r" t="t"/>
              <a:pathLst>
                <a:path extrusionOk="0" h="8318" w="12697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-60219125" y="1938025"/>
              <a:ext cx="51225" cy="103625"/>
            </a:xfrm>
            <a:custGeom>
              <a:rect b="b" l="l" r="r" t="t"/>
              <a:pathLst>
                <a:path extrusionOk="0" h="4145" w="2049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-60156900" y="1938025"/>
              <a:ext cx="51225" cy="103625"/>
            </a:xfrm>
            <a:custGeom>
              <a:rect b="b" l="l" r="r" t="t"/>
              <a:pathLst>
                <a:path extrusionOk="0" h="4145" w="2049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-60094675" y="1938025"/>
              <a:ext cx="51225" cy="103625"/>
            </a:xfrm>
            <a:custGeom>
              <a:rect b="b" l="l" r="r" t="t"/>
              <a:pathLst>
                <a:path extrusionOk="0" h="4145" w="2049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26"/>
          <p:cNvGrpSpPr/>
          <p:nvPr/>
        </p:nvGrpSpPr>
        <p:grpSpPr>
          <a:xfrm>
            <a:off x="4394119" y="1482507"/>
            <a:ext cx="352906" cy="353479"/>
            <a:chOff x="-61784125" y="1931250"/>
            <a:chExt cx="316650" cy="317050"/>
          </a:xfrm>
        </p:grpSpPr>
        <p:sp>
          <p:nvSpPr>
            <p:cNvPr id="958" name="Google Shape;958;p26"/>
            <p:cNvSpPr/>
            <p:nvPr/>
          </p:nvSpPr>
          <p:spPr>
            <a:xfrm>
              <a:off x="-61688025" y="1931250"/>
              <a:ext cx="124450" cy="134300"/>
            </a:xfrm>
            <a:custGeom>
              <a:rect b="b" l="l" r="r" t="t"/>
              <a:pathLst>
                <a:path extrusionOk="0" h="5372" w="4978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-61784125" y="2113325"/>
              <a:ext cx="124450" cy="134975"/>
            </a:xfrm>
            <a:custGeom>
              <a:rect b="b" l="l" r="r" t="t"/>
              <a:pathLst>
                <a:path extrusionOk="0" h="5399" w="4978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-61591150" y="2113325"/>
              <a:ext cx="123675" cy="134175"/>
            </a:xfrm>
            <a:custGeom>
              <a:rect b="b" l="l" r="r" t="t"/>
              <a:pathLst>
                <a:path extrusionOk="0" h="5367" w="4947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-61677800" y="2072225"/>
              <a:ext cx="106350" cy="62450"/>
            </a:xfrm>
            <a:custGeom>
              <a:rect b="b" l="l" r="r" t="t"/>
              <a:pathLst>
                <a:path extrusionOk="0" h="2498" w="4254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26"/>
          <p:cNvSpPr txBox="1"/>
          <p:nvPr/>
        </p:nvSpPr>
        <p:spPr>
          <a:xfrm>
            <a:off x="3652700" y="2204375"/>
            <a:ext cx="1924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АУДИТОРІЯ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Видання адресоване журналістам, викладачам, учням і студентам навчальних закладів, всім, кого цікавить медіа діяльність.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63" name="Google Shape;963;p26"/>
          <p:cNvSpPr txBox="1"/>
          <p:nvPr>
            <p:ph idx="4294967295" type="title"/>
          </p:nvPr>
        </p:nvSpPr>
        <p:spPr>
          <a:xfrm>
            <a:off x="3285575" y="322613"/>
            <a:ext cx="2560500" cy="3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ПРО ПРОЕКТ</a:t>
            </a:r>
            <a:endParaRPr/>
          </a:p>
        </p:txBody>
      </p:sp>
      <p:sp>
        <p:nvSpPr>
          <p:cNvPr id="964" name="Google Shape;964;p26"/>
          <p:cNvSpPr txBox="1"/>
          <p:nvPr/>
        </p:nvSpPr>
        <p:spPr>
          <a:xfrm>
            <a:off x="6254613" y="2204375"/>
            <a:ext cx="18576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ПІДГОТОВКА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287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У виданні упорядковано та систематизовано 50 інтерв’ю, взяті студентами 3-го й 5-го курсів спеціальності журналістики факультету філології Прикарпатського національного університету імені Василя Стефаника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65" name="Google Shape;965;p26"/>
          <p:cNvSpPr txBox="1"/>
          <p:nvPr/>
        </p:nvSpPr>
        <p:spPr>
          <a:xfrm>
            <a:off x="1344025" y="2204375"/>
            <a:ext cx="14328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НАВИЧКИ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Книжка вийшла у рамках видавничого проекту “Поміж текстом: журналісти для журналістів” започаткованого з метою удосконалити вміння студентів формувати, редагувати та укладати свої матеріали.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66" name="Google Shape;966;p26"/>
          <p:cNvSpPr/>
          <p:nvPr/>
        </p:nvSpPr>
        <p:spPr>
          <a:xfrm flipH="1">
            <a:off x="6069679" y="0"/>
            <a:ext cx="3074321" cy="2782855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26"/>
          <p:cNvSpPr/>
          <p:nvPr/>
        </p:nvSpPr>
        <p:spPr>
          <a:xfrm flipH="1">
            <a:off x="-246" y="2725375"/>
            <a:ext cx="3324697" cy="2418096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8" name="Google Shape;9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9" name="Google Shape;969;p26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970" name="Google Shape;970;p26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0" name="Google Shape;1150;p26"/>
          <p:cNvSpPr/>
          <p:nvPr/>
        </p:nvSpPr>
        <p:spPr>
          <a:xfrm>
            <a:off x="1573981" y="1188948"/>
            <a:ext cx="939235" cy="939234"/>
          </a:xfrm>
          <a:custGeom>
            <a:rect b="b" l="l" r="r" t="t"/>
            <a:pathLst>
              <a:path extrusionOk="0" h="1780539" w="1780540">
                <a:moveTo>
                  <a:pt x="890117" y="0"/>
                </a:moveTo>
                <a:lnTo>
                  <a:pt x="0" y="890117"/>
                </a:lnTo>
                <a:lnTo>
                  <a:pt x="890117" y="1780222"/>
                </a:lnTo>
                <a:lnTo>
                  <a:pt x="1780222" y="890117"/>
                </a:lnTo>
                <a:lnTo>
                  <a:pt x="890117" y="0"/>
                </a:lnTo>
                <a:close/>
              </a:path>
            </a:pathLst>
          </a:custGeom>
          <a:noFill/>
          <a:ln cap="flat" cmpd="sng" w="28575">
            <a:solidFill>
              <a:srgbClr val="4F35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6" name="Google Shape;1156;p27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1157" name="Google Shape;1157;p27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7" name="Google Shape;1337;p27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1338" name="Google Shape;1338;p27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1339" name="Google Shape;1339;p27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1" name="Google Shape;1341;p27"/>
          <p:cNvSpPr txBox="1"/>
          <p:nvPr>
            <p:ph idx="4294967295" type="title"/>
          </p:nvPr>
        </p:nvSpPr>
        <p:spPr>
          <a:xfrm>
            <a:off x="2274900" y="207133"/>
            <a:ext cx="45942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ЯКА Ж</a:t>
            </a:r>
            <a:r>
              <a:rPr lang="en-US"/>
              <a:t> </a:t>
            </a:r>
            <a:r>
              <a:rPr lang="en-US">
                <a:solidFill>
                  <a:srgbClr val="FF0080"/>
                </a:solidFill>
              </a:rPr>
              <a:t>МЕТА</a:t>
            </a:r>
            <a:r>
              <a:rPr lang="en-US"/>
              <a:t> ПРОЕКТУ?</a:t>
            </a:r>
            <a:endParaRPr/>
          </a:p>
        </p:txBody>
      </p:sp>
      <p:sp>
        <p:nvSpPr>
          <p:cNvPr id="1342" name="Google Shape;1342;p27"/>
          <p:cNvSpPr txBox="1"/>
          <p:nvPr/>
        </p:nvSpPr>
        <p:spPr>
          <a:xfrm>
            <a:off x="6330175" y="1502538"/>
            <a:ext cx="18849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43AA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ПРОЯВ ТВОРЧОСТІ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12700" marR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Тут кожен може проявити себе, додати щось своє, не боятися креативити.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343" name="Google Shape;1343;p27"/>
          <p:cNvSpPr txBox="1"/>
          <p:nvPr/>
        </p:nvSpPr>
        <p:spPr>
          <a:xfrm>
            <a:off x="879500" y="2435538"/>
            <a:ext cx="18018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25">
            <a:noAutofit/>
          </a:bodyPr>
          <a:lstStyle/>
          <a:p>
            <a:pPr indent="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СПІВПРАЦЯ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14300" lvl="0" marL="127000" marR="0" rtl="0" algn="r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Налагодження зв’язків у середовищі журналістів.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344" name="Google Shape;1344;p27"/>
          <p:cNvSpPr txBox="1"/>
          <p:nvPr/>
        </p:nvSpPr>
        <p:spPr>
          <a:xfrm>
            <a:off x="796650" y="1674788"/>
            <a:ext cx="18849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25">
            <a:noAutofit/>
          </a:bodyPr>
          <a:lstStyle/>
          <a:p>
            <a:pPr indent="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3E2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ПІДВИЩЕННЯ ДОСВІДУ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12700" marR="0" rtl="0" algn="r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Через зосереджену працю над творчим проектом.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grpSp>
        <p:nvGrpSpPr>
          <p:cNvPr id="1345" name="Google Shape;1345;p27"/>
          <p:cNvGrpSpPr/>
          <p:nvPr/>
        </p:nvGrpSpPr>
        <p:grpSpPr>
          <a:xfrm>
            <a:off x="2766252" y="1679258"/>
            <a:ext cx="3490373" cy="1961710"/>
            <a:chOff x="2974077" y="2170195"/>
            <a:chExt cx="3490373" cy="1961710"/>
          </a:xfrm>
        </p:grpSpPr>
        <p:grpSp>
          <p:nvGrpSpPr>
            <p:cNvPr id="1346" name="Google Shape;1346;p27"/>
            <p:cNvGrpSpPr/>
            <p:nvPr/>
          </p:nvGrpSpPr>
          <p:grpSpPr>
            <a:xfrm>
              <a:off x="4173702" y="2170195"/>
              <a:ext cx="2290747" cy="905058"/>
              <a:chOff x="4173702" y="2170195"/>
              <a:chExt cx="2290747" cy="905058"/>
            </a:xfrm>
          </p:grpSpPr>
          <p:sp>
            <p:nvSpPr>
              <p:cNvPr id="1347" name="Google Shape;1347;p27"/>
              <p:cNvSpPr/>
              <p:nvPr/>
            </p:nvSpPr>
            <p:spPr>
              <a:xfrm>
                <a:off x="4173702" y="2170195"/>
                <a:ext cx="1045075" cy="905058"/>
              </a:xfrm>
              <a:custGeom>
                <a:rect b="b" l="l" r="r" t="t"/>
                <a:pathLst>
                  <a:path extrusionOk="0" h="1477645" w="1706245">
                    <a:moveTo>
                      <a:pt x="853020" y="0"/>
                    </a:moveTo>
                    <a:lnTo>
                      <a:pt x="0" y="1477479"/>
                    </a:lnTo>
                    <a:lnTo>
                      <a:pt x="1706041" y="1477479"/>
                    </a:lnTo>
                    <a:lnTo>
                      <a:pt x="853020" y="0"/>
                    </a:lnTo>
                    <a:close/>
                  </a:path>
                </a:pathLst>
              </a:custGeom>
              <a:solidFill>
                <a:srgbClr val="643AAB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4696340" y="2181810"/>
                <a:ext cx="1768109" cy="175800"/>
              </a:xfrm>
              <a:custGeom>
                <a:rect b="b" l="l" r="r" t="t"/>
                <a:pathLst>
                  <a:path extrusionOk="0" h="287020" w="2886709">
                    <a:moveTo>
                      <a:pt x="2886443" y="286918"/>
                    </a:moveTo>
                    <a:lnTo>
                      <a:pt x="2046655" y="286918"/>
                    </a:lnTo>
                    <a:lnTo>
                      <a:pt x="2048103" y="0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rgbClr val="643AAB"/>
                </a:solidFill>
                <a:prstDash val="solid"/>
                <a:round/>
                <a:headEnd len="sm" w="sm" type="diamond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</p:grpSp>
        <p:grpSp>
          <p:nvGrpSpPr>
            <p:cNvPr id="1349" name="Google Shape;1349;p27"/>
            <p:cNvGrpSpPr/>
            <p:nvPr/>
          </p:nvGrpSpPr>
          <p:grpSpPr>
            <a:xfrm>
              <a:off x="4761174" y="3184419"/>
              <a:ext cx="1690834" cy="947480"/>
              <a:chOff x="4761174" y="3184419"/>
              <a:chExt cx="1690834" cy="947480"/>
            </a:xfrm>
          </p:grpSpPr>
          <p:sp>
            <p:nvSpPr>
              <p:cNvPr id="1350" name="Google Shape;1350;p27"/>
              <p:cNvSpPr/>
              <p:nvPr/>
            </p:nvSpPr>
            <p:spPr>
              <a:xfrm>
                <a:off x="4761174" y="3226841"/>
                <a:ext cx="1045075" cy="905058"/>
              </a:xfrm>
              <a:custGeom>
                <a:rect b="b" l="l" r="r" t="t"/>
                <a:pathLst>
                  <a:path extrusionOk="0" h="1477645" w="1706245">
                    <a:moveTo>
                      <a:pt x="853020" y="0"/>
                    </a:moveTo>
                    <a:lnTo>
                      <a:pt x="0" y="1477479"/>
                    </a:lnTo>
                    <a:lnTo>
                      <a:pt x="1706041" y="1477479"/>
                    </a:lnTo>
                    <a:lnTo>
                      <a:pt x="853020" y="0"/>
                    </a:lnTo>
                    <a:close/>
                  </a:path>
                </a:pathLst>
              </a:custGeom>
              <a:solidFill>
                <a:srgbClr val="85DAE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5786925" y="3184419"/>
                <a:ext cx="665083" cy="935783"/>
              </a:xfrm>
              <a:custGeom>
                <a:rect b="b" l="l" r="r" t="t"/>
                <a:pathLst>
                  <a:path extrusionOk="0" h="1527809" w="1085850">
                    <a:moveTo>
                      <a:pt x="1085253" y="0"/>
                    </a:moveTo>
                    <a:lnTo>
                      <a:pt x="461771" y="0"/>
                    </a:lnTo>
                    <a:lnTo>
                      <a:pt x="461771" y="1527556"/>
                    </a:lnTo>
                    <a:lnTo>
                      <a:pt x="0" y="1527556"/>
                    </a:lnTo>
                  </a:path>
                </a:pathLst>
              </a:custGeom>
              <a:noFill/>
              <a:ln cap="flat" cmpd="sng" w="19050">
                <a:solidFill>
                  <a:srgbClr val="85DAE0"/>
                </a:solidFill>
                <a:prstDash val="solid"/>
                <a:round/>
                <a:headEnd len="sm" w="sm" type="diamond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</p:grpSp>
        <p:grpSp>
          <p:nvGrpSpPr>
            <p:cNvPr id="1352" name="Google Shape;1352;p27"/>
            <p:cNvGrpSpPr/>
            <p:nvPr/>
          </p:nvGrpSpPr>
          <p:grpSpPr>
            <a:xfrm>
              <a:off x="2982347" y="3162210"/>
              <a:ext cx="2236431" cy="905058"/>
              <a:chOff x="2982347" y="3162210"/>
              <a:chExt cx="2236431" cy="905058"/>
            </a:xfrm>
          </p:grpSpPr>
          <p:sp>
            <p:nvSpPr>
              <p:cNvPr id="1353" name="Google Shape;1353;p27"/>
              <p:cNvSpPr/>
              <p:nvPr/>
            </p:nvSpPr>
            <p:spPr>
              <a:xfrm>
                <a:off x="2982347" y="3173973"/>
                <a:ext cx="1209984" cy="0"/>
              </a:xfrm>
              <a:custGeom>
                <a:rect b="b" l="l" r="r" t="t"/>
                <a:pathLst>
                  <a:path extrusionOk="0" h="120000" w="1975484">
                    <a:moveTo>
                      <a:pt x="1975205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rgbClr val="FF0080"/>
                </a:solidFill>
                <a:prstDash val="solid"/>
                <a:round/>
                <a:headEnd len="sm" w="sm" type="none"/>
                <a:tailEnd len="sm" w="sm" type="diamond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4173702" y="3162210"/>
                <a:ext cx="1045075" cy="905058"/>
              </a:xfrm>
              <a:custGeom>
                <a:rect b="b" l="l" r="r" t="t"/>
                <a:pathLst>
                  <a:path extrusionOk="0" h="1477645" w="1706245">
                    <a:moveTo>
                      <a:pt x="1706041" y="0"/>
                    </a:moveTo>
                    <a:lnTo>
                      <a:pt x="0" y="0"/>
                    </a:lnTo>
                    <a:lnTo>
                      <a:pt x="853020" y="1477479"/>
                    </a:lnTo>
                    <a:lnTo>
                      <a:pt x="1706041" y="0"/>
                    </a:lnTo>
                    <a:close/>
                  </a:path>
                </a:pathLst>
              </a:custGeom>
              <a:solidFill>
                <a:srgbClr val="FF008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</p:grpSp>
        <p:grpSp>
          <p:nvGrpSpPr>
            <p:cNvPr id="1355" name="Google Shape;1355;p27"/>
            <p:cNvGrpSpPr/>
            <p:nvPr/>
          </p:nvGrpSpPr>
          <p:grpSpPr>
            <a:xfrm>
              <a:off x="2974077" y="2394835"/>
              <a:ext cx="1653934" cy="1737071"/>
              <a:chOff x="2974077" y="2394835"/>
              <a:chExt cx="1653934" cy="1737071"/>
            </a:xfrm>
          </p:grpSpPr>
          <p:sp>
            <p:nvSpPr>
              <p:cNvPr id="1356" name="Google Shape;1356;p27"/>
              <p:cNvSpPr/>
              <p:nvPr/>
            </p:nvSpPr>
            <p:spPr>
              <a:xfrm>
                <a:off x="3582935" y="3226848"/>
                <a:ext cx="1045075" cy="905058"/>
              </a:xfrm>
              <a:custGeom>
                <a:rect b="b" l="l" r="r" t="t"/>
                <a:pathLst>
                  <a:path extrusionOk="0" h="1477645" w="1706245">
                    <a:moveTo>
                      <a:pt x="853020" y="0"/>
                    </a:moveTo>
                    <a:lnTo>
                      <a:pt x="0" y="1477467"/>
                    </a:lnTo>
                    <a:lnTo>
                      <a:pt x="1706041" y="1477467"/>
                    </a:lnTo>
                    <a:lnTo>
                      <a:pt x="853020" y="0"/>
                    </a:lnTo>
                    <a:close/>
                  </a:path>
                </a:pathLst>
              </a:custGeom>
              <a:solidFill>
                <a:srgbClr val="83E2CC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2974077" y="2394835"/>
                <a:ext cx="1131419" cy="854107"/>
              </a:xfrm>
              <a:custGeom>
                <a:rect b="b" l="l" r="r" t="t"/>
                <a:pathLst>
                  <a:path extrusionOk="0" h="1394460" w="1847215">
                    <a:moveTo>
                      <a:pt x="0" y="0"/>
                    </a:moveTo>
                    <a:lnTo>
                      <a:pt x="1846770" y="0"/>
                    </a:lnTo>
                    <a:lnTo>
                      <a:pt x="1846770" y="1394244"/>
                    </a:lnTo>
                  </a:path>
                </a:pathLst>
              </a:custGeom>
              <a:noFill/>
              <a:ln cap="flat" cmpd="sng" w="19050">
                <a:solidFill>
                  <a:srgbClr val="83E2CC"/>
                </a:solidFill>
                <a:prstDash val="solid"/>
                <a:round/>
                <a:headEnd len="sm" w="sm" type="diamond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</p:grpSp>
      </p:grpSp>
      <p:grpSp>
        <p:nvGrpSpPr>
          <p:cNvPr id="1358" name="Google Shape;1358;p27"/>
          <p:cNvGrpSpPr/>
          <p:nvPr/>
        </p:nvGrpSpPr>
        <p:grpSpPr>
          <a:xfrm>
            <a:off x="3799614" y="2148946"/>
            <a:ext cx="1369997" cy="1250846"/>
            <a:chOff x="4007439" y="2639884"/>
            <a:chExt cx="1369997" cy="1250846"/>
          </a:xfrm>
        </p:grpSpPr>
        <p:grpSp>
          <p:nvGrpSpPr>
            <p:cNvPr id="1359" name="Google Shape;1359;p27"/>
            <p:cNvGrpSpPr/>
            <p:nvPr/>
          </p:nvGrpSpPr>
          <p:grpSpPr>
            <a:xfrm>
              <a:off x="4007439" y="3698357"/>
              <a:ext cx="200881" cy="159393"/>
              <a:chOff x="-62882850" y="1999375"/>
              <a:chExt cx="315850" cy="250500"/>
            </a:xfrm>
          </p:grpSpPr>
          <p:sp>
            <p:nvSpPr>
              <p:cNvPr id="1360" name="Google Shape;1360;p27"/>
              <p:cNvSpPr/>
              <p:nvPr/>
            </p:nvSpPr>
            <p:spPr>
              <a:xfrm>
                <a:off x="-62882850" y="1999375"/>
                <a:ext cx="315850" cy="250500"/>
              </a:xfrm>
              <a:custGeom>
                <a:rect b="b" l="l" r="r" t="t"/>
                <a:pathLst>
                  <a:path extrusionOk="0" h="10020" w="12634">
                    <a:moveTo>
                      <a:pt x="10586" y="851"/>
                    </a:moveTo>
                    <a:cubicBezTo>
                      <a:pt x="10838" y="851"/>
                      <a:pt x="11027" y="1040"/>
                      <a:pt x="11027" y="1261"/>
                    </a:cubicBezTo>
                    <a:lnTo>
                      <a:pt x="11027" y="7499"/>
                    </a:lnTo>
                    <a:lnTo>
                      <a:pt x="1638" y="7499"/>
                    </a:lnTo>
                    <a:lnTo>
                      <a:pt x="1638" y="1261"/>
                    </a:lnTo>
                    <a:lnTo>
                      <a:pt x="1607" y="1261"/>
                    </a:lnTo>
                    <a:cubicBezTo>
                      <a:pt x="1607" y="1040"/>
                      <a:pt x="1796" y="851"/>
                      <a:pt x="2048" y="851"/>
                    </a:cubicBezTo>
                    <a:close/>
                    <a:moveTo>
                      <a:pt x="11814" y="8318"/>
                    </a:moveTo>
                    <a:lnTo>
                      <a:pt x="11814" y="8727"/>
                    </a:lnTo>
                    <a:cubicBezTo>
                      <a:pt x="11814" y="8948"/>
                      <a:pt x="11594" y="9137"/>
                      <a:pt x="11405" y="9137"/>
                    </a:cubicBezTo>
                    <a:lnTo>
                      <a:pt x="1197" y="9137"/>
                    </a:lnTo>
                    <a:cubicBezTo>
                      <a:pt x="977" y="9137"/>
                      <a:pt x="788" y="8948"/>
                      <a:pt x="788" y="8727"/>
                    </a:cubicBezTo>
                    <a:lnTo>
                      <a:pt x="788" y="8318"/>
                    </a:lnTo>
                    <a:close/>
                    <a:moveTo>
                      <a:pt x="2048" y="1"/>
                    </a:moveTo>
                    <a:cubicBezTo>
                      <a:pt x="1355" y="1"/>
                      <a:pt x="788" y="568"/>
                      <a:pt x="788" y="1261"/>
                    </a:cubicBezTo>
                    <a:lnTo>
                      <a:pt x="788" y="7499"/>
                    </a:lnTo>
                    <a:lnTo>
                      <a:pt x="378" y="7499"/>
                    </a:lnTo>
                    <a:cubicBezTo>
                      <a:pt x="158" y="7499"/>
                      <a:pt x="0" y="7688"/>
                      <a:pt x="0" y="7940"/>
                    </a:cubicBezTo>
                    <a:lnTo>
                      <a:pt x="0" y="8759"/>
                    </a:lnTo>
                    <a:cubicBezTo>
                      <a:pt x="0" y="9420"/>
                      <a:pt x="536" y="10019"/>
                      <a:pt x="1197" y="10019"/>
                    </a:cubicBezTo>
                    <a:lnTo>
                      <a:pt x="11405" y="10019"/>
                    </a:lnTo>
                    <a:cubicBezTo>
                      <a:pt x="12066" y="10019"/>
                      <a:pt x="12634" y="9452"/>
                      <a:pt x="12634" y="8759"/>
                    </a:cubicBezTo>
                    <a:lnTo>
                      <a:pt x="12634" y="7940"/>
                    </a:lnTo>
                    <a:cubicBezTo>
                      <a:pt x="12634" y="7656"/>
                      <a:pt x="12444" y="7499"/>
                      <a:pt x="12224" y="7499"/>
                    </a:cubicBezTo>
                    <a:lnTo>
                      <a:pt x="11814" y="7499"/>
                    </a:lnTo>
                    <a:lnTo>
                      <a:pt x="11814" y="1261"/>
                    </a:lnTo>
                    <a:cubicBezTo>
                      <a:pt x="11814" y="599"/>
                      <a:pt x="11247" y="1"/>
                      <a:pt x="10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-62806475" y="2062375"/>
                <a:ext cx="146525" cy="103800"/>
              </a:xfrm>
              <a:custGeom>
                <a:rect b="b" l="l" r="r" t="t"/>
                <a:pathLst>
                  <a:path extrusionOk="0" h="4152" w="5861">
                    <a:moveTo>
                      <a:pt x="3782" y="1"/>
                    </a:moveTo>
                    <a:cubicBezTo>
                      <a:pt x="3561" y="1"/>
                      <a:pt x="3341" y="221"/>
                      <a:pt x="3341" y="410"/>
                    </a:cubicBezTo>
                    <a:cubicBezTo>
                      <a:pt x="3341" y="631"/>
                      <a:pt x="3561" y="852"/>
                      <a:pt x="3782" y="852"/>
                    </a:cubicBezTo>
                    <a:lnTo>
                      <a:pt x="4443" y="852"/>
                    </a:lnTo>
                    <a:lnTo>
                      <a:pt x="2962" y="2332"/>
                    </a:lnTo>
                    <a:lnTo>
                      <a:pt x="2395" y="1765"/>
                    </a:lnTo>
                    <a:cubicBezTo>
                      <a:pt x="2332" y="1686"/>
                      <a:pt x="2230" y="1647"/>
                      <a:pt x="2124" y="1647"/>
                    </a:cubicBezTo>
                    <a:cubicBezTo>
                      <a:pt x="2017" y="1647"/>
                      <a:pt x="1907" y="1686"/>
                      <a:pt x="1828" y="1765"/>
                    </a:cubicBezTo>
                    <a:lnTo>
                      <a:pt x="159" y="3435"/>
                    </a:lnTo>
                    <a:cubicBezTo>
                      <a:pt x="1" y="3592"/>
                      <a:pt x="1" y="3876"/>
                      <a:pt x="159" y="4034"/>
                    </a:cubicBezTo>
                    <a:cubicBezTo>
                      <a:pt x="237" y="4112"/>
                      <a:pt x="348" y="4152"/>
                      <a:pt x="458" y="4152"/>
                    </a:cubicBezTo>
                    <a:cubicBezTo>
                      <a:pt x="568" y="4152"/>
                      <a:pt x="678" y="4112"/>
                      <a:pt x="757" y="4034"/>
                    </a:cubicBezTo>
                    <a:lnTo>
                      <a:pt x="2143" y="2647"/>
                    </a:lnTo>
                    <a:lnTo>
                      <a:pt x="2679" y="3183"/>
                    </a:lnTo>
                    <a:cubicBezTo>
                      <a:pt x="2758" y="3262"/>
                      <a:pt x="2868" y="3301"/>
                      <a:pt x="2978" y="3301"/>
                    </a:cubicBezTo>
                    <a:cubicBezTo>
                      <a:pt x="3088" y="3301"/>
                      <a:pt x="3199" y="3262"/>
                      <a:pt x="3278" y="3183"/>
                    </a:cubicBezTo>
                    <a:lnTo>
                      <a:pt x="5042" y="1419"/>
                    </a:lnTo>
                    <a:lnTo>
                      <a:pt x="5042" y="2080"/>
                    </a:lnTo>
                    <a:cubicBezTo>
                      <a:pt x="5042" y="2332"/>
                      <a:pt x="5231" y="2521"/>
                      <a:pt x="5451" y="2521"/>
                    </a:cubicBezTo>
                    <a:cubicBezTo>
                      <a:pt x="5640" y="2521"/>
                      <a:pt x="5861" y="2332"/>
                      <a:pt x="5861" y="2080"/>
                    </a:cubicBezTo>
                    <a:lnTo>
                      <a:pt x="5861" y="442"/>
                    </a:lnTo>
                    <a:cubicBezTo>
                      <a:pt x="5861" y="158"/>
                      <a:pt x="5672" y="1"/>
                      <a:pt x="5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2" name="Google Shape;1362;p27"/>
            <p:cNvGrpSpPr/>
            <p:nvPr/>
          </p:nvGrpSpPr>
          <p:grpSpPr>
            <a:xfrm>
              <a:off x="4597611" y="2639884"/>
              <a:ext cx="201882" cy="202932"/>
              <a:chOff x="-60254550" y="1938025"/>
              <a:chExt cx="317425" cy="318925"/>
            </a:xfrm>
          </p:grpSpPr>
          <p:sp>
            <p:nvSpPr>
              <p:cNvPr id="1363" name="Google Shape;1363;p27"/>
              <p:cNvSpPr/>
              <p:nvPr/>
            </p:nvSpPr>
            <p:spPr>
              <a:xfrm>
                <a:off x="-60254550" y="2049000"/>
                <a:ext cx="317425" cy="207950"/>
              </a:xfrm>
              <a:custGeom>
                <a:rect b="b" l="l" r="r" t="t"/>
                <a:pathLst>
                  <a:path extrusionOk="0" h="8318" w="12697">
                    <a:moveTo>
                      <a:pt x="10428" y="1639"/>
                    </a:moveTo>
                    <a:cubicBezTo>
                      <a:pt x="11184" y="1639"/>
                      <a:pt x="11814" y="2269"/>
                      <a:pt x="11814" y="3025"/>
                    </a:cubicBezTo>
                    <a:cubicBezTo>
                      <a:pt x="11814" y="3781"/>
                      <a:pt x="11184" y="4411"/>
                      <a:pt x="10428" y="4411"/>
                    </a:cubicBezTo>
                    <a:lnTo>
                      <a:pt x="9767" y="4411"/>
                    </a:lnTo>
                    <a:cubicBezTo>
                      <a:pt x="9861" y="4033"/>
                      <a:pt x="9893" y="3686"/>
                      <a:pt x="9893" y="3308"/>
                    </a:cubicBezTo>
                    <a:lnTo>
                      <a:pt x="9893" y="1639"/>
                    </a:lnTo>
                    <a:close/>
                    <a:moveTo>
                      <a:pt x="9073" y="819"/>
                    </a:moveTo>
                    <a:lnTo>
                      <a:pt x="9073" y="3308"/>
                    </a:lnTo>
                    <a:cubicBezTo>
                      <a:pt x="9073" y="5577"/>
                      <a:pt x="7215" y="7435"/>
                      <a:pt x="4915" y="7435"/>
                    </a:cubicBezTo>
                    <a:cubicBezTo>
                      <a:pt x="2646" y="7435"/>
                      <a:pt x="788" y="5577"/>
                      <a:pt x="788" y="3308"/>
                    </a:cubicBezTo>
                    <a:lnTo>
                      <a:pt x="788" y="819"/>
                    </a:lnTo>
                    <a:close/>
                    <a:moveTo>
                      <a:pt x="410" y="0"/>
                    </a:moveTo>
                    <a:cubicBezTo>
                      <a:pt x="158" y="0"/>
                      <a:pt x="0" y="189"/>
                      <a:pt x="0" y="441"/>
                    </a:cubicBezTo>
                    <a:lnTo>
                      <a:pt x="0" y="3308"/>
                    </a:lnTo>
                    <a:cubicBezTo>
                      <a:pt x="0" y="5041"/>
                      <a:pt x="882" y="6522"/>
                      <a:pt x="2205" y="7435"/>
                    </a:cubicBezTo>
                    <a:lnTo>
                      <a:pt x="410" y="7435"/>
                    </a:lnTo>
                    <a:cubicBezTo>
                      <a:pt x="158" y="7435"/>
                      <a:pt x="0" y="7624"/>
                      <a:pt x="0" y="7877"/>
                    </a:cubicBezTo>
                    <a:cubicBezTo>
                      <a:pt x="0" y="8097"/>
                      <a:pt x="189" y="8318"/>
                      <a:pt x="410" y="8318"/>
                    </a:cubicBezTo>
                    <a:lnTo>
                      <a:pt x="9483" y="8318"/>
                    </a:lnTo>
                    <a:cubicBezTo>
                      <a:pt x="9735" y="8318"/>
                      <a:pt x="9893" y="8097"/>
                      <a:pt x="9893" y="7877"/>
                    </a:cubicBezTo>
                    <a:cubicBezTo>
                      <a:pt x="9893" y="7624"/>
                      <a:pt x="9704" y="7435"/>
                      <a:pt x="9483" y="7435"/>
                    </a:cubicBezTo>
                    <a:lnTo>
                      <a:pt x="7687" y="7435"/>
                    </a:lnTo>
                    <a:cubicBezTo>
                      <a:pt x="8506" y="6900"/>
                      <a:pt x="9137" y="6144"/>
                      <a:pt x="9546" y="5230"/>
                    </a:cubicBezTo>
                    <a:lnTo>
                      <a:pt x="10491" y="5230"/>
                    </a:lnTo>
                    <a:cubicBezTo>
                      <a:pt x="11688" y="5230"/>
                      <a:pt x="12697" y="4253"/>
                      <a:pt x="12697" y="3025"/>
                    </a:cubicBezTo>
                    <a:cubicBezTo>
                      <a:pt x="12697" y="1796"/>
                      <a:pt x="11657" y="819"/>
                      <a:pt x="10428" y="819"/>
                    </a:cubicBezTo>
                    <a:lnTo>
                      <a:pt x="9893" y="819"/>
                    </a:lnTo>
                    <a:lnTo>
                      <a:pt x="9893" y="441"/>
                    </a:lnTo>
                    <a:cubicBezTo>
                      <a:pt x="9893" y="189"/>
                      <a:pt x="9704" y="0"/>
                      <a:pt x="9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-60219125" y="1938025"/>
                <a:ext cx="51225" cy="103625"/>
              </a:xfrm>
              <a:custGeom>
                <a:rect b="b" l="l" r="r" t="t"/>
                <a:pathLst>
                  <a:path extrusionOk="0" h="4145" w="2049">
                    <a:moveTo>
                      <a:pt x="1068" y="0"/>
                    </a:moveTo>
                    <a:cubicBezTo>
                      <a:pt x="947" y="0"/>
                      <a:pt x="819" y="61"/>
                      <a:pt x="725" y="155"/>
                    </a:cubicBezTo>
                    <a:cubicBezTo>
                      <a:pt x="568" y="312"/>
                      <a:pt x="568" y="564"/>
                      <a:pt x="757" y="722"/>
                    </a:cubicBezTo>
                    <a:cubicBezTo>
                      <a:pt x="1103" y="1100"/>
                      <a:pt x="1103" y="1446"/>
                      <a:pt x="757" y="1761"/>
                    </a:cubicBezTo>
                    <a:cubicBezTo>
                      <a:pt x="32" y="2392"/>
                      <a:pt x="1" y="3368"/>
                      <a:pt x="757" y="4030"/>
                    </a:cubicBezTo>
                    <a:cubicBezTo>
                      <a:pt x="832" y="4105"/>
                      <a:pt x="936" y="4144"/>
                      <a:pt x="1041" y="4144"/>
                    </a:cubicBezTo>
                    <a:cubicBezTo>
                      <a:pt x="1156" y="4144"/>
                      <a:pt x="1273" y="4097"/>
                      <a:pt x="1356" y="3998"/>
                    </a:cubicBezTo>
                    <a:cubicBezTo>
                      <a:pt x="1513" y="3841"/>
                      <a:pt x="1513" y="3557"/>
                      <a:pt x="1292" y="3400"/>
                    </a:cubicBezTo>
                    <a:cubicBezTo>
                      <a:pt x="946" y="3085"/>
                      <a:pt x="946" y="2707"/>
                      <a:pt x="1292" y="2392"/>
                    </a:cubicBezTo>
                    <a:cubicBezTo>
                      <a:pt x="2017" y="1761"/>
                      <a:pt x="2049" y="785"/>
                      <a:pt x="1292" y="92"/>
                    </a:cubicBezTo>
                    <a:cubicBezTo>
                      <a:pt x="1229" y="28"/>
                      <a:pt x="1150" y="0"/>
                      <a:pt x="10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-60156900" y="1938025"/>
                <a:ext cx="51225" cy="103625"/>
              </a:xfrm>
              <a:custGeom>
                <a:rect b="b" l="l" r="r" t="t"/>
                <a:pathLst>
                  <a:path extrusionOk="0" h="4145" w="2049">
                    <a:moveTo>
                      <a:pt x="1057" y="0"/>
                    </a:moveTo>
                    <a:cubicBezTo>
                      <a:pt x="926" y="0"/>
                      <a:pt x="788" y="61"/>
                      <a:pt x="694" y="155"/>
                    </a:cubicBezTo>
                    <a:cubicBezTo>
                      <a:pt x="536" y="312"/>
                      <a:pt x="536" y="564"/>
                      <a:pt x="757" y="722"/>
                    </a:cubicBezTo>
                    <a:cubicBezTo>
                      <a:pt x="1103" y="1100"/>
                      <a:pt x="1103" y="1446"/>
                      <a:pt x="757" y="1761"/>
                    </a:cubicBezTo>
                    <a:cubicBezTo>
                      <a:pt x="32" y="2392"/>
                      <a:pt x="1" y="3368"/>
                      <a:pt x="757" y="4030"/>
                    </a:cubicBezTo>
                    <a:cubicBezTo>
                      <a:pt x="832" y="4105"/>
                      <a:pt x="929" y="4144"/>
                      <a:pt x="1026" y="4144"/>
                    </a:cubicBezTo>
                    <a:cubicBezTo>
                      <a:pt x="1133" y="4144"/>
                      <a:pt x="1242" y="4097"/>
                      <a:pt x="1324" y="3998"/>
                    </a:cubicBezTo>
                    <a:cubicBezTo>
                      <a:pt x="1859" y="3463"/>
                      <a:pt x="473" y="3179"/>
                      <a:pt x="1292" y="2392"/>
                    </a:cubicBezTo>
                    <a:cubicBezTo>
                      <a:pt x="2017" y="1761"/>
                      <a:pt x="2049" y="785"/>
                      <a:pt x="1292" y="92"/>
                    </a:cubicBezTo>
                    <a:cubicBezTo>
                      <a:pt x="1229" y="28"/>
                      <a:pt x="1145" y="0"/>
                      <a:pt x="10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-60094675" y="1938025"/>
                <a:ext cx="51225" cy="103625"/>
              </a:xfrm>
              <a:custGeom>
                <a:rect b="b" l="l" r="r" t="t"/>
                <a:pathLst>
                  <a:path extrusionOk="0" h="4145" w="2049">
                    <a:moveTo>
                      <a:pt x="1056" y="0"/>
                    </a:moveTo>
                    <a:cubicBezTo>
                      <a:pt x="926" y="0"/>
                      <a:pt x="788" y="61"/>
                      <a:pt x="694" y="155"/>
                    </a:cubicBezTo>
                    <a:cubicBezTo>
                      <a:pt x="536" y="312"/>
                      <a:pt x="536" y="564"/>
                      <a:pt x="725" y="722"/>
                    </a:cubicBezTo>
                    <a:cubicBezTo>
                      <a:pt x="1103" y="1100"/>
                      <a:pt x="1103" y="1446"/>
                      <a:pt x="725" y="1761"/>
                    </a:cubicBezTo>
                    <a:cubicBezTo>
                      <a:pt x="32" y="2392"/>
                      <a:pt x="1" y="3368"/>
                      <a:pt x="725" y="4030"/>
                    </a:cubicBezTo>
                    <a:cubicBezTo>
                      <a:pt x="800" y="4105"/>
                      <a:pt x="904" y="4144"/>
                      <a:pt x="1009" y="4144"/>
                    </a:cubicBezTo>
                    <a:cubicBezTo>
                      <a:pt x="1125" y="4144"/>
                      <a:pt x="1241" y="4097"/>
                      <a:pt x="1324" y="3998"/>
                    </a:cubicBezTo>
                    <a:cubicBezTo>
                      <a:pt x="1481" y="3841"/>
                      <a:pt x="1481" y="3557"/>
                      <a:pt x="1292" y="3400"/>
                    </a:cubicBezTo>
                    <a:cubicBezTo>
                      <a:pt x="946" y="3085"/>
                      <a:pt x="946" y="2707"/>
                      <a:pt x="1292" y="2392"/>
                    </a:cubicBezTo>
                    <a:cubicBezTo>
                      <a:pt x="1985" y="1761"/>
                      <a:pt x="2048" y="785"/>
                      <a:pt x="1292" y="92"/>
                    </a:cubicBezTo>
                    <a:cubicBezTo>
                      <a:pt x="1229" y="28"/>
                      <a:pt x="1145" y="0"/>
                      <a:pt x="10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7" name="Google Shape;1367;p27"/>
            <p:cNvGrpSpPr/>
            <p:nvPr/>
          </p:nvGrpSpPr>
          <p:grpSpPr>
            <a:xfrm>
              <a:off x="4597919" y="3368854"/>
              <a:ext cx="201389" cy="201739"/>
              <a:chOff x="-61784125" y="1931250"/>
              <a:chExt cx="316650" cy="317050"/>
            </a:xfrm>
          </p:grpSpPr>
          <p:sp>
            <p:nvSpPr>
              <p:cNvPr id="1368" name="Google Shape;1368;p27"/>
              <p:cNvSpPr/>
              <p:nvPr/>
            </p:nvSpPr>
            <p:spPr>
              <a:xfrm>
                <a:off x="-61688025" y="1931250"/>
                <a:ext cx="124450" cy="134300"/>
              </a:xfrm>
              <a:custGeom>
                <a:rect b="b" l="l" r="r" t="t"/>
                <a:pathLst>
                  <a:path extrusionOk="0" h="5372" w="4978">
                    <a:moveTo>
                      <a:pt x="2497" y="845"/>
                    </a:moveTo>
                    <a:cubicBezTo>
                      <a:pt x="2709" y="845"/>
                      <a:pt x="2922" y="922"/>
                      <a:pt x="3088" y="1087"/>
                    </a:cubicBezTo>
                    <a:cubicBezTo>
                      <a:pt x="3277" y="1276"/>
                      <a:pt x="3340" y="1591"/>
                      <a:pt x="3277" y="1906"/>
                    </a:cubicBezTo>
                    <a:cubicBezTo>
                      <a:pt x="3182" y="2190"/>
                      <a:pt x="2993" y="2410"/>
                      <a:pt x="2709" y="2442"/>
                    </a:cubicBezTo>
                    <a:cubicBezTo>
                      <a:pt x="2625" y="2467"/>
                      <a:pt x="2545" y="2479"/>
                      <a:pt x="2469" y="2479"/>
                    </a:cubicBezTo>
                    <a:cubicBezTo>
                      <a:pt x="2259" y="2479"/>
                      <a:pt x="2075" y="2391"/>
                      <a:pt x="1890" y="2253"/>
                    </a:cubicBezTo>
                    <a:cubicBezTo>
                      <a:pt x="1701" y="2032"/>
                      <a:pt x="1607" y="1717"/>
                      <a:pt x="1701" y="1434"/>
                    </a:cubicBezTo>
                    <a:cubicBezTo>
                      <a:pt x="1800" y="1059"/>
                      <a:pt x="2145" y="845"/>
                      <a:pt x="2497" y="845"/>
                    </a:cubicBezTo>
                    <a:close/>
                    <a:moveTo>
                      <a:pt x="2520" y="3324"/>
                    </a:moveTo>
                    <a:cubicBezTo>
                      <a:pt x="3277" y="3324"/>
                      <a:pt x="3907" y="3828"/>
                      <a:pt x="4096" y="4553"/>
                    </a:cubicBezTo>
                    <a:lnTo>
                      <a:pt x="914" y="4553"/>
                    </a:lnTo>
                    <a:cubicBezTo>
                      <a:pt x="1103" y="3828"/>
                      <a:pt x="1733" y="3324"/>
                      <a:pt x="2520" y="3324"/>
                    </a:cubicBezTo>
                    <a:close/>
                    <a:moveTo>
                      <a:pt x="2510" y="1"/>
                    </a:moveTo>
                    <a:cubicBezTo>
                      <a:pt x="1805" y="1"/>
                      <a:pt x="1113" y="455"/>
                      <a:pt x="914" y="1213"/>
                    </a:cubicBezTo>
                    <a:cubicBezTo>
                      <a:pt x="756" y="1780"/>
                      <a:pt x="914" y="2347"/>
                      <a:pt x="1292" y="2789"/>
                    </a:cubicBezTo>
                    <a:cubicBezTo>
                      <a:pt x="567" y="3198"/>
                      <a:pt x="0" y="3986"/>
                      <a:pt x="0" y="4931"/>
                    </a:cubicBezTo>
                    <a:cubicBezTo>
                      <a:pt x="0" y="5183"/>
                      <a:pt x="189" y="5372"/>
                      <a:pt x="441" y="5372"/>
                    </a:cubicBezTo>
                    <a:lnTo>
                      <a:pt x="4568" y="5372"/>
                    </a:lnTo>
                    <a:cubicBezTo>
                      <a:pt x="4820" y="5372"/>
                      <a:pt x="4978" y="5183"/>
                      <a:pt x="4978" y="4931"/>
                    </a:cubicBezTo>
                    <a:cubicBezTo>
                      <a:pt x="4978" y="3986"/>
                      <a:pt x="4442" y="3198"/>
                      <a:pt x="3718" y="2789"/>
                    </a:cubicBezTo>
                    <a:cubicBezTo>
                      <a:pt x="3907" y="2568"/>
                      <a:pt x="4033" y="2347"/>
                      <a:pt x="4096" y="2064"/>
                    </a:cubicBezTo>
                    <a:cubicBezTo>
                      <a:pt x="4253" y="1528"/>
                      <a:pt x="4096" y="930"/>
                      <a:pt x="3655" y="489"/>
                    </a:cubicBezTo>
                    <a:cubicBezTo>
                      <a:pt x="3331" y="153"/>
                      <a:pt x="2918" y="1"/>
                      <a:pt x="25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27"/>
              <p:cNvSpPr/>
              <p:nvPr/>
            </p:nvSpPr>
            <p:spPr>
              <a:xfrm>
                <a:off x="-61784125" y="2113325"/>
                <a:ext cx="124450" cy="134975"/>
              </a:xfrm>
              <a:custGeom>
                <a:rect b="b" l="l" r="r" t="t"/>
                <a:pathLst>
                  <a:path extrusionOk="0" h="5399" w="4978">
                    <a:moveTo>
                      <a:pt x="2482" y="848"/>
                    </a:moveTo>
                    <a:cubicBezTo>
                      <a:pt x="2688" y="848"/>
                      <a:pt x="2895" y="921"/>
                      <a:pt x="3056" y="1082"/>
                    </a:cubicBezTo>
                    <a:cubicBezTo>
                      <a:pt x="3245" y="1271"/>
                      <a:pt x="3340" y="1586"/>
                      <a:pt x="3245" y="1901"/>
                    </a:cubicBezTo>
                    <a:cubicBezTo>
                      <a:pt x="3182" y="2185"/>
                      <a:pt x="2993" y="2437"/>
                      <a:pt x="2710" y="2468"/>
                    </a:cubicBezTo>
                    <a:cubicBezTo>
                      <a:pt x="2633" y="2483"/>
                      <a:pt x="2559" y="2491"/>
                      <a:pt x="2487" y="2491"/>
                    </a:cubicBezTo>
                    <a:cubicBezTo>
                      <a:pt x="2261" y="2491"/>
                      <a:pt x="2058" y="2415"/>
                      <a:pt x="1891" y="2248"/>
                    </a:cubicBezTo>
                    <a:cubicBezTo>
                      <a:pt x="1670" y="2059"/>
                      <a:pt x="1607" y="1743"/>
                      <a:pt x="1670" y="1428"/>
                    </a:cubicBezTo>
                    <a:cubicBezTo>
                      <a:pt x="1770" y="1068"/>
                      <a:pt x="2124" y="848"/>
                      <a:pt x="2482" y="848"/>
                    </a:cubicBezTo>
                    <a:close/>
                    <a:moveTo>
                      <a:pt x="2458" y="3319"/>
                    </a:moveTo>
                    <a:cubicBezTo>
                      <a:pt x="3245" y="3319"/>
                      <a:pt x="3907" y="3854"/>
                      <a:pt x="4096" y="4547"/>
                    </a:cubicBezTo>
                    <a:lnTo>
                      <a:pt x="883" y="4547"/>
                    </a:lnTo>
                    <a:cubicBezTo>
                      <a:pt x="1040" y="3886"/>
                      <a:pt x="1733" y="3319"/>
                      <a:pt x="2458" y="3319"/>
                    </a:cubicBezTo>
                    <a:close/>
                    <a:moveTo>
                      <a:pt x="2509" y="1"/>
                    </a:moveTo>
                    <a:cubicBezTo>
                      <a:pt x="1812" y="1"/>
                      <a:pt x="1143" y="437"/>
                      <a:pt x="946" y="1208"/>
                    </a:cubicBezTo>
                    <a:cubicBezTo>
                      <a:pt x="788" y="1806"/>
                      <a:pt x="946" y="2342"/>
                      <a:pt x="1324" y="2783"/>
                    </a:cubicBezTo>
                    <a:cubicBezTo>
                      <a:pt x="568" y="3224"/>
                      <a:pt x="32" y="4012"/>
                      <a:pt x="32" y="4957"/>
                    </a:cubicBezTo>
                    <a:cubicBezTo>
                      <a:pt x="0" y="5209"/>
                      <a:pt x="189" y="5398"/>
                      <a:pt x="410" y="5398"/>
                    </a:cubicBezTo>
                    <a:lnTo>
                      <a:pt x="4569" y="5398"/>
                    </a:lnTo>
                    <a:cubicBezTo>
                      <a:pt x="4789" y="5398"/>
                      <a:pt x="4978" y="5209"/>
                      <a:pt x="4978" y="4988"/>
                    </a:cubicBezTo>
                    <a:cubicBezTo>
                      <a:pt x="4978" y="4043"/>
                      <a:pt x="4474" y="3256"/>
                      <a:pt x="3718" y="2815"/>
                    </a:cubicBezTo>
                    <a:cubicBezTo>
                      <a:pt x="3939" y="2626"/>
                      <a:pt x="4033" y="2374"/>
                      <a:pt x="4128" y="2090"/>
                    </a:cubicBezTo>
                    <a:cubicBezTo>
                      <a:pt x="4285" y="1523"/>
                      <a:pt x="4128" y="924"/>
                      <a:pt x="3687" y="483"/>
                    </a:cubicBezTo>
                    <a:cubicBezTo>
                      <a:pt x="3346" y="155"/>
                      <a:pt x="2923" y="1"/>
                      <a:pt x="25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7"/>
              <p:cNvSpPr/>
              <p:nvPr/>
            </p:nvSpPr>
            <p:spPr>
              <a:xfrm>
                <a:off x="-61591150" y="2113325"/>
                <a:ext cx="123675" cy="134175"/>
              </a:xfrm>
              <a:custGeom>
                <a:rect b="b" l="l" r="r" t="t"/>
                <a:pathLst>
                  <a:path extrusionOk="0" h="5367" w="4947">
                    <a:moveTo>
                      <a:pt x="2482" y="848"/>
                    </a:moveTo>
                    <a:cubicBezTo>
                      <a:pt x="2688" y="848"/>
                      <a:pt x="2895" y="921"/>
                      <a:pt x="3056" y="1082"/>
                    </a:cubicBezTo>
                    <a:cubicBezTo>
                      <a:pt x="3245" y="1271"/>
                      <a:pt x="3340" y="1586"/>
                      <a:pt x="3245" y="1901"/>
                    </a:cubicBezTo>
                    <a:cubicBezTo>
                      <a:pt x="3182" y="2185"/>
                      <a:pt x="2993" y="2437"/>
                      <a:pt x="2710" y="2468"/>
                    </a:cubicBezTo>
                    <a:cubicBezTo>
                      <a:pt x="2633" y="2483"/>
                      <a:pt x="2559" y="2491"/>
                      <a:pt x="2486" y="2491"/>
                    </a:cubicBezTo>
                    <a:cubicBezTo>
                      <a:pt x="2261" y="2491"/>
                      <a:pt x="2057" y="2415"/>
                      <a:pt x="1890" y="2248"/>
                    </a:cubicBezTo>
                    <a:cubicBezTo>
                      <a:pt x="1670" y="2059"/>
                      <a:pt x="1607" y="1743"/>
                      <a:pt x="1670" y="1428"/>
                    </a:cubicBezTo>
                    <a:cubicBezTo>
                      <a:pt x="1770" y="1068"/>
                      <a:pt x="2124" y="848"/>
                      <a:pt x="2482" y="848"/>
                    </a:cubicBezTo>
                    <a:close/>
                    <a:moveTo>
                      <a:pt x="2521" y="3382"/>
                    </a:moveTo>
                    <a:cubicBezTo>
                      <a:pt x="3308" y="3382"/>
                      <a:pt x="3938" y="3886"/>
                      <a:pt x="4127" y="4579"/>
                    </a:cubicBezTo>
                    <a:lnTo>
                      <a:pt x="882" y="4579"/>
                    </a:lnTo>
                    <a:cubicBezTo>
                      <a:pt x="1103" y="3886"/>
                      <a:pt x="1733" y="3382"/>
                      <a:pt x="2521" y="3382"/>
                    </a:cubicBezTo>
                    <a:close/>
                    <a:moveTo>
                      <a:pt x="2467" y="1"/>
                    </a:moveTo>
                    <a:cubicBezTo>
                      <a:pt x="1761" y="1"/>
                      <a:pt x="1080" y="437"/>
                      <a:pt x="882" y="1208"/>
                    </a:cubicBezTo>
                    <a:cubicBezTo>
                      <a:pt x="725" y="1806"/>
                      <a:pt x="882" y="2342"/>
                      <a:pt x="1292" y="2783"/>
                    </a:cubicBezTo>
                    <a:cubicBezTo>
                      <a:pt x="536" y="3224"/>
                      <a:pt x="0" y="4012"/>
                      <a:pt x="0" y="4957"/>
                    </a:cubicBezTo>
                    <a:cubicBezTo>
                      <a:pt x="0" y="5178"/>
                      <a:pt x="189" y="5367"/>
                      <a:pt x="378" y="5367"/>
                    </a:cubicBezTo>
                    <a:lnTo>
                      <a:pt x="4505" y="5367"/>
                    </a:lnTo>
                    <a:cubicBezTo>
                      <a:pt x="4757" y="5367"/>
                      <a:pt x="4946" y="5178"/>
                      <a:pt x="4946" y="4957"/>
                    </a:cubicBezTo>
                    <a:cubicBezTo>
                      <a:pt x="4946" y="4075"/>
                      <a:pt x="4442" y="3256"/>
                      <a:pt x="3686" y="2815"/>
                    </a:cubicBezTo>
                    <a:cubicBezTo>
                      <a:pt x="3875" y="2626"/>
                      <a:pt x="4001" y="2374"/>
                      <a:pt x="4096" y="2090"/>
                    </a:cubicBezTo>
                    <a:cubicBezTo>
                      <a:pt x="4253" y="1523"/>
                      <a:pt x="4096" y="924"/>
                      <a:pt x="3655" y="483"/>
                    </a:cubicBezTo>
                    <a:cubicBezTo>
                      <a:pt x="3314" y="155"/>
                      <a:pt x="2887" y="1"/>
                      <a:pt x="2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-61677800" y="2072225"/>
                <a:ext cx="106350" cy="62450"/>
              </a:xfrm>
              <a:custGeom>
                <a:rect b="b" l="l" r="r" t="t"/>
                <a:pathLst>
                  <a:path extrusionOk="0" h="2498" w="4254">
                    <a:moveTo>
                      <a:pt x="2096" y="1"/>
                    </a:moveTo>
                    <a:cubicBezTo>
                      <a:pt x="1985" y="1"/>
                      <a:pt x="1875" y="48"/>
                      <a:pt x="1796" y="142"/>
                    </a:cubicBezTo>
                    <a:lnTo>
                      <a:pt x="158" y="1781"/>
                    </a:lnTo>
                    <a:cubicBezTo>
                      <a:pt x="1" y="1938"/>
                      <a:pt x="1" y="2222"/>
                      <a:pt x="158" y="2379"/>
                    </a:cubicBezTo>
                    <a:cubicBezTo>
                      <a:pt x="237" y="2458"/>
                      <a:pt x="339" y="2497"/>
                      <a:pt x="442" y="2497"/>
                    </a:cubicBezTo>
                    <a:cubicBezTo>
                      <a:pt x="544" y="2497"/>
                      <a:pt x="646" y="2458"/>
                      <a:pt x="725" y="2379"/>
                    </a:cubicBezTo>
                    <a:lnTo>
                      <a:pt x="2111" y="993"/>
                    </a:lnTo>
                    <a:lnTo>
                      <a:pt x="3498" y="2379"/>
                    </a:lnTo>
                    <a:cubicBezTo>
                      <a:pt x="3576" y="2458"/>
                      <a:pt x="3687" y="2497"/>
                      <a:pt x="3797" y="2497"/>
                    </a:cubicBezTo>
                    <a:cubicBezTo>
                      <a:pt x="3907" y="2497"/>
                      <a:pt x="4017" y="2458"/>
                      <a:pt x="4096" y="2379"/>
                    </a:cubicBezTo>
                    <a:cubicBezTo>
                      <a:pt x="4254" y="2222"/>
                      <a:pt x="4254" y="1938"/>
                      <a:pt x="4096" y="1781"/>
                    </a:cubicBezTo>
                    <a:lnTo>
                      <a:pt x="2395" y="142"/>
                    </a:lnTo>
                    <a:cubicBezTo>
                      <a:pt x="2316" y="48"/>
                      <a:pt x="2206" y="1"/>
                      <a:pt x="2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2" name="Google Shape;1372;p27"/>
            <p:cNvGrpSpPr/>
            <p:nvPr/>
          </p:nvGrpSpPr>
          <p:grpSpPr>
            <a:xfrm>
              <a:off x="5183421" y="3699449"/>
              <a:ext cx="194016" cy="191281"/>
              <a:chOff x="-64774725" y="1916550"/>
              <a:chExt cx="319000" cy="314400"/>
            </a:xfrm>
          </p:grpSpPr>
          <p:sp>
            <p:nvSpPr>
              <p:cNvPr id="1373" name="Google Shape;1373;p27"/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rect b="b" l="l" r="r" t="t"/>
                <a:pathLst>
                  <a:path extrusionOk="0" h="12576" w="1276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rect b="b" l="l" r="r" t="t"/>
                <a:pathLst>
                  <a:path extrusionOk="0" h="3301" w="3592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8200" lIns="48200" spcFirstLastPara="1" rIns="48200" wrap="square" tIns="48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75" name="Google Shape;1375;p27"/>
          <p:cNvSpPr txBox="1"/>
          <p:nvPr/>
        </p:nvSpPr>
        <p:spPr>
          <a:xfrm>
            <a:off x="6330175" y="2406438"/>
            <a:ext cx="1950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5DAE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ВИХІД НОВИЙ РІВЕНЬ</a:t>
            </a:r>
            <a:endParaRPr sz="1200">
              <a:solidFill>
                <a:srgbClr val="85DAE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12700" marR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Вдосконалювати якість, вийти на український книжковий ринок.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376" name="Google Shape;1376;p27"/>
          <p:cNvSpPr/>
          <p:nvPr/>
        </p:nvSpPr>
        <p:spPr>
          <a:xfrm>
            <a:off x="4381323" y="1679251"/>
            <a:ext cx="4762547" cy="3464236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27"/>
          <p:cNvSpPr/>
          <p:nvPr/>
        </p:nvSpPr>
        <p:spPr>
          <a:xfrm flipH="1">
            <a:off x="-156" y="1542224"/>
            <a:ext cx="4951232" cy="3601383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8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1383" name="Google Shape;1383;p28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1384" name="Google Shape;1384;p28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86" name="Google Shape;13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7" name="Google Shape;1387;p28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1388" name="Google Shape;1388;p28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8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8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8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8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8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8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8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8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8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8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8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8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8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8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8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8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8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8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8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8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8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8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8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8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8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8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8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8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8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8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8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8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8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8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8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8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8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8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8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8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8" name="Google Shape;1568;p28"/>
          <p:cNvSpPr txBox="1"/>
          <p:nvPr>
            <p:ph idx="4294967295" type="title"/>
          </p:nvPr>
        </p:nvSpPr>
        <p:spPr>
          <a:xfrm>
            <a:off x="230900" y="1767138"/>
            <a:ext cx="3606900" cy="16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ІНОДІ</a:t>
            </a:r>
            <a:r>
              <a:rPr lang="en-US"/>
              <a:t>, ДЛЯ ТОГО ЩОБ ЗРОЗУМІТИ ПРО ЩО КНИГА, ПОТРІБНО ПЕРЕГЛЯНУТИ ЇЇ </a:t>
            </a:r>
            <a:r>
              <a:rPr lang="en-US">
                <a:solidFill>
                  <a:srgbClr val="FF0080"/>
                </a:solidFill>
              </a:rPr>
              <a:t>ЗМІСТ</a:t>
            </a:r>
            <a:endParaRPr/>
          </a:p>
        </p:txBody>
      </p:sp>
      <p:sp>
        <p:nvSpPr>
          <p:cNvPr id="1569" name="Google Shape;1569;p28"/>
          <p:cNvSpPr txBox="1"/>
          <p:nvPr>
            <p:ph idx="4294967295" type="title"/>
          </p:nvPr>
        </p:nvSpPr>
        <p:spPr>
          <a:xfrm>
            <a:off x="3999026" y="1713175"/>
            <a:ext cx="16023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РОЗДІЛ </a:t>
            </a:r>
            <a:r>
              <a:rPr lang="en-US">
                <a:solidFill>
                  <a:srgbClr val="FF0080"/>
                </a:solidFill>
              </a:rPr>
              <a:t>2</a:t>
            </a:r>
            <a:r>
              <a:rPr lang="en-US"/>
              <a:t> </a:t>
            </a:r>
            <a:endParaRPr/>
          </a:p>
        </p:txBody>
      </p:sp>
      <p:sp>
        <p:nvSpPr>
          <p:cNvPr id="1570" name="Google Shape;1570;p28"/>
          <p:cNvSpPr txBox="1"/>
          <p:nvPr>
            <p:ph idx="4294967295" type="subTitle"/>
          </p:nvPr>
        </p:nvSpPr>
        <p:spPr>
          <a:xfrm>
            <a:off x="5718325" y="4089025"/>
            <a:ext cx="17055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СЛОВО ВІД ІНТЕРВ’ЮЕРІВ</a:t>
            </a:r>
            <a:endParaRPr sz="1100"/>
          </a:p>
        </p:txBody>
      </p:sp>
      <p:pic>
        <p:nvPicPr>
          <p:cNvPr id="1571" name="Google Shape;1571;p28"/>
          <p:cNvPicPr preferRelativeResize="0"/>
          <p:nvPr/>
        </p:nvPicPr>
        <p:blipFill rotWithShape="1">
          <a:blip r:embed="rId4">
            <a:alphaModFix/>
          </a:blip>
          <a:srcRect b="59" l="0" r="0" t="69"/>
          <a:stretch/>
        </p:blipFill>
        <p:spPr>
          <a:xfrm>
            <a:off x="3999017" y="-241"/>
            <a:ext cx="1714464" cy="171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8"/>
          <p:cNvPicPr preferRelativeResize="0"/>
          <p:nvPr/>
        </p:nvPicPr>
        <p:blipFill rotWithShape="1">
          <a:blip r:embed="rId5">
            <a:alphaModFix/>
          </a:blip>
          <a:srcRect b="69" l="0" r="0" t="69"/>
          <a:stretch/>
        </p:blipFill>
        <p:spPr>
          <a:xfrm>
            <a:off x="7428676" y="0"/>
            <a:ext cx="1714464" cy="171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28"/>
          <p:cNvPicPr preferRelativeResize="0"/>
          <p:nvPr/>
        </p:nvPicPr>
        <p:blipFill rotWithShape="1">
          <a:blip r:embed="rId6">
            <a:alphaModFix/>
          </a:blip>
          <a:srcRect b="0" l="69" r="59" t="0"/>
          <a:stretch/>
        </p:blipFill>
        <p:spPr>
          <a:xfrm>
            <a:off x="7428677" y="3423878"/>
            <a:ext cx="1714464" cy="171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28"/>
          <p:cNvPicPr preferRelativeResize="0"/>
          <p:nvPr/>
        </p:nvPicPr>
        <p:blipFill rotWithShape="1">
          <a:blip r:embed="rId7">
            <a:alphaModFix/>
          </a:blip>
          <a:srcRect b="59" l="0" r="0" t="69"/>
          <a:stretch/>
        </p:blipFill>
        <p:spPr>
          <a:xfrm>
            <a:off x="5713728" y="1713182"/>
            <a:ext cx="1714472" cy="17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28"/>
          <p:cNvPicPr preferRelativeResize="0"/>
          <p:nvPr/>
        </p:nvPicPr>
        <p:blipFill rotWithShape="1">
          <a:blip r:embed="rId8">
            <a:alphaModFix/>
          </a:blip>
          <a:srcRect b="0" l="79" r="79" t="0"/>
          <a:stretch/>
        </p:blipFill>
        <p:spPr>
          <a:xfrm>
            <a:off x="3999022" y="3423621"/>
            <a:ext cx="1714464" cy="171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8"/>
          <p:cNvSpPr txBox="1"/>
          <p:nvPr>
            <p:ph idx="4294967295" type="title"/>
          </p:nvPr>
        </p:nvSpPr>
        <p:spPr>
          <a:xfrm>
            <a:off x="5769926" y="0"/>
            <a:ext cx="16023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РОЗДІЛ </a:t>
            </a:r>
            <a:r>
              <a:rPr lang="en-US">
                <a:solidFill>
                  <a:srgbClr val="FF0080"/>
                </a:solidFill>
              </a:rPr>
              <a:t>1</a:t>
            </a:r>
            <a:r>
              <a:rPr lang="en-US"/>
              <a:t> </a:t>
            </a:r>
            <a:endParaRPr/>
          </a:p>
        </p:txBody>
      </p:sp>
      <p:sp>
        <p:nvSpPr>
          <p:cNvPr id="1577" name="Google Shape;1577;p28"/>
          <p:cNvSpPr txBox="1"/>
          <p:nvPr/>
        </p:nvSpPr>
        <p:spPr>
          <a:xfrm>
            <a:off x="7428675" y="1713175"/>
            <a:ext cx="17055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РОЗДІЛ </a:t>
            </a:r>
            <a:r>
              <a:rPr lang="en-US" sz="24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</a:t>
            </a:r>
            <a:endParaRPr/>
          </a:p>
        </p:txBody>
      </p:sp>
      <p:sp>
        <p:nvSpPr>
          <p:cNvPr id="1578" name="Google Shape;1578;p28"/>
          <p:cNvSpPr txBox="1"/>
          <p:nvPr/>
        </p:nvSpPr>
        <p:spPr>
          <a:xfrm>
            <a:off x="5718375" y="3434300"/>
            <a:ext cx="17055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РОЗДІЛ </a:t>
            </a:r>
            <a:r>
              <a:rPr lang="en-US" sz="24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4</a:t>
            </a:r>
            <a:endParaRPr/>
          </a:p>
        </p:txBody>
      </p:sp>
      <p:sp>
        <p:nvSpPr>
          <p:cNvPr id="1579" name="Google Shape;1579;p28"/>
          <p:cNvSpPr txBox="1"/>
          <p:nvPr/>
        </p:nvSpPr>
        <p:spPr>
          <a:xfrm>
            <a:off x="4003500" y="2252050"/>
            <a:ext cx="17055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ВІДВЕРТО ПРО ЖУРНАЛІСТИКУ. СЛОВО МОЛОДИХ ФАХІВЦІВ</a:t>
            </a:r>
            <a:endParaRPr/>
          </a:p>
        </p:txBody>
      </p:sp>
      <p:sp>
        <p:nvSpPr>
          <p:cNvPr id="1580" name="Google Shape;1580;p28"/>
          <p:cNvSpPr txBox="1"/>
          <p:nvPr/>
        </p:nvSpPr>
        <p:spPr>
          <a:xfrm>
            <a:off x="5718325" y="540238"/>
            <a:ext cx="17055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СИЛА І АВТОРИТЕТ ПРОФЕСІЙНОГО СЛОВА.</a:t>
            </a:r>
            <a:endParaRPr sz="11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ДУМКА ФАХІВЦІВ</a:t>
            </a:r>
            <a:endParaRPr sz="11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581" name="Google Shape;1581;p28"/>
          <p:cNvSpPr txBox="1"/>
          <p:nvPr/>
        </p:nvSpPr>
        <p:spPr>
          <a:xfrm>
            <a:off x="7432925" y="2252050"/>
            <a:ext cx="1705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ЮНІ В ПРОФЕСІЇ.</a:t>
            </a:r>
            <a:endParaRPr sz="11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СТУДЕНТИ ПРО ЖУРНАЛІСТИКУ</a:t>
            </a:r>
            <a:endParaRPr sz="11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582" name="Google Shape;15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3" name="Google Shape;1583;p28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1584" name="Google Shape;1584;p28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8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8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8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8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8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8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8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8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8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8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8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8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8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8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8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8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8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8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8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8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8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8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8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8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8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8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8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8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8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8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8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8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8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8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8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8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8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8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8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8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8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8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8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8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8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8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8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8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8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8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8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8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8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8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64" name="Google Shape;176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80738" y="1717849"/>
            <a:ext cx="3062503" cy="3614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9" name="Google Shape;17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0" name="Google Shape;1770;p29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1771" name="Google Shape;1771;p29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9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9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9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9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9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9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9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9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9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9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9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1" name="Google Shape;1951;p29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1952" name="Google Shape;1952;p29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1953" name="Google Shape;1953;p29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5" name="Google Shape;1955;p29"/>
          <p:cNvSpPr txBox="1"/>
          <p:nvPr/>
        </p:nvSpPr>
        <p:spPr>
          <a:xfrm>
            <a:off x="207025" y="2123325"/>
            <a:ext cx="48969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ЩОБ КНИГА ВИЙШЛА ЦІКАВОЮ, ПОТРІБНО</a:t>
            </a:r>
            <a:r>
              <a:rPr lang="en-US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>
                <a:solidFill>
                  <a:srgbClr val="FF00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ЗАЛУЧАТИ </a:t>
            </a:r>
            <a:r>
              <a:rPr lang="en-US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ЦІКАВИХ     ЛЮДЕЙ</a:t>
            </a:r>
            <a:endParaRPr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127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56" name="Google Shape;1956;p29"/>
          <p:cNvSpPr/>
          <p:nvPr/>
        </p:nvSpPr>
        <p:spPr>
          <a:xfrm flipH="1">
            <a:off x="-43" y="1935050"/>
            <a:ext cx="4411043" cy="3208344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29"/>
          <p:cNvSpPr/>
          <p:nvPr/>
        </p:nvSpPr>
        <p:spPr>
          <a:xfrm>
            <a:off x="0" y="0"/>
            <a:ext cx="3646704" cy="3300833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29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1959" name="Google Shape;1959;p29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1960" name="Google Shape;1960;p29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9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2" name="Google Shape;1962;p29"/>
          <p:cNvSpPr/>
          <p:nvPr/>
        </p:nvSpPr>
        <p:spPr>
          <a:xfrm>
            <a:off x="5112560" y="807698"/>
            <a:ext cx="2958592" cy="4330986"/>
          </a:xfrm>
          <a:custGeom>
            <a:rect b="b" l="l" r="r" t="t"/>
            <a:pathLst>
              <a:path extrusionOk="0" h="4759325" w="3251200">
                <a:moveTo>
                  <a:pt x="3250679" y="4759058"/>
                </a:moveTo>
                <a:lnTo>
                  <a:pt x="0" y="4759058"/>
                </a:lnTo>
                <a:lnTo>
                  <a:pt x="0" y="0"/>
                </a:lnTo>
                <a:lnTo>
                  <a:pt x="3250679" y="0"/>
                </a:lnTo>
                <a:lnTo>
                  <a:pt x="3250679" y="4759058"/>
                </a:lnTo>
                <a:close/>
              </a:path>
            </a:pathLst>
          </a:custGeom>
          <a:solidFill>
            <a:srgbClr val="FFFFFF">
              <a:alpha val="4667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63" name="Google Shape;1963;p29"/>
          <p:cNvSpPr/>
          <p:nvPr/>
        </p:nvSpPr>
        <p:spPr>
          <a:xfrm>
            <a:off x="5770260" y="-1626"/>
            <a:ext cx="1620291" cy="1620290"/>
          </a:xfrm>
          <a:custGeom>
            <a:rect b="b" l="l" r="r" t="t"/>
            <a:pathLst>
              <a:path extrusionOk="0" h="1780539" w="1780540">
                <a:moveTo>
                  <a:pt x="890104" y="0"/>
                </a:moveTo>
                <a:lnTo>
                  <a:pt x="0" y="890117"/>
                </a:lnTo>
                <a:lnTo>
                  <a:pt x="890104" y="1780222"/>
                </a:lnTo>
                <a:lnTo>
                  <a:pt x="1780222" y="890117"/>
                </a:lnTo>
                <a:lnTo>
                  <a:pt x="890104" y="0"/>
                </a:lnTo>
                <a:close/>
              </a:path>
            </a:pathLst>
          </a:custGeom>
          <a:noFill/>
          <a:ln cap="flat" cmpd="sng" w="28575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1964" name="Google Shape;1964;p29"/>
          <p:cNvGrpSpPr/>
          <p:nvPr/>
        </p:nvGrpSpPr>
        <p:grpSpPr>
          <a:xfrm>
            <a:off x="6282816" y="503888"/>
            <a:ext cx="609520" cy="610511"/>
            <a:chOff x="-61784125" y="1931250"/>
            <a:chExt cx="316650" cy="317050"/>
          </a:xfrm>
        </p:grpSpPr>
        <p:sp>
          <p:nvSpPr>
            <p:cNvPr id="1965" name="Google Shape;1965;p29"/>
            <p:cNvSpPr/>
            <p:nvPr/>
          </p:nvSpPr>
          <p:spPr>
            <a:xfrm>
              <a:off x="-61688025" y="1931250"/>
              <a:ext cx="124450" cy="134300"/>
            </a:xfrm>
            <a:custGeom>
              <a:rect b="b" l="l" r="r" t="t"/>
              <a:pathLst>
                <a:path extrusionOk="0" h="5372" w="4978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9"/>
            <p:cNvSpPr/>
            <p:nvPr/>
          </p:nvSpPr>
          <p:spPr>
            <a:xfrm>
              <a:off x="-61784125" y="2113325"/>
              <a:ext cx="124450" cy="134975"/>
            </a:xfrm>
            <a:custGeom>
              <a:rect b="b" l="l" r="r" t="t"/>
              <a:pathLst>
                <a:path extrusionOk="0" h="5399" w="4978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9"/>
            <p:cNvSpPr/>
            <p:nvPr/>
          </p:nvSpPr>
          <p:spPr>
            <a:xfrm>
              <a:off x="-61591150" y="2113325"/>
              <a:ext cx="123675" cy="134175"/>
            </a:xfrm>
            <a:custGeom>
              <a:rect b="b" l="l" r="r" t="t"/>
              <a:pathLst>
                <a:path extrusionOk="0" h="5367" w="4947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9"/>
            <p:cNvSpPr/>
            <p:nvPr/>
          </p:nvSpPr>
          <p:spPr>
            <a:xfrm>
              <a:off x="-61677800" y="2072225"/>
              <a:ext cx="106350" cy="62450"/>
            </a:xfrm>
            <a:custGeom>
              <a:rect b="b" l="l" r="r" t="t"/>
              <a:pathLst>
                <a:path extrusionOk="0" h="2498" w="4254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9" name="Google Shape;1969;p29"/>
          <p:cNvSpPr txBox="1"/>
          <p:nvPr/>
        </p:nvSpPr>
        <p:spPr>
          <a:xfrm>
            <a:off x="5112550" y="1872350"/>
            <a:ext cx="2958600" cy="23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Автори книги та інтерв’юери студенти.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Запропоновані 50 інтерв’ю є унікальними у своїй неповторності і оригінальності, та безперечно будуть мати велике значення для прийдешніх поколінь. Це приклади успішних людей різних епох у галузі журналістики, які постійно перебувають у творчому горінні своєї професії. </a:t>
            </a:r>
            <a:r>
              <a:rPr b="1" lang="en-US"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Професійна майстерність, довершеність їх власного стилю - це плід не тільки таланту і фаховості, а й часто виснажливої праці.</a:t>
            </a: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970" name="Google Shape;1970;p29"/>
          <p:cNvSpPr/>
          <p:nvPr/>
        </p:nvSpPr>
        <p:spPr>
          <a:xfrm flipH="1">
            <a:off x="6798413" y="0"/>
            <a:ext cx="2345587" cy="2123359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1" name="Google Shape;19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2" name="Google Shape;1972;p29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1973" name="Google Shape;1973;p29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9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9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7" name="Google Shape;2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8" name="Google Shape;2158;p30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2159" name="Google Shape;2159;p30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0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0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0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0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0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0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0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0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0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0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0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0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0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0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0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0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0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0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0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0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0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0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0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0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0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0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0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0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0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0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0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0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0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0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0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0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0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0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0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0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0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0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0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0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0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0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0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0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0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0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0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0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0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0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0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0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0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0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0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0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0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0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0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0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0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0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0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0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0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0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0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0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0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0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0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9" name="Google Shape;2339;p30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2340" name="Google Shape;2340;p30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2341" name="Google Shape;2341;p30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0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3" name="Google Shape;2343;p30"/>
          <p:cNvSpPr/>
          <p:nvPr/>
        </p:nvSpPr>
        <p:spPr>
          <a:xfrm>
            <a:off x="0" y="0"/>
            <a:ext cx="3646704" cy="3300833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4" name="Google Shape;2344;p30"/>
          <p:cNvSpPr/>
          <p:nvPr/>
        </p:nvSpPr>
        <p:spPr>
          <a:xfrm>
            <a:off x="4899086" y="2055858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30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2346" name="Google Shape;2346;p30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2347" name="Google Shape;2347;p30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0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9" name="Google Shape;2349;p30"/>
          <p:cNvSpPr txBox="1"/>
          <p:nvPr/>
        </p:nvSpPr>
        <p:spPr>
          <a:xfrm>
            <a:off x="3072000" y="202163"/>
            <a:ext cx="3000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ТРОХИ </a:t>
            </a:r>
            <a:r>
              <a:rPr lang="en-US" sz="24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ІМЕН</a:t>
            </a:r>
            <a:endParaRPr/>
          </a:p>
        </p:txBody>
      </p:sp>
      <p:sp>
        <p:nvSpPr>
          <p:cNvPr id="2350" name="Google Shape;2350;p30"/>
          <p:cNvSpPr txBox="1"/>
          <p:nvPr/>
        </p:nvSpPr>
        <p:spPr>
          <a:xfrm>
            <a:off x="3072000" y="591750"/>
            <a:ext cx="3000000" cy="42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НАТАЛІЯ</a:t>
            </a:r>
            <a:r>
              <a:rPr lang="en-US" sz="1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АСАТУРЯН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ІРИНА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БАБІЙ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ЛІЛІЯ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БОДНАРЧУК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ІГОР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БОЙЧУК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ВОЛОДИМИР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ГАРМАТЮК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ОЛЕНА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ДАНИЛЮК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ІГОР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ДЕБЕНКО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ГАЛИНА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ДЕРЖИПІЛЬСЬКА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НАТАЛІЯ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ДИМНІЧ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БОГДАН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ЗАСІДКО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ОКСАНА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КВАСНИШИН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ГАННА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МАРЧУК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АЛІСА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МУДРИЦЬКА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ОЛЕНА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НЕЧВІДОВА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3F3F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ПЕТРО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ПАРИПА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ВІКТОРІЯ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ПЛАХТА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САБІНА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РУЖИЦЬКА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ОЛЕНА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ТРЕТЯК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ЯРОСЛАВА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УГРИНЮК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РОМАН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ФАБРИКА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ГАЛИНА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ФІЛІПОВА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АНДРІЙ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ФІЛІПСЬКИЙ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ІРИНА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ШАЛКІТЕНЕ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51" name="Google Shape;2351;p30"/>
          <p:cNvSpPr txBox="1"/>
          <p:nvPr/>
        </p:nvSpPr>
        <p:spPr>
          <a:xfrm>
            <a:off x="836350" y="1875150"/>
            <a:ext cx="249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ВАСИЛИНА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БАНТУШ</a:t>
            </a:r>
            <a:endParaRPr sz="1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МАРТА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БАРАНЕЦЬКА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ІРИНА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ВАЩУК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ЮРІЙ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ВАЛЬКО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МАР’ЯНА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ДЖЕРДЖ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БОГДАН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ДОСЮК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ЮЛІЯ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КАНЮС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КСЕНІЯ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КОНДРАТОВА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ЮЛІЯ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МАРТ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МИХАЙЛО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МИКИТИН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ЮРІЙ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НЕДОЛЬСЬКИЙ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ДАРІЯ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ПЕРЕВОЗОВА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АННА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ПРОСКУРНЯК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ТЕТЯНА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РОЗВАДОВСЬКА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ІРИНА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ФЕДОЛЯК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НАТАЛІЯ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ЦИПІЛЬСЬКА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52" name="Google Shape;2352;p30"/>
          <p:cNvSpPr/>
          <p:nvPr/>
        </p:nvSpPr>
        <p:spPr>
          <a:xfrm>
            <a:off x="0" y="0"/>
            <a:ext cx="3646704" cy="3300833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p30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2354" name="Google Shape;2354;p30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2355" name="Google Shape;2355;p30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0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7" name="Google Shape;2357;p30"/>
          <p:cNvSpPr txBox="1"/>
          <p:nvPr/>
        </p:nvSpPr>
        <p:spPr>
          <a:xfrm>
            <a:off x="6434450" y="59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РОКСОЛАНА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БИЧАЙ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МАР’ЯНА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ГНОТ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ЛЮСЯ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ГРИБИК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ЄВА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ЖАСМИНОВА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ТЕТЯНА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КОЛИБАБ’ЮК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ЛЮДМИЛА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ОЛЕНЮК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АНДРІЙ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ПАВЛОВСЬКИЙ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ТЕТЯНА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ПАСІЧНИК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АНДРІЙ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СОЛОМКА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ВІКТОРІЯ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ЦІСИК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ЮЛІЯ </a:t>
            </a:r>
            <a:r>
              <a:rPr lang="en-US" sz="1200">
                <a:solidFill>
                  <a:srgbClr val="FF008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ЧІКЕЛЬ</a:t>
            </a:r>
            <a:endParaRPr sz="1200">
              <a:solidFill>
                <a:srgbClr val="FF008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2" name="Google Shape;23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392" y="142693"/>
            <a:ext cx="682067" cy="682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3" name="Google Shape;2363;p31"/>
          <p:cNvGrpSpPr/>
          <p:nvPr/>
        </p:nvGrpSpPr>
        <p:grpSpPr>
          <a:xfrm>
            <a:off x="8280768" y="118050"/>
            <a:ext cx="733266" cy="731330"/>
            <a:chOff x="1190625" y="238125"/>
            <a:chExt cx="5252625" cy="5238750"/>
          </a:xfrm>
        </p:grpSpPr>
        <p:sp>
          <p:nvSpPr>
            <p:cNvPr id="2364" name="Google Shape;2364;p31"/>
            <p:cNvSpPr/>
            <p:nvPr/>
          </p:nvSpPr>
          <p:spPr>
            <a:xfrm>
              <a:off x="3803050" y="23812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37105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3622725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3530250" y="251975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3437775" y="261225"/>
              <a:ext cx="41625" cy="212725"/>
            </a:xfrm>
            <a:custGeom>
              <a:rect b="b" l="l" r="r" t="t"/>
              <a:pathLst>
                <a:path extrusionOk="0" h="8509" w="1665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49925" y="275100"/>
              <a:ext cx="50875" cy="217350"/>
            </a:xfrm>
            <a:custGeom>
              <a:rect b="b" l="l" r="r" t="t"/>
              <a:pathLst>
                <a:path extrusionOk="0" h="8694" w="2035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257450" y="293600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16960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081750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2993900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290602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28228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2739575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2656350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1"/>
            <p:cNvSpPr/>
            <p:nvPr/>
          </p:nvSpPr>
          <p:spPr>
            <a:xfrm>
              <a:off x="2573125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1"/>
            <p:cNvSpPr/>
            <p:nvPr/>
          </p:nvSpPr>
          <p:spPr>
            <a:xfrm>
              <a:off x="24945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24159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1"/>
            <p:cNvSpPr/>
            <p:nvPr/>
          </p:nvSpPr>
          <p:spPr>
            <a:xfrm>
              <a:off x="234192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1"/>
            <p:cNvSpPr/>
            <p:nvPr/>
          </p:nvSpPr>
          <p:spPr>
            <a:xfrm>
              <a:off x="2263325" y="73285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1"/>
            <p:cNvSpPr/>
            <p:nvPr/>
          </p:nvSpPr>
          <p:spPr>
            <a:xfrm>
              <a:off x="21939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1"/>
            <p:cNvSpPr/>
            <p:nvPr/>
          </p:nvSpPr>
          <p:spPr>
            <a:xfrm>
              <a:off x="2120000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2050625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1"/>
            <p:cNvSpPr/>
            <p:nvPr/>
          </p:nvSpPr>
          <p:spPr>
            <a:xfrm>
              <a:off x="1985900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1"/>
            <p:cNvSpPr/>
            <p:nvPr/>
          </p:nvSpPr>
          <p:spPr>
            <a:xfrm>
              <a:off x="19211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1"/>
            <p:cNvSpPr/>
            <p:nvPr/>
          </p:nvSpPr>
          <p:spPr>
            <a:xfrm>
              <a:off x="1861050" y="1098125"/>
              <a:ext cx="166500" cy="157250"/>
            </a:xfrm>
            <a:custGeom>
              <a:rect b="b" l="l" r="r" t="t"/>
              <a:pathLst>
                <a:path extrusionOk="0" h="6290" w="666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1"/>
            <p:cNvSpPr/>
            <p:nvPr/>
          </p:nvSpPr>
          <p:spPr>
            <a:xfrm>
              <a:off x="1800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1"/>
            <p:cNvSpPr/>
            <p:nvPr/>
          </p:nvSpPr>
          <p:spPr>
            <a:xfrm>
              <a:off x="1740850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1"/>
            <p:cNvSpPr/>
            <p:nvPr/>
          </p:nvSpPr>
          <p:spPr>
            <a:xfrm>
              <a:off x="1685350" y="1310825"/>
              <a:ext cx="184975" cy="138750"/>
            </a:xfrm>
            <a:custGeom>
              <a:rect b="b" l="l" r="r" t="t"/>
              <a:pathLst>
                <a:path extrusionOk="0" h="5550" w="7399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1"/>
            <p:cNvSpPr/>
            <p:nvPr/>
          </p:nvSpPr>
          <p:spPr>
            <a:xfrm>
              <a:off x="1634500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1"/>
            <p:cNvSpPr/>
            <p:nvPr/>
          </p:nvSpPr>
          <p:spPr>
            <a:xfrm>
              <a:off x="1583625" y="14634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1"/>
            <p:cNvSpPr/>
            <p:nvPr/>
          </p:nvSpPr>
          <p:spPr>
            <a:xfrm>
              <a:off x="1537400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1"/>
            <p:cNvSpPr/>
            <p:nvPr/>
          </p:nvSpPr>
          <p:spPr>
            <a:xfrm>
              <a:off x="1495775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1"/>
            <p:cNvSpPr/>
            <p:nvPr/>
          </p:nvSpPr>
          <p:spPr>
            <a:xfrm>
              <a:off x="14541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1"/>
            <p:cNvSpPr/>
            <p:nvPr/>
          </p:nvSpPr>
          <p:spPr>
            <a:xfrm>
              <a:off x="1412550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1"/>
            <p:cNvSpPr/>
            <p:nvPr/>
          </p:nvSpPr>
          <p:spPr>
            <a:xfrm>
              <a:off x="138020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1"/>
            <p:cNvSpPr/>
            <p:nvPr/>
          </p:nvSpPr>
          <p:spPr>
            <a:xfrm>
              <a:off x="1347825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>
              <a:off x="1315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>
              <a:off x="129232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>
              <a:off x="1264600" y="2217100"/>
              <a:ext cx="212700" cy="64750"/>
            </a:xfrm>
            <a:custGeom>
              <a:rect b="b" l="l" r="r" t="t"/>
              <a:pathLst>
                <a:path extrusionOk="0" h="2590" w="8508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>
              <a:off x="1246100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>
              <a:off x="1227600" y="2397425"/>
              <a:ext cx="217350" cy="50875"/>
            </a:xfrm>
            <a:custGeom>
              <a:rect b="b" l="l" r="r" t="t"/>
              <a:pathLst>
                <a:path extrusionOk="0" h="2035" w="8694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>
              <a:off x="12137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>
              <a:off x="1204475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>
              <a:off x="11952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>
              <a:off x="1190625" y="27580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>
              <a:off x="119062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>
              <a:off x="1190625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>
              <a:off x="11952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>
              <a:off x="1204475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>
              <a:off x="12137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>
              <a:off x="1227600" y="3271325"/>
              <a:ext cx="217350" cy="46250"/>
            </a:xfrm>
            <a:custGeom>
              <a:rect b="b" l="l" r="r" t="t"/>
              <a:pathLst>
                <a:path extrusionOk="0" h="1850" w="8694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1"/>
            <p:cNvSpPr/>
            <p:nvPr/>
          </p:nvSpPr>
          <p:spPr>
            <a:xfrm>
              <a:off x="1246100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1"/>
            <p:cNvSpPr/>
            <p:nvPr/>
          </p:nvSpPr>
          <p:spPr>
            <a:xfrm>
              <a:off x="1269225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>
              <a:off x="129232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1"/>
            <p:cNvSpPr/>
            <p:nvPr/>
          </p:nvSpPr>
          <p:spPr>
            <a:xfrm>
              <a:off x="1315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>
              <a:off x="1347825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>
              <a:off x="1380200" y="37522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>
              <a:off x="1412550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>
              <a:off x="14541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>
              <a:off x="1495775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>
              <a:off x="1537400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>
              <a:off x="158362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>
              <a:off x="1634500" y="4196075"/>
              <a:ext cx="184975" cy="134125"/>
            </a:xfrm>
            <a:custGeom>
              <a:rect b="b" l="l" r="r" t="t"/>
              <a:pathLst>
                <a:path extrusionOk="0" h="5365" w="7399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>
              <a:off x="168535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>
              <a:off x="1740850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>
              <a:off x="1800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>
              <a:off x="18610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>
              <a:off x="19211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>
              <a:off x="1985900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2050625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2120000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21939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2263325" y="4801800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>
              <a:off x="234192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>
              <a:off x="24159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24945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2573125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2656350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2739575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28228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2910650" y="5116200"/>
              <a:ext cx="83275" cy="203475"/>
            </a:xfrm>
            <a:custGeom>
              <a:rect b="b" l="l" r="r" t="t"/>
              <a:pathLst>
                <a:path extrusionOk="0" h="8139" w="3331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2993900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3081750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316960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3257450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3349925" y="5222550"/>
              <a:ext cx="50875" cy="212725"/>
            </a:xfrm>
            <a:custGeom>
              <a:rect b="b" l="l" r="r" t="t"/>
              <a:pathLst>
                <a:path extrusionOk="0" h="8509" w="2035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3437775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3530250" y="5250300"/>
              <a:ext cx="37025" cy="212725"/>
            </a:xfrm>
            <a:custGeom>
              <a:rect b="b" l="l" r="r" t="t"/>
              <a:pathLst>
                <a:path extrusionOk="0" h="8509" w="1481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3622725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37105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3803050" y="5264175"/>
              <a:ext cx="13900" cy="212700"/>
            </a:xfrm>
            <a:custGeom>
              <a:rect b="b" l="l" r="r" t="t"/>
              <a:pathLst>
                <a:path extrusionOk="0" h="8508" w="556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3886275" y="5259550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3969500" y="52549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4057350" y="5250300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4140600" y="52364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4223825" y="522717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4302425" y="5208675"/>
              <a:ext cx="60125" cy="212725"/>
            </a:xfrm>
            <a:custGeom>
              <a:rect b="b" l="l" r="r" t="t"/>
              <a:pathLst>
                <a:path extrusionOk="0" h="8509" w="2405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4385650" y="5190200"/>
              <a:ext cx="64750" cy="212700"/>
            </a:xfrm>
            <a:custGeom>
              <a:rect b="b" l="l" r="r" t="t"/>
              <a:pathLst>
                <a:path extrusionOk="0" h="8508" w="259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4468875" y="516707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4547475" y="5143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4626075" y="5116200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4704700" y="508385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4783300" y="5051475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4857275" y="50144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4931250" y="4977500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5005225" y="4935875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5079225" y="489427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5148575" y="4848025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5217925" y="4797175"/>
              <a:ext cx="138750" cy="180350"/>
            </a:xfrm>
            <a:custGeom>
              <a:rect b="b" l="l" r="r" t="t"/>
              <a:pathLst>
                <a:path extrusionOk="0" h="7214" w="555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5287275" y="4750925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5352025" y="4695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5416750" y="46399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5476875" y="45844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5536975" y="4524375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5592450" y="4464250"/>
              <a:ext cx="166500" cy="152625"/>
            </a:xfrm>
            <a:custGeom>
              <a:rect b="b" l="l" r="r" t="t"/>
              <a:pathLst>
                <a:path extrusionOk="0" h="6105" w="666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5647950" y="4399525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5703425" y="43347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5754300" y="42654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5800525" y="419607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5846775" y="4126725"/>
              <a:ext cx="189600" cy="124850"/>
            </a:xfrm>
            <a:custGeom>
              <a:rect b="b" l="l" r="r" t="t"/>
              <a:pathLst>
                <a:path extrusionOk="0" h="4994" w="7584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5888375" y="40527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5930000" y="3983375"/>
              <a:ext cx="194225" cy="111000"/>
            </a:xfrm>
            <a:custGeom>
              <a:rect b="b" l="l" r="r" t="t"/>
              <a:pathLst>
                <a:path extrusionOk="0" h="4440" w="7769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5966975" y="3904775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6003975" y="3830800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6027100" y="3724450"/>
              <a:ext cx="203475" cy="92500"/>
            </a:xfrm>
            <a:custGeom>
              <a:rect b="b" l="l" r="r" t="t"/>
              <a:pathLst>
                <a:path extrusionOk="0" h="3700" w="8139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6068700" y="3673575"/>
              <a:ext cx="203475" cy="87900"/>
            </a:xfrm>
            <a:custGeom>
              <a:rect b="b" l="l" r="r" t="t"/>
              <a:pathLst>
                <a:path extrusionOk="0" h="3516" w="8139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6096450" y="3594975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6119575" y="3516375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6142700" y="343315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6161175" y="3349925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6179675" y="3271325"/>
              <a:ext cx="212725" cy="46250"/>
            </a:xfrm>
            <a:custGeom>
              <a:rect b="b" l="l" r="r" t="t"/>
              <a:pathLst>
                <a:path extrusionOk="0" h="1850" w="8509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6188925" y="3188100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6202800" y="3104850"/>
              <a:ext cx="212725" cy="32400"/>
            </a:xfrm>
            <a:custGeom>
              <a:rect b="b" l="l" r="r" t="t"/>
              <a:pathLst>
                <a:path extrusionOk="0" h="1296" w="8509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6207425" y="3017000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6212050" y="2933775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>
              <a:off x="6216675" y="2850550"/>
              <a:ext cx="212700" cy="13900"/>
            </a:xfrm>
            <a:custGeom>
              <a:rect b="b" l="l" r="r" t="t"/>
              <a:pathLst>
                <a:path extrusionOk="0" h="556" w="8508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>
              <a:off x="6225925" y="2734950"/>
              <a:ext cx="217325" cy="23150"/>
            </a:xfrm>
            <a:custGeom>
              <a:rect b="b" l="l" r="r" t="t"/>
              <a:pathLst>
                <a:path extrusionOk="0" h="926" w="8693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6207425" y="2670225"/>
              <a:ext cx="217350" cy="27775"/>
            </a:xfrm>
            <a:custGeom>
              <a:rect b="b" l="l" r="r" t="t"/>
              <a:pathLst>
                <a:path extrusionOk="0" h="1111" w="8694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6202800" y="2577750"/>
              <a:ext cx="212725" cy="37025"/>
            </a:xfrm>
            <a:custGeom>
              <a:rect b="b" l="l" r="r" t="t"/>
              <a:pathLst>
                <a:path extrusionOk="0" h="1481" w="8509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6188925" y="2485275"/>
              <a:ext cx="217350" cy="41625"/>
            </a:xfrm>
            <a:custGeom>
              <a:rect b="b" l="l" r="r" t="t"/>
              <a:pathLst>
                <a:path extrusionOk="0" h="1665" w="8694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6179675" y="2397425"/>
              <a:ext cx="212725" cy="50875"/>
            </a:xfrm>
            <a:custGeom>
              <a:rect b="b" l="l" r="r" t="t"/>
              <a:pathLst>
                <a:path extrusionOk="0" h="2035" w="8509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6161175" y="2304950"/>
              <a:ext cx="212725" cy="60125"/>
            </a:xfrm>
            <a:custGeom>
              <a:rect b="b" l="l" r="r" t="t"/>
              <a:pathLst>
                <a:path extrusionOk="0" h="2405" w="8509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>
              <a:off x="6142700" y="2217100"/>
              <a:ext cx="208075" cy="64750"/>
            </a:xfrm>
            <a:custGeom>
              <a:rect b="b" l="l" r="r" t="t"/>
              <a:pathLst>
                <a:path extrusionOk="0" h="2590" w="8323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>
              <a:off x="6119575" y="2129250"/>
              <a:ext cx="208100" cy="69375"/>
            </a:xfrm>
            <a:custGeom>
              <a:rect b="b" l="l" r="r" t="t"/>
              <a:pathLst>
                <a:path extrusionOk="0" h="2775" w="8324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6096450" y="2041400"/>
              <a:ext cx="208100" cy="78625"/>
            </a:xfrm>
            <a:custGeom>
              <a:rect b="b" l="l" r="r" t="t"/>
              <a:pathLst>
                <a:path extrusionOk="0" h="3145" w="8324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6068700" y="1958150"/>
              <a:ext cx="203475" cy="83275"/>
            </a:xfrm>
            <a:custGeom>
              <a:rect b="b" l="l" r="r" t="t"/>
              <a:pathLst>
                <a:path extrusionOk="0" h="3331" w="8139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>
              <a:off x="6036350" y="1870300"/>
              <a:ext cx="203450" cy="92500"/>
            </a:xfrm>
            <a:custGeom>
              <a:rect b="b" l="l" r="r" t="t"/>
              <a:pathLst>
                <a:path extrusionOk="0" h="3700" w="8138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>
              <a:off x="6003975" y="1787075"/>
              <a:ext cx="203475" cy="97125"/>
            </a:xfrm>
            <a:custGeom>
              <a:rect b="b" l="l" r="r" t="t"/>
              <a:pathLst>
                <a:path extrusionOk="0" h="3885" w="8139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>
              <a:off x="5966975" y="1703850"/>
              <a:ext cx="198850" cy="106375"/>
            </a:xfrm>
            <a:custGeom>
              <a:rect b="b" l="l" r="r" t="t"/>
              <a:pathLst>
                <a:path extrusionOk="0" h="4255" w="7954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1"/>
            <p:cNvSpPr/>
            <p:nvPr/>
          </p:nvSpPr>
          <p:spPr>
            <a:xfrm>
              <a:off x="5930000" y="1620625"/>
              <a:ext cx="194225" cy="115625"/>
            </a:xfrm>
            <a:custGeom>
              <a:rect b="b" l="l" r="r" t="t"/>
              <a:pathLst>
                <a:path extrusionOk="0" h="4625" w="7769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5888375" y="1542025"/>
              <a:ext cx="194225" cy="120250"/>
            </a:xfrm>
            <a:custGeom>
              <a:rect b="b" l="l" r="r" t="t"/>
              <a:pathLst>
                <a:path extrusionOk="0" h="4810" w="7769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>
              <a:off x="5856025" y="1458800"/>
              <a:ext cx="184975" cy="124850"/>
            </a:xfrm>
            <a:custGeom>
              <a:rect b="b" l="l" r="r" t="t"/>
              <a:pathLst>
                <a:path extrusionOk="0" h="4994" w="7399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>
              <a:off x="5800525" y="1389425"/>
              <a:ext cx="184975" cy="129500"/>
            </a:xfrm>
            <a:custGeom>
              <a:rect b="b" l="l" r="r" t="t"/>
              <a:pathLst>
                <a:path extrusionOk="0" h="5180" w="7399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5754300" y="1310825"/>
              <a:ext cx="180350" cy="138750"/>
            </a:xfrm>
            <a:custGeom>
              <a:rect b="b" l="l" r="r" t="t"/>
              <a:pathLst>
                <a:path extrusionOk="0" h="5550" w="7214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5703425" y="1241475"/>
              <a:ext cx="175725" cy="138750"/>
            </a:xfrm>
            <a:custGeom>
              <a:rect b="b" l="l" r="r" t="t"/>
              <a:pathLst>
                <a:path extrusionOk="0" h="5550" w="7029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5647950" y="1167500"/>
              <a:ext cx="171100" cy="147975"/>
            </a:xfrm>
            <a:custGeom>
              <a:rect b="b" l="l" r="r" t="t"/>
              <a:pathLst>
                <a:path extrusionOk="0" h="5919" w="6844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5583200" y="1093525"/>
              <a:ext cx="166500" cy="152600"/>
            </a:xfrm>
            <a:custGeom>
              <a:rect b="b" l="l" r="r" t="t"/>
              <a:pathLst>
                <a:path extrusionOk="0" h="6104" w="666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5536975" y="1033400"/>
              <a:ext cx="161850" cy="157225"/>
            </a:xfrm>
            <a:custGeom>
              <a:rect b="b" l="l" r="r" t="t"/>
              <a:pathLst>
                <a:path extrusionOk="0" h="6289" w="6474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5476875" y="968675"/>
              <a:ext cx="157225" cy="161850"/>
            </a:xfrm>
            <a:custGeom>
              <a:rect b="b" l="l" r="r" t="t"/>
              <a:pathLst>
                <a:path extrusionOk="0" h="6474" w="6289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5416750" y="908550"/>
              <a:ext cx="152625" cy="166500"/>
            </a:xfrm>
            <a:custGeom>
              <a:rect b="b" l="l" r="r" t="t"/>
              <a:pathLst>
                <a:path extrusionOk="0" h="6660" w="6105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5352025" y="848450"/>
              <a:ext cx="147975" cy="171100"/>
            </a:xfrm>
            <a:custGeom>
              <a:rect b="b" l="l" r="r" t="t"/>
              <a:pathLst>
                <a:path extrusionOk="0" h="6844" w="5919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>
              <a:off x="5287275" y="788350"/>
              <a:ext cx="138750" cy="175725"/>
            </a:xfrm>
            <a:custGeom>
              <a:rect b="b" l="l" r="r" t="t"/>
              <a:pathLst>
                <a:path extrusionOk="0" h="7029" w="555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1"/>
            <p:cNvSpPr/>
            <p:nvPr/>
          </p:nvSpPr>
          <p:spPr>
            <a:xfrm>
              <a:off x="5217925" y="732850"/>
              <a:ext cx="134125" cy="180350"/>
            </a:xfrm>
            <a:custGeom>
              <a:rect b="b" l="l" r="r" t="t"/>
              <a:pathLst>
                <a:path extrusionOk="0" h="7214" w="5365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>
              <a:off x="5148575" y="682000"/>
              <a:ext cx="129500" cy="184975"/>
            </a:xfrm>
            <a:custGeom>
              <a:rect b="b" l="l" r="r" t="t"/>
              <a:pathLst>
                <a:path extrusionOk="0" h="7399" w="518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>
              <a:off x="5079225" y="631125"/>
              <a:ext cx="124850" cy="189600"/>
            </a:xfrm>
            <a:custGeom>
              <a:rect b="b" l="l" r="r" t="t"/>
              <a:pathLst>
                <a:path extrusionOk="0" h="7584" w="4994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>
              <a:off x="5005225" y="584900"/>
              <a:ext cx="120250" cy="194225"/>
            </a:xfrm>
            <a:custGeom>
              <a:rect b="b" l="l" r="r" t="t"/>
              <a:pathLst>
                <a:path extrusionOk="0" h="7769" w="481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>
              <a:off x="4931250" y="543275"/>
              <a:ext cx="115625" cy="194225"/>
            </a:xfrm>
            <a:custGeom>
              <a:rect b="b" l="l" r="r" t="t"/>
              <a:pathLst>
                <a:path extrusionOk="0" h="7769" w="4625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>
              <a:off x="4857275" y="501675"/>
              <a:ext cx="106375" cy="198850"/>
            </a:xfrm>
            <a:custGeom>
              <a:rect b="b" l="l" r="r" t="t"/>
              <a:pathLst>
                <a:path extrusionOk="0" h="7954" w="4255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>
              <a:off x="4783300" y="460050"/>
              <a:ext cx="97125" cy="203475"/>
            </a:xfrm>
            <a:custGeom>
              <a:rect b="b" l="l" r="r" t="t"/>
              <a:pathLst>
                <a:path extrusionOk="0" h="8139" w="3885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>
              <a:off x="4704700" y="427700"/>
              <a:ext cx="92500" cy="203450"/>
            </a:xfrm>
            <a:custGeom>
              <a:rect b="b" l="l" r="r" t="t"/>
              <a:pathLst>
                <a:path extrusionOk="0" h="8138" w="370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>
              <a:off x="4626075" y="395325"/>
              <a:ext cx="87900" cy="203475"/>
            </a:xfrm>
            <a:custGeom>
              <a:rect b="b" l="l" r="r" t="t"/>
              <a:pathLst>
                <a:path extrusionOk="0" h="8139" w="3516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>
              <a:off x="4547475" y="362950"/>
              <a:ext cx="78625" cy="208100"/>
            </a:xfrm>
            <a:custGeom>
              <a:rect b="b" l="l" r="r" t="t"/>
              <a:pathLst>
                <a:path extrusionOk="0" h="8324" w="3145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>
              <a:off x="4468875" y="339825"/>
              <a:ext cx="69375" cy="208100"/>
            </a:xfrm>
            <a:custGeom>
              <a:rect b="b" l="l" r="r" t="t"/>
              <a:pathLst>
                <a:path extrusionOk="0" h="8324" w="2775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>
              <a:off x="4385650" y="316725"/>
              <a:ext cx="64750" cy="208075"/>
            </a:xfrm>
            <a:custGeom>
              <a:rect b="b" l="l" r="r" t="t"/>
              <a:pathLst>
                <a:path extrusionOk="0" h="8323" w="259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>
              <a:off x="4302425" y="293600"/>
              <a:ext cx="55500" cy="212725"/>
            </a:xfrm>
            <a:custGeom>
              <a:rect b="b" l="l" r="r" t="t"/>
              <a:pathLst>
                <a:path extrusionOk="0" h="8509" w="222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>
              <a:off x="4223825" y="279725"/>
              <a:ext cx="46250" cy="212725"/>
            </a:xfrm>
            <a:custGeom>
              <a:rect b="b" l="l" r="r" t="t"/>
              <a:pathLst>
                <a:path extrusionOk="0" h="8509" w="185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>
              <a:off x="4140600" y="261225"/>
              <a:ext cx="41625" cy="217350"/>
            </a:xfrm>
            <a:custGeom>
              <a:rect b="b" l="l" r="r" t="t"/>
              <a:pathLst>
                <a:path extrusionOk="0" h="8694" w="1665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31"/>
            <p:cNvSpPr/>
            <p:nvPr/>
          </p:nvSpPr>
          <p:spPr>
            <a:xfrm>
              <a:off x="4057350" y="251975"/>
              <a:ext cx="32400" cy="212725"/>
            </a:xfrm>
            <a:custGeom>
              <a:rect b="b" l="l" r="r" t="t"/>
              <a:pathLst>
                <a:path extrusionOk="0" h="8509" w="1296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1"/>
            <p:cNvSpPr/>
            <p:nvPr/>
          </p:nvSpPr>
          <p:spPr>
            <a:xfrm>
              <a:off x="3969500" y="242725"/>
              <a:ext cx="27775" cy="217350"/>
            </a:xfrm>
            <a:custGeom>
              <a:rect b="b" l="l" r="r" t="t"/>
              <a:pathLst>
                <a:path extrusionOk="0" h="8694" w="1111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31"/>
            <p:cNvSpPr/>
            <p:nvPr/>
          </p:nvSpPr>
          <p:spPr>
            <a:xfrm>
              <a:off x="3886275" y="238125"/>
              <a:ext cx="23150" cy="217325"/>
            </a:xfrm>
            <a:custGeom>
              <a:rect b="b" l="l" r="r" t="t"/>
              <a:pathLst>
                <a:path extrusionOk="0" h="8693" w="926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4" name="Google Shape;2544;p31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2545" name="Google Shape;2545;p31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2546" name="Google Shape;2546;p31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1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48" name="Google Shape;2548;p31"/>
          <p:cNvPicPr preferRelativeResize="0"/>
          <p:nvPr/>
        </p:nvPicPr>
        <p:blipFill rotWithShape="1">
          <a:blip r:embed="rId4">
            <a:alphaModFix/>
          </a:blip>
          <a:srcRect b="0" l="4220" r="4220" t="0"/>
          <a:stretch/>
        </p:blipFill>
        <p:spPr>
          <a:xfrm>
            <a:off x="1931045" y="1323859"/>
            <a:ext cx="3346402" cy="2055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9" name="Google Shape;2549;p31"/>
          <p:cNvGrpSpPr/>
          <p:nvPr/>
        </p:nvGrpSpPr>
        <p:grpSpPr>
          <a:xfrm>
            <a:off x="1815552" y="1211192"/>
            <a:ext cx="3575821" cy="2720894"/>
            <a:chOff x="3422350" y="731675"/>
            <a:chExt cx="4831537" cy="3674898"/>
          </a:xfrm>
        </p:grpSpPr>
        <p:sp>
          <p:nvSpPr>
            <p:cNvPr id="2550" name="Google Shape;2550;p31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1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rect b="b" l="l" r="r" t="t"/>
              <a:pathLst>
                <a:path extrusionOk="0" h="18395" w="15991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2552" name="Google Shape;2552;p31"/>
            <p:cNvSpPr/>
            <p:nvPr/>
          </p:nvSpPr>
          <p:spPr>
            <a:xfrm>
              <a:off x="5043518" y="3915067"/>
              <a:ext cx="399775" cy="459875"/>
            </a:xfrm>
            <a:custGeom>
              <a:rect b="b" l="l" r="r" t="t"/>
              <a:pathLst>
                <a:path extrusionOk="0" h="18395" w="15991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2553" name="Google Shape;2553;p31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1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5258919" y="4129800"/>
              <a:ext cx="29" cy="2369"/>
            </a:xfrm>
            <a:custGeom>
              <a:rect b="b" l="l" r="r" t="t"/>
              <a:pathLst>
                <a:path extrusionOk="0" h="82" w="1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1"/>
            <p:cNvSpPr/>
            <p:nvPr/>
          </p:nvSpPr>
          <p:spPr>
            <a:xfrm>
              <a:off x="5223962" y="4174089"/>
              <a:ext cx="2369" cy="7020"/>
            </a:xfrm>
            <a:custGeom>
              <a:rect b="b" l="l" r="r" t="t"/>
              <a:pathLst>
                <a:path extrusionOk="0" h="243" w="82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1"/>
            <p:cNvSpPr/>
            <p:nvPr/>
          </p:nvSpPr>
          <p:spPr>
            <a:xfrm>
              <a:off x="6447569" y="4174089"/>
              <a:ext cx="4709" cy="4680"/>
            </a:xfrm>
            <a:custGeom>
              <a:rect b="b" l="l" r="r" t="t"/>
              <a:pathLst>
                <a:path extrusionOk="0" h="162" w="163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6417292" y="4132140"/>
              <a:ext cx="29" cy="2369"/>
            </a:xfrm>
            <a:custGeom>
              <a:rect b="b" l="l" r="r" t="t"/>
              <a:pathLst>
                <a:path extrusionOk="0" h="82" w="1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1"/>
            <p:cNvSpPr/>
            <p:nvPr/>
          </p:nvSpPr>
          <p:spPr>
            <a:xfrm>
              <a:off x="5028174" y="4248712"/>
              <a:ext cx="1619862" cy="97879"/>
            </a:xfrm>
            <a:custGeom>
              <a:rect b="b" l="l" r="r" t="t"/>
              <a:pathLst>
                <a:path extrusionOk="0" h="3388" w="5607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1"/>
            <p:cNvSpPr/>
            <p:nvPr/>
          </p:nvSpPr>
          <p:spPr>
            <a:xfrm>
              <a:off x="5282233" y="3789534"/>
              <a:ext cx="1109434" cy="300687"/>
            </a:xfrm>
            <a:custGeom>
              <a:rect b="b" l="l" r="r" t="t"/>
              <a:pathLst>
                <a:path extrusionOk="0" h="10408" w="38402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1"/>
            <p:cNvSpPr/>
            <p:nvPr/>
          </p:nvSpPr>
          <p:spPr>
            <a:xfrm>
              <a:off x="6482526" y="4213697"/>
              <a:ext cx="9360" cy="9360"/>
            </a:xfrm>
            <a:custGeom>
              <a:rect b="b" l="l" r="r" t="t"/>
              <a:pathLst>
                <a:path extrusionOk="0" h="324" w="324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5184353" y="4213697"/>
              <a:ext cx="9331" cy="9360"/>
            </a:xfrm>
            <a:custGeom>
              <a:rect b="b" l="l" r="r" t="t"/>
              <a:pathLst>
                <a:path extrusionOk="0" h="324" w="323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5151708" y="4085512"/>
              <a:ext cx="1377475" cy="167851"/>
            </a:xfrm>
            <a:custGeom>
              <a:rect b="b" l="l" r="r" t="t"/>
              <a:pathLst>
                <a:path extrusionOk="0" h="5810" w="4768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5016531" y="4343477"/>
              <a:ext cx="1645401" cy="63096"/>
            </a:xfrm>
            <a:custGeom>
              <a:rect b="b" l="l" r="r" t="t"/>
              <a:pathLst>
                <a:path extrusionOk="0" h="2184" w="56954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5230953" y="785292"/>
              <a:ext cx="3022934" cy="3160162"/>
            </a:xfrm>
            <a:custGeom>
              <a:rect b="b" l="l" r="r" t="t"/>
              <a:pathLst>
                <a:path extrusionOk="0" h="109386" w="104636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5258919" y="803926"/>
              <a:ext cx="2967003" cy="2959983"/>
            </a:xfrm>
            <a:custGeom>
              <a:rect b="b" l="l" r="r" t="t"/>
              <a:pathLst>
                <a:path extrusionOk="0" h="102457" w="10270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3422350" y="731675"/>
              <a:ext cx="4812901" cy="3057819"/>
            </a:xfrm>
            <a:custGeom>
              <a:rect b="b" l="l" r="r" t="t"/>
              <a:pathLst>
                <a:path extrusionOk="0" h="105926" w="166594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3447978" y="759551"/>
              <a:ext cx="4766301" cy="3004358"/>
            </a:xfrm>
            <a:custGeom>
              <a:rect b="b" l="l" r="r" t="t"/>
              <a:pathLst>
                <a:path extrusionOk="0" h="103993" w="164981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1"/>
            <p:cNvSpPr/>
            <p:nvPr/>
          </p:nvSpPr>
          <p:spPr>
            <a:xfrm>
              <a:off x="5801964" y="796934"/>
              <a:ext cx="62980" cy="51915"/>
            </a:xfrm>
            <a:custGeom>
              <a:rect b="b" l="l" r="r" t="t"/>
              <a:pathLst>
                <a:path extrusionOk="0" h="1797" w="218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1"/>
            <p:cNvSpPr/>
            <p:nvPr/>
          </p:nvSpPr>
          <p:spPr>
            <a:xfrm>
              <a:off x="5818287" y="801615"/>
              <a:ext cx="39666" cy="41977"/>
            </a:xfrm>
            <a:custGeom>
              <a:rect b="b" l="l" r="r" t="t"/>
              <a:pathLst>
                <a:path extrusionOk="0" h="1453" w="1373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1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3" name="Google Shape;2573;p31"/>
          <p:cNvGrpSpPr/>
          <p:nvPr/>
        </p:nvGrpSpPr>
        <p:grpSpPr>
          <a:xfrm>
            <a:off x="5598021" y="1211206"/>
            <a:ext cx="1363981" cy="2721007"/>
            <a:chOff x="2487400" y="238125"/>
            <a:chExt cx="2621025" cy="5226675"/>
          </a:xfrm>
        </p:grpSpPr>
        <p:sp>
          <p:nvSpPr>
            <p:cNvPr id="2574" name="Google Shape;2574;p31"/>
            <p:cNvSpPr/>
            <p:nvPr/>
          </p:nvSpPr>
          <p:spPr>
            <a:xfrm>
              <a:off x="2487400" y="238125"/>
              <a:ext cx="2621025" cy="5226675"/>
            </a:xfrm>
            <a:custGeom>
              <a:rect b="b" l="l" r="r" t="t"/>
              <a:pathLst>
                <a:path extrusionOk="0" h="209067" w="104841">
                  <a:moveTo>
                    <a:pt x="88809" y="1142"/>
                  </a:moveTo>
                  <a:cubicBezTo>
                    <a:pt x="97330" y="1142"/>
                    <a:pt x="104270" y="8082"/>
                    <a:pt x="104270" y="16602"/>
                  </a:cubicBezTo>
                  <a:lnTo>
                    <a:pt x="104270" y="192025"/>
                  </a:lnTo>
                  <a:cubicBezTo>
                    <a:pt x="104270" y="200546"/>
                    <a:pt x="97330" y="207486"/>
                    <a:pt x="88809" y="207486"/>
                  </a:cubicBezTo>
                  <a:lnTo>
                    <a:pt x="16251" y="207486"/>
                  </a:lnTo>
                  <a:cubicBezTo>
                    <a:pt x="7730" y="207486"/>
                    <a:pt x="791" y="200546"/>
                    <a:pt x="791" y="192025"/>
                  </a:cubicBezTo>
                  <a:lnTo>
                    <a:pt x="791" y="16602"/>
                  </a:lnTo>
                  <a:cubicBezTo>
                    <a:pt x="791" y="8082"/>
                    <a:pt x="7730" y="1142"/>
                    <a:pt x="16251" y="1142"/>
                  </a:cubicBezTo>
                  <a:close/>
                  <a:moveTo>
                    <a:pt x="15460" y="0"/>
                  </a:moveTo>
                  <a:cubicBezTo>
                    <a:pt x="6940" y="0"/>
                    <a:pt x="0" y="6940"/>
                    <a:pt x="0" y="15460"/>
                  </a:cubicBezTo>
                  <a:lnTo>
                    <a:pt x="0" y="193606"/>
                  </a:lnTo>
                  <a:cubicBezTo>
                    <a:pt x="0" y="202127"/>
                    <a:pt x="6940" y="209067"/>
                    <a:pt x="15460" y="209067"/>
                  </a:cubicBezTo>
                  <a:lnTo>
                    <a:pt x="89380" y="209067"/>
                  </a:lnTo>
                  <a:cubicBezTo>
                    <a:pt x="97901" y="209067"/>
                    <a:pt x="104841" y="202127"/>
                    <a:pt x="104841" y="193606"/>
                  </a:cubicBezTo>
                  <a:lnTo>
                    <a:pt x="104841" y="15460"/>
                  </a:lnTo>
                  <a:cubicBezTo>
                    <a:pt x="104841" y="6940"/>
                    <a:pt x="97901" y="0"/>
                    <a:pt x="89380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3766600" y="5195775"/>
              <a:ext cx="67000" cy="64800"/>
            </a:xfrm>
            <a:custGeom>
              <a:rect b="b" l="l" r="r" t="t"/>
              <a:pathLst>
                <a:path extrusionOk="0" h="2592" w="2680">
                  <a:moveTo>
                    <a:pt x="1" y="0"/>
                  </a:moveTo>
                  <a:lnTo>
                    <a:pt x="1" y="2591"/>
                  </a:lnTo>
                  <a:lnTo>
                    <a:pt x="2680" y="2591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2507150" y="266650"/>
              <a:ext cx="2587000" cy="5158625"/>
            </a:xfrm>
            <a:custGeom>
              <a:rect b="b" l="l" r="r" t="t"/>
              <a:pathLst>
                <a:path extrusionOk="0" h="206345" w="10348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3505950" y="480600"/>
              <a:ext cx="567450" cy="35425"/>
            </a:xfrm>
            <a:custGeom>
              <a:rect b="b" l="l" r="r" t="t"/>
              <a:pathLst>
                <a:path extrusionOk="0" h="1417" w="22698">
                  <a:moveTo>
                    <a:pt x="909" y="0"/>
                  </a:moveTo>
                  <a:cubicBezTo>
                    <a:pt x="0" y="0"/>
                    <a:pt x="13" y="1417"/>
                    <a:pt x="946" y="1417"/>
                  </a:cubicBezTo>
                  <a:cubicBezTo>
                    <a:pt x="973" y="1417"/>
                    <a:pt x="1000" y="1415"/>
                    <a:pt x="1027" y="1413"/>
                  </a:cubicBezTo>
                  <a:lnTo>
                    <a:pt x="21671" y="1413"/>
                  </a:lnTo>
                  <a:cubicBezTo>
                    <a:pt x="21698" y="1415"/>
                    <a:pt x="21725" y="1417"/>
                    <a:pt x="21752" y="1417"/>
                  </a:cubicBezTo>
                  <a:cubicBezTo>
                    <a:pt x="22685" y="1417"/>
                    <a:pt x="22697" y="0"/>
                    <a:pt x="21789" y="0"/>
                  </a:cubicBezTo>
                  <a:cubicBezTo>
                    <a:pt x="21751" y="0"/>
                    <a:pt x="21712" y="3"/>
                    <a:pt x="21671" y="8"/>
                  </a:cubicBezTo>
                  <a:lnTo>
                    <a:pt x="1027" y="8"/>
                  </a:lnTo>
                  <a:cubicBezTo>
                    <a:pt x="986" y="3"/>
                    <a:pt x="947" y="0"/>
                    <a:pt x="909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2967225" y="5182600"/>
              <a:ext cx="97750" cy="13200"/>
            </a:xfrm>
            <a:custGeom>
              <a:rect b="b" l="l" r="r" t="t"/>
              <a:pathLst>
                <a:path extrusionOk="0" h="528" w="3910">
                  <a:moveTo>
                    <a:pt x="1" y="0"/>
                  </a:moveTo>
                  <a:lnTo>
                    <a:pt x="1" y="527"/>
                  </a:lnTo>
                  <a:lnTo>
                    <a:pt x="3910" y="527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3756725" y="5184775"/>
              <a:ext cx="86775" cy="85675"/>
            </a:xfrm>
            <a:custGeom>
              <a:rect b="b" l="l" r="r" t="t"/>
              <a:pathLst>
                <a:path extrusionOk="0" h="3427" w="3471">
                  <a:moveTo>
                    <a:pt x="3075" y="440"/>
                  </a:moveTo>
                  <a:lnTo>
                    <a:pt x="3075" y="3031"/>
                  </a:lnTo>
                  <a:lnTo>
                    <a:pt x="396" y="3031"/>
                  </a:lnTo>
                  <a:lnTo>
                    <a:pt x="396" y="440"/>
                  </a:lnTo>
                  <a:close/>
                  <a:moveTo>
                    <a:pt x="220" y="1"/>
                  </a:moveTo>
                  <a:cubicBezTo>
                    <a:pt x="88" y="1"/>
                    <a:pt x="0" y="89"/>
                    <a:pt x="0" y="220"/>
                  </a:cubicBezTo>
                  <a:lnTo>
                    <a:pt x="0" y="3251"/>
                  </a:lnTo>
                  <a:cubicBezTo>
                    <a:pt x="0" y="3339"/>
                    <a:pt x="88" y="3427"/>
                    <a:pt x="220" y="3427"/>
                  </a:cubicBezTo>
                  <a:lnTo>
                    <a:pt x="3294" y="3427"/>
                  </a:lnTo>
                  <a:cubicBezTo>
                    <a:pt x="3382" y="3427"/>
                    <a:pt x="3470" y="3339"/>
                    <a:pt x="3470" y="3251"/>
                  </a:cubicBezTo>
                  <a:lnTo>
                    <a:pt x="3470" y="220"/>
                  </a:lnTo>
                  <a:cubicBezTo>
                    <a:pt x="3470" y="89"/>
                    <a:pt x="3382" y="1"/>
                    <a:pt x="3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4480325" y="5179850"/>
              <a:ext cx="50525" cy="102125"/>
            </a:xfrm>
            <a:custGeom>
              <a:rect b="b" l="l" r="r" t="t"/>
              <a:pathLst>
                <a:path extrusionOk="0" h="4085" w="2021">
                  <a:moveTo>
                    <a:pt x="1818" y="0"/>
                  </a:moveTo>
                  <a:cubicBezTo>
                    <a:pt x="1768" y="0"/>
                    <a:pt x="1714" y="22"/>
                    <a:pt x="1670" y="66"/>
                  </a:cubicBezTo>
                  <a:lnTo>
                    <a:pt x="264" y="1516"/>
                  </a:lnTo>
                  <a:cubicBezTo>
                    <a:pt x="88" y="1647"/>
                    <a:pt x="1" y="1823"/>
                    <a:pt x="45" y="2043"/>
                  </a:cubicBezTo>
                  <a:cubicBezTo>
                    <a:pt x="1" y="2262"/>
                    <a:pt x="88" y="2438"/>
                    <a:pt x="264" y="2614"/>
                  </a:cubicBezTo>
                  <a:lnTo>
                    <a:pt x="1670" y="4019"/>
                  </a:lnTo>
                  <a:cubicBezTo>
                    <a:pt x="1714" y="4063"/>
                    <a:pt x="1768" y="4085"/>
                    <a:pt x="1823" y="4085"/>
                  </a:cubicBezTo>
                  <a:cubicBezTo>
                    <a:pt x="1878" y="4085"/>
                    <a:pt x="1933" y="4063"/>
                    <a:pt x="1977" y="4019"/>
                  </a:cubicBezTo>
                  <a:cubicBezTo>
                    <a:pt x="2021" y="3931"/>
                    <a:pt x="2021" y="3799"/>
                    <a:pt x="1977" y="3712"/>
                  </a:cubicBezTo>
                  <a:lnTo>
                    <a:pt x="528" y="2306"/>
                  </a:lnTo>
                  <a:cubicBezTo>
                    <a:pt x="484" y="2218"/>
                    <a:pt x="440" y="2130"/>
                    <a:pt x="440" y="2043"/>
                  </a:cubicBezTo>
                  <a:cubicBezTo>
                    <a:pt x="440" y="1955"/>
                    <a:pt x="484" y="1867"/>
                    <a:pt x="528" y="1823"/>
                  </a:cubicBezTo>
                  <a:lnTo>
                    <a:pt x="1933" y="374"/>
                  </a:lnTo>
                  <a:cubicBezTo>
                    <a:pt x="2021" y="286"/>
                    <a:pt x="2021" y="154"/>
                    <a:pt x="1933" y="66"/>
                  </a:cubicBezTo>
                  <a:cubicBezTo>
                    <a:pt x="1911" y="22"/>
                    <a:pt x="1867" y="0"/>
                    <a:pt x="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8200" lIns="48200" spcFirstLastPara="1" rIns="48200" wrap="square" tIns="48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81" name="Google Shape;2581;p31"/>
          <p:cNvPicPr preferRelativeResize="0"/>
          <p:nvPr/>
        </p:nvPicPr>
        <p:blipFill rotWithShape="1">
          <a:blip r:embed="rId5">
            <a:alphaModFix/>
          </a:blip>
          <a:srcRect b="159" l="0" r="0" t="159"/>
          <a:stretch/>
        </p:blipFill>
        <p:spPr>
          <a:xfrm>
            <a:off x="5641880" y="1424596"/>
            <a:ext cx="1279946" cy="226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582" name="Google Shape;2582;p31"/>
          <p:cNvSpPr/>
          <p:nvPr/>
        </p:nvSpPr>
        <p:spPr>
          <a:xfrm rot="10800000">
            <a:off x="5288076" y="1653046"/>
            <a:ext cx="3855918" cy="3490447"/>
          </a:xfrm>
          <a:custGeom>
            <a:rect b="b" l="l" r="r" t="t"/>
            <a:pathLst>
              <a:path extrusionOk="0" h="58298" w="63882">
                <a:moveTo>
                  <a:pt x="0" y="0"/>
                </a:moveTo>
                <a:lnTo>
                  <a:pt x="0" y="58298"/>
                </a:lnTo>
                <a:cubicBezTo>
                  <a:pt x="2277" y="36555"/>
                  <a:pt x="19247" y="35188"/>
                  <a:pt x="27783" y="34387"/>
                </a:cubicBezTo>
                <a:cubicBezTo>
                  <a:pt x="37420" y="33485"/>
                  <a:pt x="42475" y="29377"/>
                  <a:pt x="43723" y="20723"/>
                </a:cubicBezTo>
                <a:cubicBezTo>
                  <a:pt x="44980" y="12106"/>
                  <a:pt x="49416" y="574"/>
                  <a:pt x="63882" y="0"/>
                </a:cubicBezTo>
                <a:close/>
              </a:path>
            </a:pathLst>
          </a:custGeom>
          <a:gradFill>
            <a:gsLst>
              <a:gs pos="0">
                <a:srgbClr val="76ACBF"/>
              </a:gs>
              <a:gs pos="24000">
                <a:srgbClr val="7290BA"/>
              </a:gs>
              <a:gs pos="42000">
                <a:srgbClr val="6D73B5"/>
              </a:gs>
              <a:gs pos="100000">
                <a:srgbClr val="643AAB"/>
              </a:gs>
            </a:gsLst>
            <a:lin ang="18900044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3" name="Google Shape;2583;p31"/>
          <p:cNvSpPr/>
          <p:nvPr/>
        </p:nvSpPr>
        <p:spPr>
          <a:xfrm rot="10800000">
            <a:off x="6" y="12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4" name="Google Shape;2584;p31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2585" name="Google Shape;2585;p31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2586" name="Google Shape;2586;p31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8" name="Google Shape;2588;p31"/>
          <p:cNvSpPr txBox="1"/>
          <p:nvPr/>
        </p:nvSpPr>
        <p:spPr>
          <a:xfrm>
            <a:off x="3244875" y="142600"/>
            <a:ext cx="31161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28600" lvl="0" marL="12700" rtl="0" algn="l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ШУКАЙТЕ НАС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9" name="Google Shape;2589;p31"/>
          <p:cNvSpPr/>
          <p:nvPr/>
        </p:nvSpPr>
        <p:spPr>
          <a:xfrm rot="10800000">
            <a:off x="6" y="12"/>
            <a:ext cx="4244908" cy="3087635"/>
          </a:xfrm>
          <a:custGeom>
            <a:rect b="b" l="l" r="r" t="t"/>
            <a:pathLst>
              <a:path extrusionOk="0" h="98137" w="132643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643AAB"/>
              </a:gs>
              <a:gs pos="43000">
                <a:srgbClr val="80309B"/>
              </a:gs>
              <a:gs pos="71000">
                <a:srgbClr val="9B268B"/>
              </a:gs>
              <a:gs pos="100000">
                <a:srgbClr val="D1116A"/>
              </a:gs>
            </a:gsLst>
            <a:lin ang="8100019" scaled="0"/>
          </a:gradFill>
          <a:ln>
            <a:noFill/>
          </a:ln>
          <a:effectLst>
            <a:outerShdw blurRad="2714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200" lIns="48200" spcFirstLastPara="1" rIns="48200" wrap="square" tIns="4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31"/>
          <p:cNvSpPr txBox="1"/>
          <p:nvPr>
            <p:ph idx="4294967295" type="title"/>
          </p:nvPr>
        </p:nvSpPr>
        <p:spPr>
          <a:xfrm>
            <a:off x="0" y="118050"/>
            <a:ext cx="17055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КАФЕДРА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80"/>
                </a:solidFill>
              </a:rPr>
              <a:t>ЖУРНАЛІСТИКИ</a:t>
            </a:r>
            <a:endParaRPr sz="1500">
              <a:solidFill>
                <a:srgbClr val="FF0080"/>
              </a:solidFill>
            </a:endParaRPr>
          </a:p>
        </p:txBody>
      </p:sp>
      <p:grpSp>
        <p:nvGrpSpPr>
          <p:cNvPr id="2591" name="Google Shape;2591;p31"/>
          <p:cNvGrpSpPr/>
          <p:nvPr/>
        </p:nvGrpSpPr>
        <p:grpSpPr>
          <a:xfrm flipH="1" rot="10800000">
            <a:off x="1012134" y="251702"/>
            <a:ext cx="540187" cy="140374"/>
            <a:chOff x="4173650" y="2515975"/>
            <a:chExt cx="216413" cy="56475"/>
          </a:xfrm>
        </p:grpSpPr>
        <p:sp>
          <p:nvSpPr>
            <p:cNvPr id="2592" name="Google Shape;2592;p31"/>
            <p:cNvSpPr/>
            <p:nvPr/>
          </p:nvSpPr>
          <p:spPr>
            <a:xfrm>
              <a:off x="4257138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1" y="2258"/>
                    <a:pt x="5316" y="1753"/>
                    <a:pt x="5316" y="1126"/>
                  </a:cubicBezTo>
                  <a:cubicBezTo>
                    <a:pt x="5316" y="506"/>
                    <a:pt x="4811" y="1"/>
                    <a:pt x="4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4173650" y="2515975"/>
              <a:ext cx="132925" cy="56475"/>
            </a:xfrm>
            <a:custGeom>
              <a:rect b="b" l="l" r="r" t="t"/>
              <a:pathLst>
                <a:path extrusionOk="0" h="2259" w="5317">
                  <a:moveTo>
                    <a:pt x="1" y="1"/>
                  </a:moveTo>
                  <a:lnTo>
                    <a:pt x="1" y="2258"/>
                  </a:lnTo>
                  <a:lnTo>
                    <a:pt x="4191" y="2258"/>
                  </a:lnTo>
                  <a:cubicBezTo>
                    <a:pt x="4812" y="2258"/>
                    <a:pt x="5316" y="1753"/>
                    <a:pt x="5316" y="1126"/>
                  </a:cubicBezTo>
                  <a:cubicBezTo>
                    <a:pt x="5316" y="506"/>
                    <a:pt x="4812" y="1"/>
                    <a:pt x="419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4" name="Google Shape;2594;p31"/>
          <p:cNvSpPr txBox="1"/>
          <p:nvPr/>
        </p:nvSpPr>
        <p:spPr>
          <a:xfrm>
            <a:off x="72800" y="4527000"/>
            <a:ext cx="34704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...І ВИ ЗНАЙДЕТЕ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on Cur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