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63" r:id="rId6"/>
    <p:sldId id="261" r:id="rId7"/>
    <p:sldId id="266" r:id="rId8"/>
    <p:sldId id="265" r:id="rId9"/>
    <p:sldId id="267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ktef.pnu.edu.ua/en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ktef.pnu.edu.ua/en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5BAD93-849C-4422-988B-6DFA27E0CB9E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4_1" csCatId="accent4" phldr="1"/>
      <dgm:spPr/>
      <dgm:t>
        <a:bodyPr/>
        <a:lstStyle/>
        <a:p>
          <a:endParaRPr lang="uk-UA"/>
        </a:p>
      </dgm:t>
    </dgm:pt>
    <dgm:pt modelId="{4B620DBA-AC13-4E2A-B931-C275F79AA338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КАФЕДРА ФІЗИКИ ТА МЕТОДИКИ ВИКЛАДАННЯ</a:t>
          </a:r>
        </a:p>
        <a:p>
          <a:r>
            <a:rPr lang="en-US" sz="2000" b="1" i="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DEPARTMENT OF PHYSICS AND METHODS OF TEACHING</a:t>
          </a:r>
          <a:endParaRPr lang="uk-UA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CEDF2C-EF36-4C32-91EB-CF7494B9D3F1}" type="parTrans" cxnId="{32388649-12FD-4E51-808D-397DBD034BDB}">
      <dgm:prSet/>
      <dgm:spPr/>
      <dgm:t>
        <a:bodyPr/>
        <a:lstStyle/>
        <a:p>
          <a:endParaRPr lang="uk-UA"/>
        </a:p>
      </dgm:t>
    </dgm:pt>
    <dgm:pt modelId="{C5373C5F-9ED8-42D0-8FC6-5C6BB5C4F552}" type="sibTrans" cxnId="{32388649-12FD-4E51-808D-397DBD034BDB}">
      <dgm:prSet/>
      <dgm:spPr/>
      <dgm:t>
        <a:bodyPr/>
        <a:lstStyle/>
        <a:p>
          <a:endParaRPr lang="uk-UA"/>
        </a:p>
      </dgm:t>
    </dgm:pt>
    <dgm:pt modelId="{FDF6101F-76CD-4FF6-BD68-C54C1C805E36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Спеціальність </a:t>
          </a:r>
        </a:p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014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«СЕРЕДНЯ ОСВІТА (за предметними спеціалізаціями)»</a:t>
          </a:r>
        </a:p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Спеціалізація 014.08 Фізика</a:t>
          </a:r>
          <a:endParaRPr lang="uk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E610F8-777D-40BC-8BCB-9B3D78201A2C}" type="parTrans" cxnId="{83E707B5-806D-4517-931E-1B056B73F2B7}">
      <dgm:prSet/>
      <dgm:spPr/>
      <dgm:t>
        <a:bodyPr/>
        <a:lstStyle/>
        <a:p>
          <a:endParaRPr lang="uk-UA"/>
        </a:p>
      </dgm:t>
    </dgm:pt>
    <dgm:pt modelId="{A7CB8A7B-50EE-42EF-84F7-4335EB112F3F}" type="sibTrans" cxnId="{83E707B5-806D-4517-931E-1B056B73F2B7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pPr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Освітні програми</a:t>
          </a:r>
        </a:p>
        <a:p>
          <a:pPr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«СЕРЕДНЯ ОСВІТА (ФІЗИКА)» </a:t>
          </a:r>
        </a:p>
        <a:p>
          <a:pPr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«СЕРЕДНЯ </a:t>
          </a:r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ОСВІТА (ФІЗИКА ТА МАТЕМАТИКА»</a:t>
          </a:r>
        </a:p>
      </dgm:t>
    </dgm:pt>
    <dgm:pt modelId="{4A66AFEA-76F5-47D7-8C9C-FBA5687D2EBB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uk-UA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1.Українська мова  і література</a:t>
          </a:r>
        </a:p>
        <a:p>
          <a:pPr>
            <a:lnSpc>
              <a:spcPct val="70000"/>
            </a:lnSpc>
          </a:pPr>
          <a:r>
            <a:rPr lang="uk-UA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2.Математика</a:t>
          </a:r>
        </a:p>
        <a:p>
          <a:pPr>
            <a:lnSpc>
              <a:spcPct val="70000"/>
            </a:lnSpc>
          </a:pPr>
          <a:r>
            <a:rPr lang="uk-UA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3.Фізика або іноземна мова</a:t>
          </a:r>
          <a:endParaRPr lang="uk-UA" sz="16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E16940-5B7A-48C2-B8EB-1352A5005957}" type="parTrans" cxnId="{679326DF-9893-443C-A71B-DFBB7C8675B9}">
      <dgm:prSet/>
      <dgm:spPr/>
      <dgm:t>
        <a:bodyPr/>
        <a:lstStyle/>
        <a:p>
          <a:endParaRPr lang="uk-UA"/>
        </a:p>
      </dgm:t>
    </dgm:pt>
    <dgm:pt modelId="{5B05F95C-4395-4DD2-8B94-C258C21AAB19}" type="sibTrans" cxnId="{679326DF-9893-443C-A71B-DFBB7C8675B9}">
      <dgm:prSet custT="1"/>
      <dgm:spPr/>
      <dgm:t>
        <a:bodyPr/>
        <a:lstStyle/>
        <a:p>
          <a:r>
            <a:rPr lang="uk-UA" sz="1400" dirty="0" smtClean="0"/>
            <a:t>Перелік випробувань для вступу </a:t>
          </a:r>
        </a:p>
        <a:p>
          <a:r>
            <a:rPr lang="uk-UA" sz="1400" dirty="0" smtClean="0"/>
            <a:t>на місця державного замовлення</a:t>
          </a:r>
          <a:endParaRPr lang="uk-UA" sz="1400" dirty="0"/>
        </a:p>
      </dgm:t>
    </dgm:pt>
    <dgm:pt modelId="{6C677C5A-FD2A-4448-9806-50D57A3C55DE}">
      <dgm:prSet custT="1"/>
      <dgm:spPr/>
      <dgm:t>
        <a:bodyPr/>
        <a:lstStyle/>
        <a:p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1.Українська мова і література</a:t>
          </a:r>
        </a:p>
        <a:p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Біологія</a:t>
          </a:r>
        </a:p>
        <a:p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3.Історія або іноземна мова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3A60E1-BEBF-4680-8CDB-3F1A90850667}" type="parTrans" cxnId="{E7F1D03C-226B-4EC4-925F-4FED9455F3E3}">
      <dgm:prSet/>
      <dgm:spPr/>
      <dgm:t>
        <a:bodyPr/>
        <a:lstStyle/>
        <a:p>
          <a:endParaRPr lang="uk-UA"/>
        </a:p>
      </dgm:t>
    </dgm:pt>
    <dgm:pt modelId="{83C5EF1F-97AB-445F-AE64-988DA7D2A051}" type="sibTrans" cxnId="{E7F1D03C-226B-4EC4-925F-4FED9455F3E3}">
      <dgm:prSet custT="1"/>
      <dgm:spPr/>
      <dgm:t>
        <a:bodyPr/>
        <a:lstStyle/>
        <a:p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Перелік випробувань для вступу на умовах контракту</a:t>
          </a:r>
          <a:endParaRPr lang="uk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705CC6-9F59-46D1-9731-32AAD8486777}">
      <dgm:prSet custT="1"/>
      <dgm:spPr/>
      <dgm:t>
        <a:bodyPr/>
        <a:lstStyle/>
        <a:p>
          <a:pPr algn="ctr">
            <a:lnSpc>
              <a:spcPct val="70000"/>
            </a:lnSpc>
          </a:pPr>
          <a:endParaRPr lang="uk-UA" sz="1400" b="1" i="1" dirty="0" smtClean="0">
            <a:solidFill>
              <a:schemeClr val="tx2"/>
            </a:solidFill>
            <a:latin typeface="+mn-lt"/>
          </a:endParaRPr>
        </a:p>
        <a:p>
          <a:pPr algn="ctr">
            <a:lnSpc>
              <a:spcPct val="50000"/>
            </a:lnSpc>
          </a:pPr>
          <a:r>
            <a:rPr lang="uk-UA" sz="1600" b="1" i="1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1. Вчитель</a:t>
          </a:r>
        </a:p>
        <a:p>
          <a:pPr algn="ctr">
            <a:lnSpc>
              <a:spcPct val="50000"/>
            </a:lnSpc>
          </a:pPr>
          <a:r>
            <a:rPr lang="uk-UA" sz="1600" b="1" i="1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2. Викладач середніх навчальних закладів</a:t>
          </a:r>
        </a:p>
        <a:p>
          <a:pPr algn="ctr">
            <a:lnSpc>
              <a:spcPct val="50000"/>
            </a:lnSpc>
          </a:pPr>
          <a:r>
            <a:rPr lang="uk-UA" sz="1600" b="1" i="1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3. Менеджер освітніх установ</a:t>
          </a:r>
        </a:p>
        <a:p>
          <a:pPr algn="ctr">
            <a:lnSpc>
              <a:spcPct val="50000"/>
            </a:lnSpc>
          </a:pPr>
          <a:r>
            <a:rPr lang="uk-UA" sz="1600" b="1" i="1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4. Фізик</a:t>
          </a:r>
          <a:endParaRPr lang="uk-UA" sz="1600" b="1" i="1" dirty="0">
            <a:solidFill>
              <a:schemeClr val="tx2"/>
            </a:solidFill>
            <a:latin typeface="+mn-lt"/>
            <a:cs typeface="Times New Roman" panose="02020603050405020304" pitchFamily="18" charset="0"/>
          </a:endParaRPr>
        </a:p>
      </dgm:t>
    </dgm:pt>
    <dgm:pt modelId="{B899DF72-42C9-4C88-843B-A3A70839532C}" type="parTrans" cxnId="{A2623FF3-5FE2-42E1-A97B-9DBBC6D885F3}">
      <dgm:prSet/>
      <dgm:spPr/>
      <dgm:t>
        <a:bodyPr/>
        <a:lstStyle/>
        <a:p>
          <a:endParaRPr lang="uk-UA"/>
        </a:p>
      </dgm:t>
    </dgm:pt>
    <dgm:pt modelId="{C9A8E980-FB99-4355-9F2C-98AEC702CD8F}" type="sibTrans" cxnId="{A2623FF3-5FE2-42E1-A97B-9DBBC6D885F3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Професія випускників</a:t>
          </a:r>
          <a:endParaRPr lang="uk-UA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1FD479-A65E-467B-B7AB-CA58FA2EDE3A}" type="pres">
      <dgm:prSet presAssocID="{DF5BAD93-849C-4422-988B-6DFA27E0CB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44A6F18B-E626-4B5E-88DF-8AF1E8520EB4}" type="pres">
      <dgm:prSet presAssocID="{4B620DBA-AC13-4E2A-B931-C275F79AA338}" presName="hierRoot1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9E85A4D6-5073-49C3-B638-EBCF0C663EB5}" type="pres">
      <dgm:prSet presAssocID="{4B620DBA-AC13-4E2A-B931-C275F79AA338}" presName="rootComposite1" presStyleCnt="0"/>
      <dgm:spPr/>
      <dgm:t>
        <a:bodyPr/>
        <a:lstStyle/>
        <a:p>
          <a:endParaRPr lang="uk-UA"/>
        </a:p>
      </dgm:t>
    </dgm:pt>
    <dgm:pt modelId="{B3614D2D-F5A0-4655-88C3-053F9997F505}" type="pres">
      <dgm:prSet presAssocID="{4B620DBA-AC13-4E2A-B931-C275F79AA338}" presName="rootText1" presStyleLbl="node0" presStyleIdx="0" presStyleCnt="1" custScaleX="404366" custScaleY="117924" custLinFactNeighborX="8791" custLinFactNeighborY="-4156">
        <dgm:presLayoutVars>
          <dgm:chMax/>
          <dgm:chPref val="3"/>
        </dgm:presLayoutVars>
      </dgm:prSet>
      <dgm:spPr/>
      <dgm:t>
        <a:bodyPr/>
        <a:lstStyle/>
        <a:p>
          <a:endParaRPr lang="uk-UA"/>
        </a:p>
      </dgm:t>
    </dgm:pt>
    <dgm:pt modelId="{A828B4E3-A656-4BC4-8692-82D29A0108F6}" type="pres">
      <dgm:prSet presAssocID="{4B620DBA-AC13-4E2A-B931-C275F79AA338}" presName="titleText1" presStyleLbl="fgAcc0" presStyleIdx="0" presStyleCnt="1" custFlipHor="1" custScaleX="2699" custScaleY="72143" custLinFactX="100000" custLinFactY="100000" custLinFactNeighborX="105497" custLinFactNeighborY="111662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  <dgm:pt modelId="{AB91AD34-D0FB-4BBA-A69E-5D12CB62027A}" type="pres">
      <dgm:prSet presAssocID="{4B620DBA-AC13-4E2A-B931-C275F79AA338}" presName="rootConnector1" presStyleLbl="node1" presStyleIdx="0" presStyleCnt="4"/>
      <dgm:spPr/>
      <dgm:t>
        <a:bodyPr/>
        <a:lstStyle/>
        <a:p>
          <a:endParaRPr lang="uk-UA"/>
        </a:p>
      </dgm:t>
    </dgm:pt>
    <dgm:pt modelId="{8B78F497-4254-47FD-8574-160C456492CD}" type="pres">
      <dgm:prSet presAssocID="{4B620DBA-AC13-4E2A-B931-C275F79AA338}" presName="hierChild2" presStyleCnt="0"/>
      <dgm:spPr/>
      <dgm:t>
        <a:bodyPr/>
        <a:lstStyle/>
        <a:p>
          <a:endParaRPr lang="uk-UA"/>
        </a:p>
      </dgm:t>
    </dgm:pt>
    <dgm:pt modelId="{2D963CE1-B7F6-4750-8E9E-4C59C1B8CA06}" type="pres">
      <dgm:prSet presAssocID="{EEE610F8-777D-40BC-8BCB-9B3D78201A2C}" presName="Name37" presStyleLbl="parChTrans1D2" presStyleIdx="0" presStyleCnt="1"/>
      <dgm:spPr/>
      <dgm:t>
        <a:bodyPr/>
        <a:lstStyle/>
        <a:p>
          <a:endParaRPr lang="uk-UA"/>
        </a:p>
      </dgm:t>
    </dgm:pt>
    <dgm:pt modelId="{E0C3B19B-C152-44D1-8188-A7B739BB8BDC}" type="pres">
      <dgm:prSet presAssocID="{FDF6101F-76CD-4FF6-BD68-C54C1C805E36}" presName="hierRoot2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F221D399-1B1B-44ED-8E51-B6C6FE1ED964}" type="pres">
      <dgm:prSet presAssocID="{FDF6101F-76CD-4FF6-BD68-C54C1C805E36}" presName="rootComposite" presStyleCnt="0"/>
      <dgm:spPr/>
      <dgm:t>
        <a:bodyPr/>
        <a:lstStyle/>
        <a:p>
          <a:endParaRPr lang="uk-UA"/>
        </a:p>
      </dgm:t>
    </dgm:pt>
    <dgm:pt modelId="{E97E90C7-AF41-4090-A39A-2DC6867BE613}" type="pres">
      <dgm:prSet presAssocID="{FDF6101F-76CD-4FF6-BD68-C54C1C805E36}" presName="rootText" presStyleLbl="node1" presStyleIdx="0" presStyleCnt="4" custScaleX="294651" custScaleY="216545" custLinFactNeighborX="-85834" custLinFactNeighborY="-48326">
        <dgm:presLayoutVars>
          <dgm:chMax/>
          <dgm:chPref val="3"/>
        </dgm:presLayoutVars>
      </dgm:prSet>
      <dgm:spPr/>
      <dgm:t>
        <a:bodyPr/>
        <a:lstStyle/>
        <a:p>
          <a:endParaRPr lang="uk-UA"/>
        </a:p>
      </dgm:t>
    </dgm:pt>
    <dgm:pt modelId="{ED34F674-1111-4D5A-A53F-8A03DC9979DF}" type="pres">
      <dgm:prSet presAssocID="{FDF6101F-76CD-4FF6-BD68-C54C1C805E36}" presName="titleText2" presStyleLbl="fgAcc1" presStyleIdx="0" presStyleCnt="4" custScaleX="228100" custScaleY="492695" custLinFactX="48984" custLinFactY="-83551" custLinFactNeighborX="100000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  <dgm:pt modelId="{1B3F6BFF-7DBA-4700-B06A-57E8821A8879}" type="pres">
      <dgm:prSet presAssocID="{FDF6101F-76CD-4FF6-BD68-C54C1C805E36}" presName="rootConnector" presStyleLbl="node2" presStyleIdx="0" presStyleCnt="0"/>
      <dgm:spPr/>
      <dgm:t>
        <a:bodyPr/>
        <a:lstStyle/>
        <a:p>
          <a:endParaRPr lang="uk-UA"/>
        </a:p>
      </dgm:t>
    </dgm:pt>
    <dgm:pt modelId="{21F352FD-EFE7-4AF6-A0F2-D0E6376872F6}" type="pres">
      <dgm:prSet presAssocID="{FDF6101F-76CD-4FF6-BD68-C54C1C805E36}" presName="hierChild4" presStyleCnt="0"/>
      <dgm:spPr/>
      <dgm:t>
        <a:bodyPr/>
        <a:lstStyle/>
        <a:p>
          <a:endParaRPr lang="uk-UA"/>
        </a:p>
      </dgm:t>
    </dgm:pt>
    <dgm:pt modelId="{6B543F19-FEC4-4AC2-86CF-F466446AE4FF}" type="pres">
      <dgm:prSet presAssocID="{9EE16940-5B7A-48C2-B8EB-1352A5005957}" presName="Name37" presStyleLbl="parChTrans1D3" presStyleIdx="0" presStyleCnt="3"/>
      <dgm:spPr/>
      <dgm:t>
        <a:bodyPr/>
        <a:lstStyle/>
        <a:p>
          <a:endParaRPr lang="uk-UA"/>
        </a:p>
      </dgm:t>
    </dgm:pt>
    <dgm:pt modelId="{D91D1842-5343-4982-917F-62F79C9CAFA9}" type="pres">
      <dgm:prSet presAssocID="{4A66AFEA-76F5-47D7-8C9C-FBA5687D2EBB}" presName="hierRoot2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BE755E63-90C5-4E44-AED6-448F3C571943}" type="pres">
      <dgm:prSet presAssocID="{4A66AFEA-76F5-47D7-8C9C-FBA5687D2EBB}" presName="rootComposite" presStyleCnt="0"/>
      <dgm:spPr/>
      <dgm:t>
        <a:bodyPr/>
        <a:lstStyle/>
        <a:p>
          <a:endParaRPr lang="uk-UA"/>
        </a:p>
      </dgm:t>
    </dgm:pt>
    <dgm:pt modelId="{2DD5F676-E634-485E-A7D2-83D4BA8357C6}" type="pres">
      <dgm:prSet presAssocID="{4A66AFEA-76F5-47D7-8C9C-FBA5687D2EBB}" presName="rootText" presStyleLbl="node1" presStyleIdx="1" presStyleCnt="4" custScaleX="160275" custScaleY="143757" custLinFactNeighborX="14294" custLinFactNeighborY="11714">
        <dgm:presLayoutVars>
          <dgm:chMax/>
          <dgm:chPref val="3"/>
        </dgm:presLayoutVars>
      </dgm:prSet>
      <dgm:spPr/>
      <dgm:t>
        <a:bodyPr/>
        <a:lstStyle/>
        <a:p>
          <a:endParaRPr lang="uk-UA"/>
        </a:p>
      </dgm:t>
    </dgm:pt>
    <dgm:pt modelId="{A485111F-EC25-4A06-9AFC-A3D642FA3277}" type="pres">
      <dgm:prSet presAssocID="{4A66AFEA-76F5-47D7-8C9C-FBA5687D2EBB}" presName="titleText2" presStyleLbl="fgAcc1" presStyleIdx="1" presStyleCnt="4" custScaleX="241654" custScaleY="199219" custLinFactY="68987" custLinFactNeighborX="92381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  <dgm:pt modelId="{C3656524-E628-47AC-AA64-32373008FF6E}" type="pres">
      <dgm:prSet presAssocID="{4A66AFEA-76F5-47D7-8C9C-FBA5687D2EBB}" presName="rootConnector" presStyleLbl="node3" presStyleIdx="0" presStyleCnt="0"/>
      <dgm:spPr/>
      <dgm:t>
        <a:bodyPr/>
        <a:lstStyle/>
        <a:p>
          <a:endParaRPr lang="uk-UA"/>
        </a:p>
      </dgm:t>
    </dgm:pt>
    <dgm:pt modelId="{82DCE199-0C91-4BC0-8900-F7849F3AA549}" type="pres">
      <dgm:prSet presAssocID="{4A66AFEA-76F5-47D7-8C9C-FBA5687D2EBB}" presName="hierChild4" presStyleCnt="0"/>
      <dgm:spPr/>
      <dgm:t>
        <a:bodyPr/>
        <a:lstStyle/>
        <a:p>
          <a:endParaRPr lang="uk-UA"/>
        </a:p>
      </dgm:t>
    </dgm:pt>
    <dgm:pt modelId="{4406DD0F-8C13-4EA0-BBDA-0FDA7BC87228}" type="pres">
      <dgm:prSet presAssocID="{4A66AFEA-76F5-47D7-8C9C-FBA5687D2EBB}" presName="hierChild5" presStyleCnt="0"/>
      <dgm:spPr/>
      <dgm:t>
        <a:bodyPr/>
        <a:lstStyle/>
        <a:p>
          <a:endParaRPr lang="uk-UA"/>
        </a:p>
      </dgm:t>
    </dgm:pt>
    <dgm:pt modelId="{470BE896-EBD1-4271-8E8C-43A760F2FD7C}" type="pres">
      <dgm:prSet presAssocID="{8C3A60E1-BEBF-4680-8CDB-3F1A90850667}" presName="Name37" presStyleLbl="parChTrans1D3" presStyleIdx="1" presStyleCnt="3"/>
      <dgm:spPr/>
      <dgm:t>
        <a:bodyPr/>
        <a:lstStyle/>
        <a:p>
          <a:endParaRPr lang="uk-UA"/>
        </a:p>
      </dgm:t>
    </dgm:pt>
    <dgm:pt modelId="{785BDD85-705D-44AA-90F6-2592BC4F16DF}" type="pres">
      <dgm:prSet presAssocID="{6C677C5A-FD2A-4448-9806-50D57A3C55DE}" presName="hierRoot2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4A359F8E-44EC-4DD1-BEB8-C083A21EE090}" type="pres">
      <dgm:prSet presAssocID="{6C677C5A-FD2A-4448-9806-50D57A3C55DE}" presName="rootComposite" presStyleCnt="0"/>
      <dgm:spPr/>
      <dgm:t>
        <a:bodyPr/>
        <a:lstStyle/>
        <a:p>
          <a:endParaRPr lang="uk-UA"/>
        </a:p>
      </dgm:t>
    </dgm:pt>
    <dgm:pt modelId="{6FCF0EDF-981B-4B77-81E5-0DF3B9568594}" type="pres">
      <dgm:prSet presAssocID="{6C677C5A-FD2A-4448-9806-50D57A3C55DE}" presName="rootText" presStyleLbl="node1" presStyleIdx="2" presStyleCnt="4" custScaleX="154154" custScaleY="129142" custLinFactNeighborX="58981" custLinFactNeighborY="32449">
        <dgm:presLayoutVars>
          <dgm:chMax/>
          <dgm:chPref val="3"/>
        </dgm:presLayoutVars>
      </dgm:prSet>
      <dgm:spPr/>
      <dgm:t>
        <a:bodyPr/>
        <a:lstStyle/>
        <a:p>
          <a:endParaRPr lang="uk-UA"/>
        </a:p>
      </dgm:t>
    </dgm:pt>
    <dgm:pt modelId="{CF954902-7577-4CF9-A5D5-7BE2D03FBDAC}" type="pres">
      <dgm:prSet presAssocID="{6C677C5A-FD2A-4448-9806-50D57A3C55DE}" presName="titleText2" presStyleLbl="fgAcc1" presStyleIdx="2" presStyleCnt="4" custScaleX="134769" custScaleY="199498" custLinFactX="62469" custLinFactY="100000" custLinFactNeighborX="100000" custLinFactNeighborY="120757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  <dgm:pt modelId="{098CDE76-81FC-4C0E-AE29-D845C2B33E39}" type="pres">
      <dgm:prSet presAssocID="{6C677C5A-FD2A-4448-9806-50D57A3C55DE}" presName="rootConnector" presStyleLbl="node3" presStyleIdx="0" presStyleCnt="0"/>
      <dgm:spPr/>
      <dgm:t>
        <a:bodyPr/>
        <a:lstStyle/>
        <a:p>
          <a:endParaRPr lang="uk-UA"/>
        </a:p>
      </dgm:t>
    </dgm:pt>
    <dgm:pt modelId="{109D8276-9B73-440F-9F29-E691E9EC4237}" type="pres">
      <dgm:prSet presAssocID="{6C677C5A-FD2A-4448-9806-50D57A3C55DE}" presName="hierChild4" presStyleCnt="0"/>
      <dgm:spPr/>
      <dgm:t>
        <a:bodyPr/>
        <a:lstStyle/>
        <a:p>
          <a:endParaRPr lang="uk-UA"/>
        </a:p>
      </dgm:t>
    </dgm:pt>
    <dgm:pt modelId="{53EDDB39-963F-42CC-8C95-8DF3459E3922}" type="pres">
      <dgm:prSet presAssocID="{6C677C5A-FD2A-4448-9806-50D57A3C55DE}" presName="hierChild5" presStyleCnt="0"/>
      <dgm:spPr/>
      <dgm:t>
        <a:bodyPr/>
        <a:lstStyle/>
        <a:p>
          <a:endParaRPr lang="uk-UA"/>
        </a:p>
      </dgm:t>
    </dgm:pt>
    <dgm:pt modelId="{1DA416C9-5E9B-414C-BE5F-C9C7E551BB48}" type="pres">
      <dgm:prSet presAssocID="{B899DF72-42C9-4C88-843B-A3A70839532C}" presName="Name37" presStyleLbl="parChTrans1D3" presStyleIdx="2" presStyleCnt="3"/>
      <dgm:spPr/>
      <dgm:t>
        <a:bodyPr/>
        <a:lstStyle/>
        <a:p>
          <a:endParaRPr lang="uk-UA"/>
        </a:p>
      </dgm:t>
    </dgm:pt>
    <dgm:pt modelId="{BEF21C0E-5B63-45A5-87A4-3C5EA4DD3E7D}" type="pres">
      <dgm:prSet presAssocID="{07705CC6-9F59-46D1-9731-32AAD8486777}" presName="hierRoot2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552B697C-4DCE-45C9-84C6-CEF4CA80C448}" type="pres">
      <dgm:prSet presAssocID="{07705CC6-9F59-46D1-9731-32AAD8486777}" presName="rootComposite" presStyleCnt="0"/>
      <dgm:spPr/>
      <dgm:t>
        <a:bodyPr/>
        <a:lstStyle/>
        <a:p>
          <a:endParaRPr lang="uk-UA"/>
        </a:p>
      </dgm:t>
    </dgm:pt>
    <dgm:pt modelId="{B5430BF7-9F25-449E-8CEA-0CEEEB7CABD1}" type="pres">
      <dgm:prSet presAssocID="{07705CC6-9F59-46D1-9731-32AAD8486777}" presName="rootText" presStyleLbl="node1" presStyleIdx="3" presStyleCnt="4" custScaleX="242830" custScaleY="122925" custLinFactX="-100000" custLinFactY="-21099" custLinFactNeighborX="-186356" custLinFactNeighborY="-100000">
        <dgm:presLayoutVars>
          <dgm:chMax/>
          <dgm:chPref val="3"/>
        </dgm:presLayoutVars>
      </dgm:prSet>
      <dgm:spPr/>
      <dgm:t>
        <a:bodyPr/>
        <a:lstStyle/>
        <a:p>
          <a:endParaRPr lang="uk-UA"/>
        </a:p>
      </dgm:t>
    </dgm:pt>
    <dgm:pt modelId="{0CF0F21E-AA29-403B-82D1-89F2A0D8FCF9}" type="pres">
      <dgm:prSet presAssocID="{07705CC6-9F59-46D1-9731-32AAD8486777}" presName="titleText2" presStyleLbl="fgAcc1" presStyleIdx="3" presStyleCnt="4" custScaleX="181858" custScaleY="204981" custLinFactX="-6495" custLinFactY="-200000" custLinFactNeighborX="-100000" custLinFactNeighborY="-251192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  <dgm:pt modelId="{A8EEA8FD-11F5-47C2-B096-B0510102FB80}" type="pres">
      <dgm:prSet presAssocID="{07705CC6-9F59-46D1-9731-32AAD8486777}" presName="rootConnector" presStyleLbl="node3" presStyleIdx="0" presStyleCnt="0"/>
      <dgm:spPr/>
      <dgm:t>
        <a:bodyPr/>
        <a:lstStyle/>
        <a:p>
          <a:endParaRPr lang="uk-UA"/>
        </a:p>
      </dgm:t>
    </dgm:pt>
    <dgm:pt modelId="{280B1BB7-16C9-451E-8461-6E6C17F16595}" type="pres">
      <dgm:prSet presAssocID="{07705CC6-9F59-46D1-9731-32AAD8486777}" presName="hierChild4" presStyleCnt="0"/>
      <dgm:spPr/>
      <dgm:t>
        <a:bodyPr/>
        <a:lstStyle/>
        <a:p>
          <a:endParaRPr lang="uk-UA"/>
        </a:p>
      </dgm:t>
    </dgm:pt>
    <dgm:pt modelId="{0EA41B66-B00D-4F70-A4DA-C8036D5B547D}" type="pres">
      <dgm:prSet presAssocID="{07705CC6-9F59-46D1-9731-32AAD8486777}" presName="hierChild5" presStyleCnt="0"/>
      <dgm:spPr/>
      <dgm:t>
        <a:bodyPr/>
        <a:lstStyle/>
        <a:p>
          <a:endParaRPr lang="uk-UA"/>
        </a:p>
      </dgm:t>
    </dgm:pt>
    <dgm:pt modelId="{D3389986-E025-4576-846D-10CF1AA7B5D0}" type="pres">
      <dgm:prSet presAssocID="{FDF6101F-76CD-4FF6-BD68-C54C1C805E36}" presName="hierChild5" presStyleCnt="0"/>
      <dgm:spPr/>
      <dgm:t>
        <a:bodyPr/>
        <a:lstStyle/>
        <a:p>
          <a:endParaRPr lang="uk-UA"/>
        </a:p>
      </dgm:t>
    </dgm:pt>
    <dgm:pt modelId="{8F8E0258-7C75-4599-B6F1-B2F23A76C4E6}" type="pres">
      <dgm:prSet presAssocID="{4B620DBA-AC13-4E2A-B931-C275F79AA338}" presName="hierChild3" presStyleCnt="0"/>
      <dgm:spPr/>
      <dgm:t>
        <a:bodyPr/>
        <a:lstStyle/>
        <a:p>
          <a:endParaRPr lang="uk-UA"/>
        </a:p>
      </dgm:t>
    </dgm:pt>
  </dgm:ptLst>
  <dgm:cxnLst>
    <dgm:cxn modelId="{7EFC2944-CC03-4018-B900-A3246A7EE776}" type="presOf" srcId="{EEE610F8-777D-40BC-8BCB-9B3D78201A2C}" destId="{2D963CE1-B7F6-4750-8E9E-4C59C1B8CA06}" srcOrd="0" destOrd="0" presId="urn:microsoft.com/office/officeart/2008/layout/NameandTitleOrganizationalChart"/>
    <dgm:cxn modelId="{3F34889C-DD8F-4D41-8D2F-DF0360996A6F}" type="presOf" srcId="{4B620DBA-AC13-4E2A-B931-C275F79AA338}" destId="{B3614D2D-F5A0-4655-88C3-053F9997F505}" srcOrd="0" destOrd="0" presId="urn:microsoft.com/office/officeart/2008/layout/NameandTitleOrganizationalChart"/>
    <dgm:cxn modelId="{069736D5-33C7-431B-96F6-873A89C6A978}" type="presOf" srcId="{B899DF72-42C9-4C88-843B-A3A70839532C}" destId="{1DA416C9-5E9B-414C-BE5F-C9C7E551BB48}" srcOrd="0" destOrd="0" presId="urn:microsoft.com/office/officeart/2008/layout/NameandTitleOrganizationalChart"/>
    <dgm:cxn modelId="{32388649-12FD-4E51-808D-397DBD034BDB}" srcId="{DF5BAD93-849C-4422-988B-6DFA27E0CB9E}" destId="{4B620DBA-AC13-4E2A-B931-C275F79AA338}" srcOrd="0" destOrd="0" parTransId="{32CEDF2C-EF36-4C32-91EB-CF7494B9D3F1}" sibTransId="{C5373C5F-9ED8-42D0-8FC6-5C6BB5C4F552}"/>
    <dgm:cxn modelId="{1461B974-C075-4AFF-9FC0-DE3A980F2F4D}" type="presOf" srcId="{4B620DBA-AC13-4E2A-B931-C275F79AA338}" destId="{AB91AD34-D0FB-4BBA-A69E-5D12CB62027A}" srcOrd="1" destOrd="0" presId="urn:microsoft.com/office/officeart/2008/layout/NameandTitleOrganizationalChart"/>
    <dgm:cxn modelId="{07DE09BE-277E-402E-B3E8-8618B5CF3D1C}" type="presOf" srcId="{FDF6101F-76CD-4FF6-BD68-C54C1C805E36}" destId="{E97E90C7-AF41-4090-A39A-2DC6867BE613}" srcOrd="0" destOrd="0" presId="urn:microsoft.com/office/officeart/2008/layout/NameandTitleOrganizationalChart"/>
    <dgm:cxn modelId="{FDBA1A9D-F954-4190-8220-F62EFFCCD179}" type="presOf" srcId="{4A66AFEA-76F5-47D7-8C9C-FBA5687D2EBB}" destId="{C3656524-E628-47AC-AA64-32373008FF6E}" srcOrd="1" destOrd="0" presId="urn:microsoft.com/office/officeart/2008/layout/NameandTitleOrganizationalChart"/>
    <dgm:cxn modelId="{A2623FF3-5FE2-42E1-A97B-9DBBC6D885F3}" srcId="{FDF6101F-76CD-4FF6-BD68-C54C1C805E36}" destId="{07705CC6-9F59-46D1-9731-32AAD8486777}" srcOrd="2" destOrd="0" parTransId="{B899DF72-42C9-4C88-843B-A3A70839532C}" sibTransId="{C9A8E980-FB99-4355-9F2C-98AEC702CD8F}"/>
    <dgm:cxn modelId="{28E4049E-6D44-4503-93E7-1286EB516CBB}" type="presOf" srcId="{A7CB8A7B-50EE-42EF-84F7-4335EB112F3F}" destId="{ED34F674-1111-4D5A-A53F-8A03DC9979DF}" srcOrd="0" destOrd="0" presId="urn:microsoft.com/office/officeart/2008/layout/NameandTitleOrganizationalChart"/>
    <dgm:cxn modelId="{E01EB6EA-163D-4417-8409-288EBCF92EE0}" type="presOf" srcId="{6C677C5A-FD2A-4448-9806-50D57A3C55DE}" destId="{098CDE76-81FC-4C0E-AE29-D845C2B33E39}" srcOrd="1" destOrd="0" presId="urn:microsoft.com/office/officeart/2008/layout/NameandTitleOrganizationalChart"/>
    <dgm:cxn modelId="{E7F1D03C-226B-4EC4-925F-4FED9455F3E3}" srcId="{FDF6101F-76CD-4FF6-BD68-C54C1C805E36}" destId="{6C677C5A-FD2A-4448-9806-50D57A3C55DE}" srcOrd="1" destOrd="0" parTransId="{8C3A60E1-BEBF-4680-8CDB-3F1A90850667}" sibTransId="{83C5EF1F-97AB-445F-AE64-988DA7D2A051}"/>
    <dgm:cxn modelId="{E64625EC-49B4-4A6B-B315-8B6B35D98196}" type="presOf" srcId="{C5373C5F-9ED8-42D0-8FC6-5C6BB5C4F552}" destId="{A828B4E3-A656-4BC4-8692-82D29A0108F6}" srcOrd="0" destOrd="0" presId="urn:microsoft.com/office/officeart/2008/layout/NameandTitleOrganizationalChart"/>
    <dgm:cxn modelId="{F8638721-D9F1-486C-B48F-C52BCE39C227}" type="presOf" srcId="{07705CC6-9F59-46D1-9731-32AAD8486777}" destId="{B5430BF7-9F25-449E-8CEA-0CEEEB7CABD1}" srcOrd="0" destOrd="0" presId="urn:microsoft.com/office/officeart/2008/layout/NameandTitleOrganizationalChart"/>
    <dgm:cxn modelId="{CF863238-310F-4C76-BB71-B8C02F59671F}" type="presOf" srcId="{83C5EF1F-97AB-445F-AE64-988DA7D2A051}" destId="{CF954902-7577-4CF9-A5D5-7BE2D03FBDAC}" srcOrd="0" destOrd="0" presId="urn:microsoft.com/office/officeart/2008/layout/NameandTitleOrganizationalChart"/>
    <dgm:cxn modelId="{B7D0394B-3A4B-4C5F-9C81-D9C7DA1B2A5B}" type="presOf" srcId="{8C3A60E1-BEBF-4680-8CDB-3F1A90850667}" destId="{470BE896-EBD1-4271-8E8C-43A760F2FD7C}" srcOrd="0" destOrd="0" presId="urn:microsoft.com/office/officeart/2008/layout/NameandTitleOrganizationalChart"/>
    <dgm:cxn modelId="{B35961AD-3AC2-4C29-9B4E-BB4251163C18}" type="presOf" srcId="{5B05F95C-4395-4DD2-8B94-C258C21AAB19}" destId="{A485111F-EC25-4A06-9AFC-A3D642FA3277}" srcOrd="0" destOrd="0" presId="urn:microsoft.com/office/officeart/2008/layout/NameandTitleOrganizationalChart"/>
    <dgm:cxn modelId="{83E707B5-806D-4517-931E-1B056B73F2B7}" srcId="{4B620DBA-AC13-4E2A-B931-C275F79AA338}" destId="{FDF6101F-76CD-4FF6-BD68-C54C1C805E36}" srcOrd="0" destOrd="0" parTransId="{EEE610F8-777D-40BC-8BCB-9B3D78201A2C}" sibTransId="{A7CB8A7B-50EE-42EF-84F7-4335EB112F3F}"/>
    <dgm:cxn modelId="{703B0719-CEA6-47B3-8E13-C64B4D76DF7D}" type="presOf" srcId="{DF5BAD93-849C-4422-988B-6DFA27E0CB9E}" destId="{E91FD479-A65E-467B-B7AB-CA58FA2EDE3A}" srcOrd="0" destOrd="0" presId="urn:microsoft.com/office/officeart/2008/layout/NameandTitleOrganizationalChart"/>
    <dgm:cxn modelId="{C1B6A868-1630-4518-BCA0-8721490A50DA}" type="presOf" srcId="{9EE16940-5B7A-48C2-B8EB-1352A5005957}" destId="{6B543F19-FEC4-4AC2-86CF-F466446AE4FF}" srcOrd="0" destOrd="0" presId="urn:microsoft.com/office/officeart/2008/layout/NameandTitleOrganizationalChart"/>
    <dgm:cxn modelId="{A4660412-E1ED-4B89-AEDF-19D49E49230E}" type="presOf" srcId="{FDF6101F-76CD-4FF6-BD68-C54C1C805E36}" destId="{1B3F6BFF-7DBA-4700-B06A-57E8821A8879}" srcOrd="1" destOrd="0" presId="urn:microsoft.com/office/officeart/2008/layout/NameandTitleOrganizationalChart"/>
    <dgm:cxn modelId="{9285D88B-7543-40A8-AF21-C9E5E7956568}" type="presOf" srcId="{C9A8E980-FB99-4355-9F2C-98AEC702CD8F}" destId="{0CF0F21E-AA29-403B-82D1-89F2A0D8FCF9}" srcOrd="0" destOrd="0" presId="urn:microsoft.com/office/officeart/2008/layout/NameandTitleOrganizationalChart"/>
    <dgm:cxn modelId="{679326DF-9893-443C-A71B-DFBB7C8675B9}" srcId="{FDF6101F-76CD-4FF6-BD68-C54C1C805E36}" destId="{4A66AFEA-76F5-47D7-8C9C-FBA5687D2EBB}" srcOrd="0" destOrd="0" parTransId="{9EE16940-5B7A-48C2-B8EB-1352A5005957}" sibTransId="{5B05F95C-4395-4DD2-8B94-C258C21AAB19}"/>
    <dgm:cxn modelId="{A42432F8-F18A-428D-9E6A-DF709B493004}" type="presOf" srcId="{4A66AFEA-76F5-47D7-8C9C-FBA5687D2EBB}" destId="{2DD5F676-E634-485E-A7D2-83D4BA8357C6}" srcOrd="0" destOrd="0" presId="urn:microsoft.com/office/officeart/2008/layout/NameandTitleOrganizationalChart"/>
    <dgm:cxn modelId="{4AE5F002-1CB5-479D-99D2-C4AA8AF61EAE}" type="presOf" srcId="{07705CC6-9F59-46D1-9731-32AAD8486777}" destId="{A8EEA8FD-11F5-47C2-B096-B0510102FB80}" srcOrd="1" destOrd="0" presId="urn:microsoft.com/office/officeart/2008/layout/NameandTitleOrganizationalChart"/>
    <dgm:cxn modelId="{7FDEF68C-1F1B-49AC-97C8-545E6C6E0242}" type="presOf" srcId="{6C677C5A-FD2A-4448-9806-50D57A3C55DE}" destId="{6FCF0EDF-981B-4B77-81E5-0DF3B9568594}" srcOrd="0" destOrd="0" presId="urn:microsoft.com/office/officeart/2008/layout/NameandTitleOrganizationalChart"/>
    <dgm:cxn modelId="{90A296D3-D327-400B-B0D6-B550FB724A2F}" type="presParOf" srcId="{E91FD479-A65E-467B-B7AB-CA58FA2EDE3A}" destId="{44A6F18B-E626-4B5E-88DF-8AF1E8520EB4}" srcOrd="0" destOrd="0" presId="urn:microsoft.com/office/officeart/2008/layout/NameandTitleOrganizationalChart"/>
    <dgm:cxn modelId="{6C7FE460-FFC6-42B9-BA53-E2D1A7114F10}" type="presParOf" srcId="{44A6F18B-E626-4B5E-88DF-8AF1E8520EB4}" destId="{9E85A4D6-5073-49C3-B638-EBCF0C663EB5}" srcOrd="0" destOrd="0" presId="urn:microsoft.com/office/officeart/2008/layout/NameandTitleOrganizationalChart"/>
    <dgm:cxn modelId="{4519AD54-0D01-4DC7-9819-3CCB3F7E37B1}" type="presParOf" srcId="{9E85A4D6-5073-49C3-B638-EBCF0C663EB5}" destId="{B3614D2D-F5A0-4655-88C3-053F9997F505}" srcOrd="0" destOrd="0" presId="urn:microsoft.com/office/officeart/2008/layout/NameandTitleOrganizationalChart"/>
    <dgm:cxn modelId="{F6CD239E-5C92-4188-964C-2D604E8A0210}" type="presParOf" srcId="{9E85A4D6-5073-49C3-B638-EBCF0C663EB5}" destId="{A828B4E3-A656-4BC4-8692-82D29A0108F6}" srcOrd="1" destOrd="0" presId="urn:microsoft.com/office/officeart/2008/layout/NameandTitleOrganizationalChart"/>
    <dgm:cxn modelId="{98222FD6-7C81-4748-BB10-01E266589B3F}" type="presParOf" srcId="{9E85A4D6-5073-49C3-B638-EBCF0C663EB5}" destId="{AB91AD34-D0FB-4BBA-A69E-5D12CB62027A}" srcOrd="2" destOrd="0" presId="urn:microsoft.com/office/officeart/2008/layout/NameandTitleOrganizationalChart"/>
    <dgm:cxn modelId="{75BA8B26-5BC6-4E66-AF53-0524D9BA1018}" type="presParOf" srcId="{44A6F18B-E626-4B5E-88DF-8AF1E8520EB4}" destId="{8B78F497-4254-47FD-8574-160C456492CD}" srcOrd="1" destOrd="0" presId="urn:microsoft.com/office/officeart/2008/layout/NameandTitleOrganizationalChart"/>
    <dgm:cxn modelId="{1CF45579-5AF9-45D5-9595-5F840B04171C}" type="presParOf" srcId="{8B78F497-4254-47FD-8574-160C456492CD}" destId="{2D963CE1-B7F6-4750-8E9E-4C59C1B8CA06}" srcOrd="0" destOrd="0" presId="urn:microsoft.com/office/officeart/2008/layout/NameandTitleOrganizationalChart"/>
    <dgm:cxn modelId="{CBC63E07-504C-4564-ABF4-73D28F8FFABA}" type="presParOf" srcId="{8B78F497-4254-47FD-8574-160C456492CD}" destId="{E0C3B19B-C152-44D1-8188-A7B739BB8BDC}" srcOrd="1" destOrd="0" presId="urn:microsoft.com/office/officeart/2008/layout/NameandTitleOrganizationalChart"/>
    <dgm:cxn modelId="{8EBD267F-AEC7-4650-9152-28A08579B98A}" type="presParOf" srcId="{E0C3B19B-C152-44D1-8188-A7B739BB8BDC}" destId="{F221D399-1B1B-44ED-8E51-B6C6FE1ED964}" srcOrd="0" destOrd="0" presId="urn:microsoft.com/office/officeart/2008/layout/NameandTitleOrganizationalChart"/>
    <dgm:cxn modelId="{F2585135-B0F7-4A11-B13B-45BA419D08BF}" type="presParOf" srcId="{F221D399-1B1B-44ED-8E51-B6C6FE1ED964}" destId="{E97E90C7-AF41-4090-A39A-2DC6867BE613}" srcOrd="0" destOrd="0" presId="urn:microsoft.com/office/officeart/2008/layout/NameandTitleOrganizationalChart"/>
    <dgm:cxn modelId="{D35F2852-46A9-4123-983D-1F97E9A65D80}" type="presParOf" srcId="{F221D399-1B1B-44ED-8E51-B6C6FE1ED964}" destId="{ED34F674-1111-4D5A-A53F-8A03DC9979DF}" srcOrd="1" destOrd="0" presId="urn:microsoft.com/office/officeart/2008/layout/NameandTitleOrganizationalChart"/>
    <dgm:cxn modelId="{F67F87FD-2791-4573-97A7-8A3594287599}" type="presParOf" srcId="{F221D399-1B1B-44ED-8E51-B6C6FE1ED964}" destId="{1B3F6BFF-7DBA-4700-B06A-57E8821A8879}" srcOrd="2" destOrd="0" presId="urn:microsoft.com/office/officeart/2008/layout/NameandTitleOrganizationalChart"/>
    <dgm:cxn modelId="{03572C6A-F40A-439D-9F04-018B18F96CC3}" type="presParOf" srcId="{E0C3B19B-C152-44D1-8188-A7B739BB8BDC}" destId="{21F352FD-EFE7-4AF6-A0F2-D0E6376872F6}" srcOrd="1" destOrd="0" presId="urn:microsoft.com/office/officeart/2008/layout/NameandTitleOrganizationalChart"/>
    <dgm:cxn modelId="{6289233E-9656-4FB1-A28A-E447710C8F56}" type="presParOf" srcId="{21F352FD-EFE7-4AF6-A0F2-D0E6376872F6}" destId="{6B543F19-FEC4-4AC2-86CF-F466446AE4FF}" srcOrd="0" destOrd="0" presId="urn:microsoft.com/office/officeart/2008/layout/NameandTitleOrganizationalChart"/>
    <dgm:cxn modelId="{3E104EC5-4664-4D2B-AB94-802D91DD0E59}" type="presParOf" srcId="{21F352FD-EFE7-4AF6-A0F2-D0E6376872F6}" destId="{D91D1842-5343-4982-917F-62F79C9CAFA9}" srcOrd="1" destOrd="0" presId="urn:microsoft.com/office/officeart/2008/layout/NameandTitleOrganizationalChart"/>
    <dgm:cxn modelId="{190DB77B-B978-42D2-8757-23F97E736B19}" type="presParOf" srcId="{D91D1842-5343-4982-917F-62F79C9CAFA9}" destId="{BE755E63-90C5-4E44-AED6-448F3C571943}" srcOrd="0" destOrd="0" presId="urn:microsoft.com/office/officeart/2008/layout/NameandTitleOrganizationalChart"/>
    <dgm:cxn modelId="{6058E327-31D6-4199-A21D-C266B0AD7C0C}" type="presParOf" srcId="{BE755E63-90C5-4E44-AED6-448F3C571943}" destId="{2DD5F676-E634-485E-A7D2-83D4BA8357C6}" srcOrd="0" destOrd="0" presId="urn:microsoft.com/office/officeart/2008/layout/NameandTitleOrganizationalChart"/>
    <dgm:cxn modelId="{E4F7796E-A870-4C91-8DB0-13D473CCFAF1}" type="presParOf" srcId="{BE755E63-90C5-4E44-AED6-448F3C571943}" destId="{A485111F-EC25-4A06-9AFC-A3D642FA3277}" srcOrd="1" destOrd="0" presId="urn:microsoft.com/office/officeart/2008/layout/NameandTitleOrganizationalChart"/>
    <dgm:cxn modelId="{5B435387-F4FD-4EFB-9B0D-1B453CC0F268}" type="presParOf" srcId="{BE755E63-90C5-4E44-AED6-448F3C571943}" destId="{C3656524-E628-47AC-AA64-32373008FF6E}" srcOrd="2" destOrd="0" presId="urn:microsoft.com/office/officeart/2008/layout/NameandTitleOrganizationalChart"/>
    <dgm:cxn modelId="{F59A4B45-3E73-4015-B891-2308F1FA6456}" type="presParOf" srcId="{D91D1842-5343-4982-917F-62F79C9CAFA9}" destId="{82DCE199-0C91-4BC0-8900-F7849F3AA549}" srcOrd="1" destOrd="0" presId="urn:microsoft.com/office/officeart/2008/layout/NameandTitleOrganizationalChart"/>
    <dgm:cxn modelId="{E34CD7C4-9A73-4692-A101-E2F6441E1FF4}" type="presParOf" srcId="{D91D1842-5343-4982-917F-62F79C9CAFA9}" destId="{4406DD0F-8C13-4EA0-BBDA-0FDA7BC87228}" srcOrd="2" destOrd="0" presId="urn:microsoft.com/office/officeart/2008/layout/NameandTitleOrganizationalChart"/>
    <dgm:cxn modelId="{45FA3AC6-544F-438B-A5FA-90ABEE605D93}" type="presParOf" srcId="{21F352FD-EFE7-4AF6-A0F2-D0E6376872F6}" destId="{470BE896-EBD1-4271-8E8C-43A760F2FD7C}" srcOrd="2" destOrd="0" presId="urn:microsoft.com/office/officeart/2008/layout/NameandTitleOrganizationalChart"/>
    <dgm:cxn modelId="{71909034-781A-4A9B-8C8F-B4A9F1AC7B97}" type="presParOf" srcId="{21F352FD-EFE7-4AF6-A0F2-D0E6376872F6}" destId="{785BDD85-705D-44AA-90F6-2592BC4F16DF}" srcOrd="3" destOrd="0" presId="urn:microsoft.com/office/officeart/2008/layout/NameandTitleOrganizationalChart"/>
    <dgm:cxn modelId="{C0E30A18-6C53-4B24-92A5-83BB05F2F940}" type="presParOf" srcId="{785BDD85-705D-44AA-90F6-2592BC4F16DF}" destId="{4A359F8E-44EC-4DD1-BEB8-C083A21EE090}" srcOrd="0" destOrd="0" presId="urn:microsoft.com/office/officeart/2008/layout/NameandTitleOrganizationalChart"/>
    <dgm:cxn modelId="{0011F127-4739-40CD-A47B-54D42D697A37}" type="presParOf" srcId="{4A359F8E-44EC-4DD1-BEB8-C083A21EE090}" destId="{6FCF0EDF-981B-4B77-81E5-0DF3B9568594}" srcOrd="0" destOrd="0" presId="urn:microsoft.com/office/officeart/2008/layout/NameandTitleOrganizationalChart"/>
    <dgm:cxn modelId="{ED7798BB-233F-4431-B6D1-1F4B4CFBDF35}" type="presParOf" srcId="{4A359F8E-44EC-4DD1-BEB8-C083A21EE090}" destId="{CF954902-7577-4CF9-A5D5-7BE2D03FBDAC}" srcOrd="1" destOrd="0" presId="urn:microsoft.com/office/officeart/2008/layout/NameandTitleOrganizationalChart"/>
    <dgm:cxn modelId="{87488B4F-8865-4A7F-98E7-40348A101966}" type="presParOf" srcId="{4A359F8E-44EC-4DD1-BEB8-C083A21EE090}" destId="{098CDE76-81FC-4C0E-AE29-D845C2B33E39}" srcOrd="2" destOrd="0" presId="urn:microsoft.com/office/officeart/2008/layout/NameandTitleOrganizationalChart"/>
    <dgm:cxn modelId="{DE69AA22-25F3-49E8-8AF1-A603ECF18591}" type="presParOf" srcId="{785BDD85-705D-44AA-90F6-2592BC4F16DF}" destId="{109D8276-9B73-440F-9F29-E691E9EC4237}" srcOrd="1" destOrd="0" presId="urn:microsoft.com/office/officeart/2008/layout/NameandTitleOrganizationalChart"/>
    <dgm:cxn modelId="{A73862E6-8465-428C-8C54-E63489123778}" type="presParOf" srcId="{785BDD85-705D-44AA-90F6-2592BC4F16DF}" destId="{53EDDB39-963F-42CC-8C95-8DF3459E3922}" srcOrd="2" destOrd="0" presId="urn:microsoft.com/office/officeart/2008/layout/NameandTitleOrganizationalChart"/>
    <dgm:cxn modelId="{3BA5C747-9D65-4137-8BF7-2E71E7E594B0}" type="presParOf" srcId="{21F352FD-EFE7-4AF6-A0F2-D0E6376872F6}" destId="{1DA416C9-5E9B-414C-BE5F-C9C7E551BB48}" srcOrd="4" destOrd="0" presId="urn:microsoft.com/office/officeart/2008/layout/NameandTitleOrganizationalChart"/>
    <dgm:cxn modelId="{CB471AB9-B250-4511-9190-20001E93D854}" type="presParOf" srcId="{21F352FD-EFE7-4AF6-A0F2-D0E6376872F6}" destId="{BEF21C0E-5B63-45A5-87A4-3C5EA4DD3E7D}" srcOrd="5" destOrd="0" presId="urn:microsoft.com/office/officeart/2008/layout/NameandTitleOrganizationalChart"/>
    <dgm:cxn modelId="{34B28E4B-4CD3-471C-9B09-9DF5BF6D30F1}" type="presParOf" srcId="{BEF21C0E-5B63-45A5-87A4-3C5EA4DD3E7D}" destId="{552B697C-4DCE-45C9-84C6-CEF4CA80C448}" srcOrd="0" destOrd="0" presId="urn:microsoft.com/office/officeart/2008/layout/NameandTitleOrganizationalChart"/>
    <dgm:cxn modelId="{EC4C4218-A862-4CD2-9567-D62E95624302}" type="presParOf" srcId="{552B697C-4DCE-45C9-84C6-CEF4CA80C448}" destId="{B5430BF7-9F25-449E-8CEA-0CEEEB7CABD1}" srcOrd="0" destOrd="0" presId="urn:microsoft.com/office/officeart/2008/layout/NameandTitleOrganizationalChart"/>
    <dgm:cxn modelId="{753BB447-B3A7-439B-8538-18EE7B146CE0}" type="presParOf" srcId="{552B697C-4DCE-45C9-84C6-CEF4CA80C448}" destId="{0CF0F21E-AA29-403B-82D1-89F2A0D8FCF9}" srcOrd="1" destOrd="0" presId="urn:microsoft.com/office/officeart/2008/layout/NameandTitleOrganizationalChart"/>
    <dgm:cxn modelId="{9422629A-282D-4CCA-9192-AD947B6F0208}" type="presParOf" srcId="{552B697C-4DCE-45C9-84C6-CEF4CA80C448}" destId="{A8EEA8FD-11F5-47C2-B096-B0510102FB80}" srcOrd="2" destOrd="0" presId="urn:microsoft.com/office/officeart/2008/layout/NameandTitleOrganizationalChart"/>
    <dgm:cxn modelId="{F20AC586-95F7-44A7-AC86-5C6D4960AA5D}" type="presParOf" srcId="{BEF21C0E-5B63-45A5-87A4-3C5EA4DD3E7D}" destId="{280B1BB7-16C9-451E-8461-6E6C17F16595}" srcOrd="1" destOrd="0" presId="urn:microsoft.com/office/officeart/2008/layout/NameandTitleOrganizationalChart"/>
    <dgm:cxn modelId="{80566585-A0DC-4FAA-A702-657C4E847CA5}" type="presParOf" srcId="{BEF21C0E-5B63-45A5-87A4-3C5EA4DD3E7D}" destId="{0EA41B66-B00D-4F70-A4DA-C8036D5B547D}" srcOrd="2" destOrd="0" presId="urn:microsoft.com/office/officeart/2008/layout/NameandTitleOrganizationalChart"/>
    <dgm:cxn modelId="{78787777-6404-46D0-9DD5-F6A4C62F48BE}" type="presParOf" srcId="{E0C3B19B-C152-44D1-8188-A7B739BB8BDC}" destId="{D3389986-E025-4576-846D-10CF1AA7B5D0}" srcOrd="2" destOrd="0" presId="urn:microsoft.com/office/officeart/2008/layout/NameandTitleOrganizationalChart"/>
    <dgm:cxn modelId="{6CAE3D1E-D6FC-4B3B-9D87-2D05CA7B633E}" type="presParOf" srcId="{44A6F18B-E626-4B5E-88DF-8AF1E8520EB4}" destId="{8F8E0258-7C75-4599-B6F1-B2F23A76C4E6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416C9-5E9B-414C-BE5F-C9C7E551BB48}">
      <dsp:nvSpPr>
        <dsp:cNvPr id="0" name=""/>
        <dsp:cNvSpPr/>
      </dsp:nvSpPr>
      <dsp:spPr>
        <a:xfrm>
          <a:off x="4138394" y="3065177"/>
          <a:ext cx="1550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12040"/>
              </a:moveTo>
              <a:lnTo>
                <a:pt x="155003" y="45720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0BE896-EBD1-4271-8E8C-43A760F2FD7C}">
      <dsp:nvSpPr>
        <dsp:cNvPr id="0" name=""/>
        <dsp:cNvSpPr/>
      </dsp:nvSpPr>
      <dsp:spPr>
        <a:xfrm>
          <a:off x="4138394" y="3177217"/>
          <a:ext cx="2164924" cy="1236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213"/>
              </a:lnTo>
              <a:lnTo>
                <a:pt x="2164924" y="1038213"/>
              </a:lnTo>
              <a:lnTo>
                <a:pt x="2164924" y="1236136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543F19-FEC4-4AC2-86CF-F466446AE4FF}">
      <dsp:nvSpPr>
        <dsp:cNvPr id="0" name=""/>
        <dsp:cNvSpPr/>
      </dsp:nvSpPr>
      <dsp:spPr>
        <a:xfrm>
          <a:off x="1885302" y="3177217"/>
          <a:ext cx="2253092" cy="1060254"/>
        </a:xfrm>
        <a:custGeom>
          <a:avLst/>
          <a:gdLst/>
          <a:ahLst/>
          <a:cxnLst/>
          <a:rect l="0" t="0" r="0" b="0"/>
          <a:pathLst>
            <a:path>
              <a:moveTo>
                <a:pt x="2253092" y="0"/>
              </a:moveTo>
              <a:lnTo>
                <a:pt x="2253092" y="862331"/>
              </a:lnTo>
              <a:lnTo>
                <a:pt x="0" y="862331"/>
              </a:lnTo>
              <a:lnTo>
                <a:pt x="0" y="1060254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963CE1-B7F6-4750-8E9E-4C59C1B8CA06}">
      <dsp:nvSpPr>
        <dsp:cNvPr id="0" name=""/>
        <dsp:cNvSpPr/>
      </dsp:nvSpPr>
      <dsp:spPr>
        <a:xfrm>
          <a:off x="4138394" y="1273496"/>
          <a:ext cx="1550244" cy="91440"/>
        </a:xfrm>
        <a:custGeom>
          <a:avLst/>
          <a:gdLst/>
          <a:ahLst/>
          <a:cxnLst/>
          <a:rect l="0" t="0" r="0" b="0"/>
          <a:pathLst>
            <a:path>
              <a:moveTo>
                <a:pt x="1550244" y="45720"/>
              </a:moveTo>
              <a:lnTo>
                <a:pt x="0" y="45720"/>
              </a:lnTo>
              <a:lnTo>
                <a:pt x="0" y="66897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14D2D-F5A0-4655-88C3-053F9997F505}">
      <dsp:nvSpPr>
        <dsp:cNvPr id="0" name=""/>
        <dsp:cNvSpPr/>
      </dsp:nvSpPr>
      <dsp:spPr>
        <a:xfrm>
          <a:off x="2376268" y="318936"/>
          <a:ext cx="6624742" cy="1000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19696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КАФЕДРА ФІЗИКИ ТА МЕТОДИКИ ВИКЛАДАННЯ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DEPARTMENT OF PHYSICS AND METHODS OF TEACHING</a:t>
          </a:r>
          <a:endParaRPr lang="uk-UA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76268" y="318936"/>
        <a:ext cx="6624742" cy="1000279"/>
      </dsp:txXfrm>
    </dsp:sp>
    <dsp:sp modelId="{A828B4E3-A656-4BC4-8692-82D29A0108F6}">
      <dsp:nvSpPr>
        <dsp:cNvPr id="0" name=""/>
        <dsp:cNvSpPr/>
      </dsp:nvSpPr>
      <dsp:spPr>
        <a:xfrm flipH="1">
          <a:off x="8800461" y="1727802"/>
          <a:ext cx="39796" cy="203982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kern="1200"/>
        </a:p>
      </dsp:txBody>
      <dsp:txXfrm>
        <a:off x="8800461" y="1727802"/>
        <a:ext cx="39796" cy="203982"/>
      </dsp:txXfrm>
    </dsp:sp>
    <dsp:sp modelId="{E97E90C7-AF41-4090-A39A-2DC6867BE613}">
      <dsp:nvSpPr>
        <dsp:cNvPr id="0" name=""/>
        <dsp:cNvSpPr/>
      </dsp:nvSpPr>
      <dsp:spPr>
        <a:xfrm>
          <a:off x="1724755" y="1340394"/>
          <a:ext cx="4827277" cy="18368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19696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Спеціальність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014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«СЕРЕДНЯ ОСВІТА (за предметними спеціалізаціями)»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Спеціалізація 014.08 Фізика</a:t>
          </a:r>
          <a:endParaRPr lang="uk-UA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24755" y="1340394"/>
        <a:ext cx="4827277" cy="1836823"/>
      </dsp:txXfrm>
    </dsp:sp>
    <dsp:sp modelId="{ED34F674-1111-4D5A-A53F-8A03DC9979DF}">
      <dsp:nvSpPr>
        <dsp:cNvPr id="0" name=""/>
        <dsp:cNvSpPr/>
      </dsp:nvSpPr>
      <dsp:spPr>
        <a:xfrm>
          <a:off x="6305453" y="1830197"/>
          <a:ext cx="3363273" cy="1393080"/>
        </a:xfrm>
        <a:prstGeom prst="rect">
          <a:avLst/>
        </a:prstGeom>
        <a:solidFill>
          <a:schemeClr val="bg2">
            <a:alpha val="9000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Освітні програми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«СЕРЕДНЯ ОСВІТА (ФІЗИКА)»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«СЕРЕДНЯ </a:t>
          </a:r>
          <a:r>
            <a:rPr lang="uk-UA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ОСВІТА (ФІЗИКА ТА МАТЕМАТИКА»</a:t>
          </a:r>
        </a:p>
      </dsp:txBody>
      <dsp:txXfrm>
        <a:off x="6305453" y="1830197"/>
        <a:ext cx="3363273" cy="1393080"/>
      </dsp:txXfrm>
    </dsp:sp>
    <dsp:sp modelId="{2DD5F676-E634-485E-A7D2-83D4BA8357C6}">
      <dsp:nvSpPr>
        <dsp:cNvPr id="0" name=""/>
        <dsp:cNvSpPr/>
      </dsp:nvSpPr>
      <dsp:spPr>
        <a:xfrm>
          <a:off x="572406" y="4237471"/>
          <a:ext cx="2625791" cy="12194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19696" numCol="1" spcCol="1270" anchor="ctr" anchorCtr="0">
          <a:noAutofit/>
        </a:bodyPr>
        <a:lstStyle/>
        <a:p>
          <a:pPr lvl="0" algn="ctr" defTabSz="7112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1.Українська мова  і література</a:t>
          </a:r>
        </a:p>
        <a:p>
          <a:pPr lvl="0" algn="ctr" defTabSz="7112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2.Математика</a:t>
          </a:r>
        </a:p>
        <a:p>
          <a:pPr lvl="0" algn="ctr" defTabSz="7112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3.Фізика або іноземна мова</a:t>
          </a:r>
          <a:endParaRPr lang="uk-UA" sz="16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2406" y="4237471"/>
        <a:ext cx="2625791" cy="1219405"/>
      </dsp:txXfrm>
    </dsp:sp>
    <dsp:sp modelId="{A485111F-EC25-4A06-9AFC-A3D642FA3277}">
      <dsp:nvSpPr>
        <dsp:cNvPr id="0" name=""/>
        <dsp:cNvSpPr/>
      </dsp:nvSpPr>
      <dsp:spPr>
        <a:xfrm>
          <a:off x="1477440" y="5197354"/>
          <a:ext cx="3563123" cy="563285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Перелік випробувань для вступу 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на місця державного замовлення</a:t>
          </a:r>
          <a:endParaRPr lang="uk-UA" sz="1400" kern="1200" dirty="0"/>
        </a:p>
      </dsp:txBody>
      <dsp:txXfrm>
        <a:off x="1477440" y="5197354"/>
        <a:ext cx="3563123" cy="563285"/>
      </dsp:txXfrm>
    </dsp:sp>
    <dsp:sp modelId="{6FCF0EDF-981B-4B77-81E5-0DF3B9568594}">
      <dsp:nvSpPr>
        <dsp:cNvPr id="0" name=""/>
        <dsp:cNvSpPr/>
      </dsp:nvSpPr>
      <dsp:spPr>
        <a:xfrm>
          <a:off x="5040564" y="4413354"/>
          <a:ext cx="2525510" cy="10954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1969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1.Українська мова і література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Біологія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3.Історія або іноземна мова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40564" y="4413354"/>
        <a:ext cx="2525510" cy="1095435"/>
      </dsp:txXfrm>
    </dsp:sp>
    <dsp:sp modelId="{CF954902-7577-4CF9-A5D5-7BE2D03FBDAC}">
      <dsp:nvSpPr>
        <dsp:cNvPr id="0" name=""/>
        <dsp:cNvSpPr/>
      </dsp:nvSpPr>
      <dsp:spPr>
        <a:xfrm>
          <a:off x="6984772" y="5196565"/>
          <a:ext cx="1987132" cy="564074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Перелік випробувань для вступу на умовах контракту</a:t>
          </a:r>
          <a:endParaRPr lang="uk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84772" y="5196565"/>
        <a:ext cx="1987132" cy="564074"/>
      </dsp:txXfrm>
    </dsp:sp>
    <dsp:sp modelId="{B5430BF7-9F25-449E-8CEA-0CEEEB7CABD1}">
      <dsp:nvSpPr>
        <dsp:cNvPr id="0" name=""/>
        <dsp:cNvSpPr/>
      </dsp:nvSpPr>
      <dsp:spPr>
        <a:xfrm>
          <a:off x="2304251" y="3110897"/>
          <a:ext cx="3978292" cy="10427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119696" numCol="1" spcCol="1270" anchor="ctr" anchorCtr="0">
          <a:noAutofit/>
        </a:bodyPr>
        <a:lstStyle/>
        <a:p>
          <a:pPr lvl="0" algn="ctr" defTabSz="6223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endParaRPr lang="uk-UA" sz="1400" b="1" i="1" kern="1200" dirty="0" smtClean="0">
            <a:solidFill>
              <a:schemeClr val="tx2"/>
            </a:solidFill>
            <a:latin typeface="+mn-lt"/>
          </a:endParaRPr>
        </a:p>
        <a:p>
          <a:pPr lvl="0" algn="ctr" defTabSz="6223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1. Вчитель</a:t>
          </a:r>
        </a:p>
        <a:p>
          <a:pPr lvl="0" algn="ctr" defTabSz="6223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2. Викладач середніх навчальних закладів</a:t>
          </a:r>
        </a:p>
        <a:p>
          <a:pPr lvl="0" algn="ctr" defTabSz="6223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3. Менеджер освітніх установ</a:t>
          </a:r>
        </a:p>
        <a:p>
          <a:pPr lvl="0" algn="ctr" defTabSz="6223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4. Фізик</a:t>
          </a:r>
          <a:endParaRPr lang="uk-UA" sz="1600" b="1" i="1" kern="1200" dirty="0">
            <a:solidFill>
              <a:schemeClr val="tx2"/>
            </a:solidFill>
            <a:latin typeface="+mn-lt"/>
            <a:cs typeface="Times New Roman" panose="02020603050405020304" pitchFamily="18" charset="0"/>
          </a:endParaRPr>
        </a:p>
      </dsp:txBody>
      <dsp:txXfrm>
        <a:off x="2304251" y="3110897"/>
        <a:ext cx="3978292" cy="1042700"/>
      </dsp:txXfrm>
    </dsp:sp>
    <dsp:sp modelId="{0CF0F21E-AA29-403B-82D1-89F2A0D8FCF9}">
      <dsp:nvSpPr>
        <dsp:cNvPr id="0" name=""/>
        <dsp:cNvSpPr/>
      </dsp:nvSpPr>
      <dsp:spPr>
        <a:xfrm>
          <a:off x="6319560" y="3470934"/>
          <a:ext cx="2681447" cy="579577"/>
        </a:xfrm>
        <a:prstGeom prst="rect">
          <a:avLst/>
        </a:prstGeom>
        <a:solidFill>
          <a:schemeClr val="bg2">
            <a:alpha val="9000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Професія випускників</a:t>
          </a:r>
          <a:endParaRPr lang="uk-UA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19560" y="3470934"/>
        <a:ext cx="2681447" cy="579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974A-B6BF-431F-9D11-853113D24FB2}" type="datetimeFigureOut">
              <a:rPr lang="uk-UA" smtClean="0"/>
              <a:pPr/>
              <a:t>19.11.2020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BFEF-7119-4B4C-8EE4-12CC867AFE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 advTm="2621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974A-B6BF-431F-9D11-853113D24FB2}" type="datetimeFigureOut">
              <a:rPr lang="uk-UA" smtClean="0"/>
              <a:pPr/>
              <a:t>19.11.2020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BFEF-7119-4B4C-8EE4-12CC867AFE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 advTm="2621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974A-B6BF-431F-9D11-853113D24FB2}" type="datetimeFigureOut">
              <a:rPr lang="uk-UA" smtClean="0"/>
              <a:pPr/>
              <a:t>19.11.2020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BFEF-7119-4B4C-8EE4-12CC867AFE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 advTm="2621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974A-B6BF-431F-9D11-853113D24FB2}" type="datetimeFigureOut">
              <a:rPr lang="uk-UA" smtClean="0"/>
              <a:pPr/>
              <a:t>19.11.2020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BFEF-7119-4B4C-8EE4-12CC867AFE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 advTm="2621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974A-B6BF-431F-9D11-853113D24FB2}" type="datetimeFigureOut">
              <a:rPr lang="uk-UA" smtClean="0"/>
              <a:pPr/>
              <a:t>19.11.2020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BFEF-7119-4B4C-8EE4-12CC867AFE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 advTm="2621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974A-B6BF-431F-9D11-853113D24FB2}" type="datetimeFigureOut">
              <a:rPr lang="uk-UA" smtClean="0"/>
              <a:pPr/>
              <a:t>19.11.2020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BFEF-7119-4B4C-8EE4-12CC867AFE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 advTm="2621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974A-B6BF-431F-9D11-853113D24FB2}" type="datetimeFigureOut">
              <a:rPr lang="uk-UA" smtClean="0"/>
              <a:pPr/>
              <a:t>19.11.2020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BFEF-7119-4B4C-8EE4-12CC867AFE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 advTm="2621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974A-B6BF-431F-9D11-853113D24FB2}" type="datetimeFigureOut">
              <a:rPr lang="uk-UA" smtClean="0"/>
              <a:pPr/>
              <a:t>19.11.2020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BFEF-7119-4B4C-8EE4-12CC867AFE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 advTm="2621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974A-B6BF-431F-9D11-853113D24FB2}" type="datetimeFigureOut">
              <a:rPr lang="uk-UA" smtClean="0"/>
              <a:pPr/>
              <a:t>19.11.2020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BFEF-7119-4B4C-8EE4-12CC867AFE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 advTm="2621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974A-B6BF-431F-9D11-853113D24FB2}" type="datetimeFigureOut">
              <a:rPr lang="uk-UA" smtClean="0"/>
              <a:pPr/>
              <a:t>19.11.2020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BFEF-7119-4B4C-8EE4-12CC867AFE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 advTm="2621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974A-B6BF-431F-9D11-853113D24FB2}" type="datetimeFigureOut">
              <a:rPr lang="uk-UA" smtClean="0"/>
              <a:pPr/>
              <a:t>19.11.2020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BFEF-7119-4B4C-8EE4-12CC867AFE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 advTm="2621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4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A974A-B6BF-431F-9D11-853113D24FB2}" type="datetimeFigureOut">
              <a:rPr lang="uk-UA" smtClean="0"/>
              <a:pPr/>
              <a:t>19.11.2020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FBFEF-7119-4B4C-8EE4-12CC867AFE42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2621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3;&#1072;&#1083;&#1103;\Downloads\336f6fa7268ff39.mp3" TargetMode="Externa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3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12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hdphoto" Target="../media/hdphoto4.wdp"/><Relationship Id="rId5" Type="http://schemas.openxmlformats.org/officeDocument/2006/relationships/diagramColors" Target="../diagrams/colors1.xml"/><Relationship Id="rId10" Type="http://schemas.openxmlformats.org/officeDocument/2006/relationships/image" Target="../media/image2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ftf.pnu.edu.ua/" TargetMode="External"/><Relationship Id="rId7" Type="http://schemas.openxmlformats.org/officeDocument/2006/relationships/image" Target="../media/image3.jpeg"/><Relationship Id="rId2" Type="http://schemas.openxmlformats.org/officeDocument/2006/relationships/hyperlink" Target="mailto:ftf_dek@pnu.edu.ua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://www.facebook.com/ftf.pnu.official" TargetMode="External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336f6fa7268ff3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839200" y="270892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Кафедра фізики і методики викладання ПНУ 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запрошує на навчання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всіх, хто прагне …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E:\pu\фото для буклету 2020\1\IMG_20191110_103457.jpg"/>
          <p:cNvPicPr>
            <a:picLocks noChangeAspect="1" noChangeArrowheads="1"/>
          </p:cNvPicPr>
          <p:nvPr/>
        </p:nvPicPr>
        <p:blipFill>
          <a:blip r:embed="rId4" cstate="print"/>
          <a:srcRect t="29000" b="21251"/>
          <a:stretch>
            <a:fillRect/>
          </a:stretch>
        </p:blipFill>
        <p:spPr bwMode="auto">
          <a:xfrm>
            <a:off x="0" y="2564904"/>
            <a:ext cx="9144000" cy="3411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63994"/>
            <a:ext cx="165969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262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143000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… вивчати фізику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" name="Picture 3" descr="E:\pu\фото для буклету 2020\1\IMG_20191110_124747.jpg"/>
          <p:cNvPicPr>
            <a:picLocks noChangeAspect="1" noChangeArrowheads="1"/>
          </p:cNvPicPr>
          <p:nvPr/>
        </p:nvPicPr>
        <p:blipFill>
          <a:blip r:embed="rId2" cstate="print"/>
          <a:srcRect l="-5465" t="20999" r="-3833" b="-798"/>
          <a:stretch>
            <a:fillRect/>
          </a:stretch>
        </p:blipFill>
        <p:spPr bwMode="auto">
          <a:xfrm>
            <a:off x="-252536" y="1124744"/>
            <a:ext cx="6378392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E:\pu\фото для буклету 2020\відкрита лекція.jpg"/>
          <p:cNvPicPr>
            <a:picLocks noChangeAspect="1" noChangeArrowheads="1"/>
          </p:cNvPicPr>
          <p:nvPr/>
        </p:nvPicPr>
        <p:blipFill>
          <a:blip r:embed="rId3" cstate="print"/>
          <a:srcRect l="24259" t="34736" r="21655" b="6555"/>
          <a:stretch>
            <a:fillRect/>
          </a:stretch>
        </p:blipFill>
        <p:spPr bwMode="auto">
          <a:xfrm>
            <a:off x="5291064" y="1916832"/>
            <a:ext cx="3852936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994"/>
            <a:ext cx="165969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2621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фотки плакат\Як вчити\74670623_2480300915628164_5824500618638655488_n.jpg"/>
          <p:cNvPicPr>
            <a:picLocks noChangeAspect="1" noChangeArrowheads="1"/>
          </p:cNvPicPr>
          <p:nvPr/>
        </p:nvPicPr>
        <p:blipFill>
          <a:blip r:embed="rId2" cstate="print"/>
          <a:srcRect l="31499" t="39899"/>
          <a:stretch>
            <a:fillRect/>
          </a:stretch>
        </p:blipFill>
        <p:spPr bwMode="auto">
          <a:xfrm>
            <a:off x="2051720" y="404664"/>
            <a:ext cx="6263680" cy="4121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цікаво проводити час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3" name="Picture 3" descr="D:\фотки плакат\Як вчити\75388425_2745310742148048_4489324126741200896_n.jpg"/>
          <p:cNvPicPr>
            <a:picLocks noChangeAspect="1" noChangeArrowheads="1"/>
          </p:cNvPicPr>
          <p:nvPr/>
        </p:nvPicPr>
        <p:blipFill>
          <a:blip r:embed="rId3" cstate="print"/>
          <a:srcRect l="19288" t="10800" r="15351" b="13601"/>
          <a:stretch>
            <a:fillRect/>
          </a:stretch>
        </p:blipFill>
        <p:spPr bwMode="auto">
          <a:xfrm>
            <a:off x="179512" y="3531751"/>
            <a:ext cx="5112568" cy="3326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E:\pu\Розумники 16.01.2020\IMG-1b30340d96cf1dd5113edd55070ed3c2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0085" y="4005064"/>
            <a:ext cx="3803915" cy="285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63994"/>
            <a:ext cx="165969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2621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… слідкувати за новинками науки й техніки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6" name="Picture 2" descr="D:\фотки плакат\Як вчити\46473255_1795811093850062_783131434241386086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196752"/>
            <a:ext cx="4067944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Галя\Desktop\Перегінськ\фото\foto\DSC03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293096"/>
            <a:ext cx="3635896" cy="2385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E:\pu\фото для буклету 2020\тренінг мопед.jpg"/>
          <p:cNvPicPr>
            <a:picLocks noChangeAspect="1" noChangeArrowheads="1"/>
          </p:cNvPicPr>
          <p:nvPr/>
        </p:nvPicPr>
        <p:blipFill>
          <a:blip r:embed="rId4" cstate="print"/>
          <a:srcRect l="5341" t="21444" r="2549" b="6951"/>
          <a:stretch>
            <a:fillRect/>
          </a:stretch>
        </p:blipFill>
        <p:spPr bwMode="auto">
          <a:xfrm>
            <a:off x="395536" y="1052736"/>
            <a:ext cx="3275856" cy="3384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E:\pu\фото для буклету 2020\семінар для вчителів.jpg"/>
          <p:cNvPicPr>
            <a:picLocks noChangeAspect="1" noChangeArrowheads="1"/>
          </p:cNvPicPr>
          <p:nvPr/>
        </p:nvPicPr>
        <p:blipFill>
          <a:blip r:embed="rId5" cstate="print"/>
          <a:srcRect t="15949" r="8293"/>
          <a:stretch>
            <a:fillRect/>
          </a:stretch>
        </p:blipFill>
        <p:spPr bwMode="auto">
          <a:xfrm>
            <a:off x="827584" y="4437112"/>
            <a:ext cx="3312368" cy="227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994"/>
            <a:ext cx="1407161" cy="128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2621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… набувати нових вмінь та навичок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Picture 4" descr="D:\фотки плакат\Як вчити\IMG_20191016_101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2895786" cy="3861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D:\фотки плакат\Як вчити\IMG_20181030_144326.jpg"/>
          <p:cNvPicPr>
            <a:picLocks noChangeAspect="1" noChangeArrowheads="1"/>
          </p:cNvPicPr>
          <p:nvPr/>
        </p:nvPicPr>
        <p:blipFill>
          <a:blip r:embed="rId3" cstate="print"/>
          <a:srcRect t="1457" b="15476"/>
          <a:stretch>
            <a:fillRect/>
          </a:stretch>
        </p:blipFill>
        <p:spPr bwMode="auto">
          <a:xfrm>
            <a:off x="5438124" y="1124744"/>
            <a:ext cx="3705876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D:\фотки плакат\Як вчити\IMG_20191030_114213.jpg"/>
          <p:cNvPicPr>
            <a:picLocks noChangeAspect="1" noChangeArrowheads="1"/>
          </p:cNvPicPr>
          <p:nvPr/>
        </p:nvPicPr>
        <p:blipFill>
          <a:blip r:embed="rId4" cstate="print"/>
          <a:srcRect b="9642"/>
          <a:stretch>
            <a:fillRect/>
          </a:stretch>
        </p:blipFill>
        <p:spPr bwMode="auto">
          <a:xfrm>
            <a:off x="2843808" y="3065579"/>
            <a:ext cx="2808312" cy="3792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Галя\Desktop\Перегінськ\фото\foto\DSC03136.JPG"/>
          <p:cNvPicPr>
            <a:picLocks noChangeAspect="1" noChangeArrowheads="1"/>
          </p:cNvPicPr>
          <p:nvPr/>
        </p:nvPicPr>
        <p:blipFill>
          <a:blip r:embed="rId5" cstate="print"/>
          <a:srcRect l="-7883" t="8729" r="-12981" b="6161"/>
          <a:stretch>
            <a:fillRect/>
          </a:stretch>
        </p:blipFill>
        <p:spPr bwMode="auto">
          <a:xfrm>
            <a:off x="2627784" y="1268760"/>
            <a:ext cx="344611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63994"/>
            <a:ext cx="165969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2621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… стати ВЧИТЕЛЕМ!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E:\pu\Хмарні технології\Фотозвіт\79244447_2448588465408399_802015337283531571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556792"/>
            <a:ext cx="8748464" cy="4286250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63994"/>
            <a:ext cx="165969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2621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715" y="980728"/>
            <a:ext cx="9093696" cy="5075850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</a:pPr>
            <a:r>
              <a:rPr lang="uk-UA" sz="3200" i="1" dirty="0" smtClean="0"/>
              <a:t/>
            </a:r>
            <a:br>
              <a:rPr lang="uk-UA" sz="3200" i="1" dirty="0" smtClean="0"/>
            </a:br>
            <a:r>
              <a:rPr lang="uk-UA" sz="3200" i="1" dirty="0" smtClean="0"/>
              <a:t/>
            </a:r>
            <a:br>
              <a:rPr lang="uk-UA" sz="3200" i="1" dirty="0" smtClean="0"/>
            </a:br>
            <a:r>
              <a:rPr lang="uk-UA" sz="3200" i="1" dirty="0" smtClean="0"/>
              <a:t/>
            </a:r>
            <a:br>
              <a:rPr lang="uk-UA" sz="3200" i="1" dirty="0" smtClean="0"/>
            </a:br>
            <a:r>
              <a:rPr lang="uk-UA" sz="3200" i="1" dirty="0" smtClean="0"/>
              <a:t/>
            </a:r>
            <a:br>
              <a:rPr lang="uk-UA" sz="3200" i="1" dirty="0" smtClean="0"/>
            </a:br>
            <a:r>
              <a:rPr lang="uk-UA" sz="3200" i="1" dirty="0" smtClean="0"/>
              <a:t/>
            </a:r>
            <a:br>
              <a:rPr lang="uk-UA" sz="3200" i="1" dirty="0" smtClean="0"/>
            </a:br>
            <a:r>
              <a:rPr lang="uk-UA" sz="3200" b="1" i="1" dirty="0" smtClean="0">
                <a:solidFill>
                  <a:schemeClr val="accent2">
                    <a:lumMod val="75000"/>
                  </a:schemeClr>
                </a:solidFill>
              </a:rPr>
              <a:t>ЗАПРОШУЄМО ДО НАС НА НАВЧАННЯ</a:t>
            </a:r>
            <a:br>
              <a:rPr lang="uk-UA" sz="32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3200" b="1" i="1" dirty="0" smtClean="0">
                <a:solidFill>
                  <a:schemeClr val="accent2">
                    <a:lumMod val="75000"/>
                  </a:schemeClr>
                </a:solidFill>
              </a:rPr>
              <a:t>НА СПЕЦІАЛЬНІСТЬ</a:t>
            </a:r>
            <a:br>
              <a:rPr lang="uk-UA" sz="32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3600" b="1" i="1" dirty="0" smtClean="0"/>
              <a:t>014 «Середня освіта (за предметними спеціалізаціями)» </a:t>
            </a:r>
            <a:br>
              <a:rPr lang="uk-UA" sz="3600" b="1" i="1" dirty="0" smtClean="0"/>
            </a:br>
            <a:r>
              <a:rPr lang="uk-UA" sz="3600" b="1" i="1" dirty="0" smtClean="0">
                <a:solidFill>
                  <a:schemeClr val="tx1"/>
                </a:solidFill>
              </a:rPr>
              <a:t>Спеціалізація 014.08 </a:t>
            </a:r>
            <a:r>
              <a:rPr lang="uk-UA" sz="3600" b="1" i="1" dirty="0" smtClean="0"/>
              <a:t>Ф</a:t>
            </a:r>
            <a:r>
              <a:rPr lang="uk-UA" sz="3600" b="1" i="1" dirty="0" smtClean="0">
                <a:solidFill>
                  <a:schemeClr val="tx1"/>
                </a:solidFill>
              </a:rPr>
              <a:t>ізика</a:t>
            </a:r>
            <a:br>
              <a:rPr lang="uk-UA" sz="3600" b="1" i="1" dirty="0" smtClean="0">
                <a:solidFill>
                  <a:schemeClr val="tx1"/>
                </a:solidFill>
              </a:rPr>
            </a:br>
            <a:r>
              <a:rPr lang="uk-UA" sz="3600" b="1" i="1" dirty="0" smtClean="0">
                <a:solidFill>
                  <a:schemeClr val="tx1"/>
                </a:solidFill>
              </a:rPr>
              <a:t> Освітні програми «Середня освіта (фізика)»</a:t>
            </a:r>
            <a:br>
              <a:rPr lang="uk-UA" sz="3600" b="1" i="1" dirty="0" smtClean="0">
                <a:solidFill>
                  <a:schemeClr val="tx1"/>
                </a:solidFill>
              </a:rPr>
            </a:br>
            <a:r>
              <a:rPr lang="uk-UA" sz="3600" b="1" i="1" dirty="0" smtClean="0">
                <a:solidFill>
                  <a:schemeClr val="tx1"/>
                </a:solidFill>
              </a:rPr>
              <a:t> та </a:t>
            </a:r>
            <a:r>
              <a:rPr lang="uk-UA" sz="3600" b="1" i="1" dirty="0"/>
              <a:t>«Середня освіта (</a:t>
            </a:r>
            <a:r>
              <a:rPr lang="uk-UA" sz="3600" b="1" i="1" dirty="0" smtClean="0"/>
              <a:t>фізика і математика</a:t>
            </a:r>
            <a:r>
              <a:rPr lang="uk-UA" sz="3600" b="1" i="1" dirty="0" smtClean="0">
                <a:solidFill>
                  <a:schemeClr val="tx1"/>
                </a:solidFill>
              </a:rPr>
              <a:t>)»</a:t>
            </a:r>
            <a:br>
              <a:rPr lang="uk-UA" sz="3600" b="1" i="1" dirty="0" smtClean="0">
                <a:solidFill>
                  <a:schemeClr val="tx1"/>
                </a:solidFill>
              </a:rPr>
            </a:br>
            <a:r>
              <a:rPr lang="en-US" sz="3600" b="1" i="1" dirty="0" smtClean="0"/>
              <a:t/>
            </a:r>
            <a:br>
              <a:rPr lang="en-US" sz="3600" b="1" i="1" dirty="0" smtClean="0"/>
            </a:br>
            <a:r>
              <a:rPr lang="uk-UA" sz="3200" b="1" i="1" dirty="0" smtClean="0"/>
              <a:t/>
            </a:r>
            <a:br>
              <a:rPr lang="uk-UA" sz="3200" b="1" i="1" dirty="0" smtClean="0"/>
            </a:br>
            <a:r>
              <a:rPr lang="uk-UA" sz="3200" b="1" i="1" dirty="0" smtClean="0"/>
              <a:t/>
            </a:r>
            <a:br>
              <a:rPr lang="uk-UA" sz="3200" b="1" i="1" dirty="0" smtClean="0"/>
            </a:br>
            <a:r>
              <a:rPr lang="uk-UA" sz="3200" i="1" dirty="0" smtClean="0"/>
              <a:t/>
            </a:r>
            <a:br>
              <a:rPr lang="uk-UA" sz="3200" i="1" dirty="0" smtClean="0"/>
            </a:br>
            <a:r>
              <a:rPr lang="uk-UA" sz="3200" i="1" dirty="0" smtClean="0"/>
              <a:t/>
            </a:r>
            <a:br>
              <a:rPr lang="uk-UA" sz="3200" i="1" dirty="0" smtClean="0"/>
            </a:br>
            <a:r>
              <a:rPr lang="uk-UA" sz="3200" i="1" dirty="0" smtClean="0"/>
              <a:t/>
            </a:r>
            <a:br>
              <a:rPr lang="uk-UA" sz="3200" i="1" dirty="0" smtClean="0"/>
            </a:br>
            <a:endParaRPr lang="uk-UA" sz="2000" i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2602" y="89898"/>
            <a:ext cx="8136904" cy="10340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uk-UA" sz="1400" dirty="0" smtClean="0"/>
              <a:t>ДЕРЖАВНИЙ ВИЩИЙ НАВЧАЛЬНИЙ ЗАКЛАД</a:t>
            </a:r>
          </a:p>
          <a:p>
            <a:pPr>
              <a:lnSpc>
                <a:spcPct val="100000"/>
              </a:lnSpc>
            </a:pPr>
            <a:r>
              <a:rPr lang="uk-UA" sz="1400" dirty="0" smtClean="0"/>
              <a:t>"ПРИКАРПАТСЬКИЙ НАЦІОНАЛЬНИЙ УНІВЕРСИТЕТ ІМЕНІ ВАСИЛЯ СТЕФАНИКА"</a:t>
            </a:r>
            <a:br>
              <a:rPr lang="uk-UA" sz="1400" dirty="0" smtClean="0"/>
            </a:br>
            <a:r>
              <a:rPr lang="uk-UA" sz="2400" dirty="0" smtClean="0"/>
              <a:t>ФІЗИКО-ТЕХНІЧНИЙ ФАКУЛЬТЕТ</a:t>
            </a:r>
          </a:p>
          <a:p>
            <a:pPr>
              <a:lnSpc>
                <a:spcPct val="100000"/>
              </a:lnSpc>
            </a:pPr>
            <a:endParaRPr lang="uk-UA" sz="1600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63994"/>
            <a:ext cx="165969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Admin\Desktop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91" b="99311" l="0" r="100000">
                        <a14:foregroundMark x1="84430" y1="63499" x2="95395" y2="63499"/>
                        <a14:foregroundMark x1="97149" y1="68733" x2="98026" y2="74242"/>
                        <a14:foregroundMark x1="97149" y1="71625" x2="98026" y2="71625"/>
                        <a14:foregroundMark x1="98026" y1="74656" x2="96930" y2="77410"/>
                        <a14:foregroundMark x1="96930" y1="77824" x2="96272" y2="78099"/>
                        <a14:foregroundMark x1="96272" y1="78375" x2="94298" y2="79201"/>
                        <a14:foregroundMark x1="94298" y1="79201" x2="68202" y2="79201"/>
                        <a14:foregroundMark x1="71930" y1="66116" x2="73684" y2="69008"/>
                        <a14:foregroundMark x1="73684" y1="69284" x2="74561" y2="74242"/>
                        <a14:foregroundMark x1="74561" y1="74380" x2="69079" y2="74380"/>
                        <a14:foregroundMark x1="74342" y1="64463" x2="77851" y2="70523"/>
                        <a14:foregroundMark x1="78070" y1="70248" x2="91667" y2="69421"/>
                        <a14:foregroundMark x1="90351" y1="67631" x2="80702" y2="75069"/>
                        <a14:foregroundMark x1="83333" y1="75344" x2="90351" y2="72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949" y="4795359"/>
            <a:ext cx="1081732" cy="172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10" b="100000" l="99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298" y="5517232"/>
            <a:ext cx="1233113" cy="121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48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 dir="u" isContent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txBody>
          <a:bodyPr/>
          <a:lstStyle/>
          <a:p>
            <a:endParaRPr lang="uk-UA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4469207"/>
              </p:ext>
            </p:extLst>
          </p:nvPr>
        </p:nvGraphicFramePr>
        <p:xfrm>
          <a:off x="-540568" y="404664"/>
          <a:ext cx="1108923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39" y="-171400"/>
            <a:ext cx="1204164" cy="109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9512" y="-11481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 ВИЩИЙ НАВЧАЛЬНИЙ ЗАКЛАД</a:t>
            </a:r>
            <a:br>
              <a:rPr lang="uk-UA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"ПРИКАРПАТСЬКИЙ НАЦІОНАЛЬНИЙ УНІВЕРСИТЕТ ІМЕНІ ВАСИЛЯ СТЕФАНИКА«</a:t>
            </a:r>
          </a:p>
          <a:p>
            <a:pPr algn="ctr"/>
            <a:r>
              <a:rPr lang="uk-UA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ФІЗИКО-ТЕХНІЧНИЙ ФАКУЛЬТЕТ</a:t>
            </a:r>
          </a:p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39" y="727255"/>
            <a:ext cx="1872210" cy="1299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Admin\Desktop\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791" b="99311" l="0" r="100000">
                        <a14:foregroundMark x1="84430" y1="63499" x2="95395" y2="63499"/>
                        <a14:foregroundMark x1="97149" y1="68733" x2="98026" y2="74242"/>
                        <a14:foregroundMark x1="97149" y1="71625" x2="98026" y2="71625"/>
                        <a14:foregroundMark x1="98026" y1="74656" x2="96930" y2="77410"/>
                        <a14:foregroundMark x1="96930" y1="77824" x2="96272" y2="78099"/>
                        <a14:foregroundMark x1="96272" y1="78375" x2="94298" y2="79201"/>
                        <a14:foregroundMark x1="94298" y1="79201" x2="68202" y2="79201"/>
                        <a14:foregroundMark x1="71930" y1="66116" x2="73684" y2="69008"/>
                        <a14:foregroundMark x1="73684" y1="69284" x2="74561" y2="74242"/>
                        <a14:foregroundMark x1="74561" y1="74380" x2="69079" y2="74380"/>
                        <a14:foregroundMark x1="74342" y1="64463" x2="77851" y2="70523"/>
                        <a14:foregroundMark x1="78070" y1="70248" x2="91667" y2="69421"/>
                        <a14:foregroundMark x1="90351" y1="67631" x2="80702" y2="75069"/>
                        <a14:foregroundMark x1="83333" y1="75344" x2="90351" y2="72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713" y="5157329"/>
            <a:ext cx="791445" cy="126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20" b="100000" l="117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251" y="5897440"/>
            <a:ext cx="979578" cy="93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41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 dir="u" isContent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36712" y="5445224"/>
            <a:ext cx="8229600" cy="102413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uk-UA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З НАМИ ЗВ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ЯЗАТИСЯ?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E-mail: 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ftf_dek@pnu.edu.ua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 (0342) 596000</a:t>
            </a:r>
            <a:b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Сайт: </a:t>
            </a:r>
            <a:r>
              <a:rPr lang="en-US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ftf.pnu.edu.ua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www.facebook.com/ftf.pnu.official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180528" y="-163994"/>
            <a:ext cx="10148664" cy="10227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ДЕРЖАВНИЙ ВИЩИЙ НАВЧАЛЬНИЙ ЗАКЛАД</a:t>
            </a:r>
          </a:p>
          <a:p>
            <a:pPr>
              <a:lnSpc>
                <a:spcPct val="100000"/>
              </a:lnSpc>
            </a:pPr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"ПРИКАРПАТСЬКИЙ НАЦІОНАЛЬНИЙ УНІВЕРСИТЕТ ІМЕНІ ВАСИЛЯ СТЕФАНИКА«</a:t>
            </a:r>
          </a:p>
          <a:p>
            <a:pPr>
              <a:lnSpc>
                <a:spcPct val="100000"/>
              </a:lnSpc>
            </a:pPr>
            <a:endParaRPr lang="uk-UA" sz="1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987824" y="4258058"/>
            <a:ext cx="7920880" cy="10241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</a:rPr>
              <a:t>ЯК ДО НАС ПОТРАПИТИ?</a:t>
            </a:r>
            <a:endParaRPr lang="uk-UA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63994"/>
            <a:ext cx="1512166" cy="137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89603" y="959413"/>
            <a:ext cx="740891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ФІЗИКО-ТЕХНІЧНИЙ ФАКУЛЬТЕТ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 OF PHYSICS AND TECHNOLOGY</a:t>
            </a:r>
            <a:endParaRPr lang="uk-UA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5157192"/>
            <a:ext cx="4716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Адреса:  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Шевченка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Івано-Франківськ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Івано-Франківська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обл., 76025, 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endParaRPr lang="uk-UA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E:\pu\фото для буклету 2020\1\IMG_20191110_103457.jpg"/>
          <p:cNvPicPr>
            <a:picLocks noChangeAspect="1" noChangeArrowheads="1"/>
          </p:cNvPicPr>
          <p:nvPr/>
        </p:nvPicPr>
        <p:blipFill rotWithShape="1">
          <a:blip r:embed="rId7" cstate="print"/>
          <a:srcRect t="33650" b="20703"/>
          <a:stretch/>
        </p:blipFill>
        <p:spPr bwMode="auto">
          <a:xfrm>
            <a:off x="250692" y="2273677"/>
            <a:ext cx="8640960" cy="2477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942749" y="1688902"/>
            <a:ext cx="74089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АБІТУРІЄНТЕ, ЧЕКАЄМО ТЕБЕ!</a:t>
            </a:r>
            <a:endParaRPr lang="uk-UA" sz="3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10" b="100000" l="99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35" y="3748250"/>
            <a:ext cx="1033723" cy="102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76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 dir="u" isContent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173</Words>
  <Application>Microsoft Office PowerPoint</Application>
  <PresentationFormat>Экран (4:3)</PresentationFormat>
  <Paragraphs>45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Кафедра фізики і методики викладання ПНУ  запрошує на навчання  всіх, хто прагне …  </vt:lpstr>
      <vt:lpstr>… вивчати фізику</vt:lpstr>
      <vt:lpstr>…цікаво проводити час</vt:lpstr>
      <vt:lpstr>… слідкувати за новинками науки й техніки </vt:lpstr>
      <vt:lpstr>… набувати нових вмінь та навичок</vt:lpstr>
      <vt:lpstr>… стати ВЧИТЕЛЕМ!</vt:lpstr>
      <vt:lpstr>     ЗАПРОШУЄМО ДО НАС НА НАВЧАННЯ НА СПЕЦІАЛЬНІСТЬ 014 «Середня освіта (за предметними спеціалізаціями)»  Спеціалізація 014.08 Фізика  Освітні програми «Середня освіта (фізика)»  та «Середня освіта (фізика і математика)»       </vt:lpstr>
      <vt:lpstr>Презентация PowerPoint</vt:lpstr>
      <vt:lpstr> ЯК З НАМИ ЗВ`ЯЗАТИСЯ?  E-mail: ftf_dek@pnu.edu.ua Телефон: (0342) 596000 Сайт: ftf.pnu.edu.ua   Facebook: www.facebook.com/ftf.pnu.official 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фізики і методики викладання ПНУ запрошує на навчання</dc:title>
  <dc:creator>Галя</dc:creator>
  <cp:lastModifiedBy>garidguk</cp:lastModifiedBy>
  <cp:revision>13</cp:revision>
  <dcterms:created xsi:type="dcterms:W3CDTF">2020-04-23T08:23:06Z</dcterms:created>
  <dcterms:modified xsi:type="dcterms:W3CDTF">2020-11-19T18:34:02Z</dcterms:modified>
</cp:coreProperties>
</file>