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3265-6EF6-4BE0-8E66-EC59BC9AE979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6419-AAFA-47FB-86A6-1B516B0E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N6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_3384.JPG"/>
          <p:cNvPicPr>
            <a:picLocks noChangeAspect="1"/>
          </p:cNvPicPr>
          <p:nvPr/>
        </p:nvPicPr>
        <p:blipFill>
          <a:blip r:embed="rId3"/>
          <a:srcRect l="1470"/>
          <a:stretch>
            <a:fillRect/>
          </a:stretch>
        </p:blipFill>
        <p:spPr>
          <a:xfrm>
            <a:off x="-142908" y="0"/>
            <a:ext cx="9574640" cy="6858000"/>
          </a:xfrm>
          <a:prstGeom prst="rect">
            <a:avLst/>
          </a:prstGeom>
        </p:spPr>
      </p:pic>
      <p:pic>
        <p:nvPicPr>
          <p:cNvPr id="6" name="Рисунок 5" descr="13233269_1722294444693272_135549170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7198"/>
            <a:ext cx="9501286" cy="6915198"/>
          </a:xfrm>
          <a:prstGeom prst="rect">
            <a:avLst/>
          </a:prstGeom>
        </p:spPr>
      </p:pic>
      <p:pic>
        <p:nvPicPr>
          <p:cNvPr id="7" name="Рисунок 6" descr="DSCN44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DSCN44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</cp:revision>
  <dcterms:created xsi:type="dcterms:W3CDTF">2018-12-08T14:16:37Z</dcterms:created>
  <dcterms:modified xsi:type="dcterms:W3CDTF">2018-12-08T14:24:56Z</dcterms:modified>
</cp:coreProperties>
</file>