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761163" cy="99425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16" y="-3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078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567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009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444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481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124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205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235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426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7243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1965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9E115-DD07-41A6-BCB7-33894F4FCDD8}" type="datetimeFigureOut">
              <a:rPr lang="uk-UA" smtClean="0"/>
              <a:t>09.09.2013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34BF5-7A4A-461D-8810-D7F0019B65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01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14"/>
            <a:ext cx="9906000" cy="683297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40516" y="490370"/>
            <a:ext cx="7065484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Шановні викладачі та студенти факультету фізичного виховання і спорту!</a:t>
            </a:r>
            <a:endParaRPr lang="uk-UA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64768" y="2878299"/>
            <a:ext cx="66247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Прийміть найщиріші вітання з нагоди Дня працівника фізичної культури та спорту – професійного свята працелюбних і талановитих людей, чиє покликання – формувати здорову націю.</a:t>
            </a:r>
          </a:p>
          <a:p>
            <a:endParaRPr lang="uk-UA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 щирого серця бажаємо Вам людського щастя, здоров’я, достатку і родинного тепла. Нехай горде ім’я працівника фізичної культури і спорту дарує Вам наснагу і впевненість у щоденній роботі на благо процвітання нашої держави.</a:t>
            </a:r>
            <a:endPara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40441" y="5855659"/>
            <a:ext cx="4678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 спортивно-педагогічних дисциплін.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60502"/>
            <a:ext cx="2504728" cy="173772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515"/>
            <a:ext cx="2504727" cy="156545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43699"/>
            <a:ext cx="2517523" cy="180178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" y="3298223"/>
            <a:ext cx="2503647" cy="174547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524" y="6476331"/>
            <a:ext cx="4216400" cy="3937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136" y="6474063"/>
            <a:ext cx="3728864" cy="3937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744" y="543265"/>
            <a:ext cx="1053034" cy="1053034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294" y="5331298"/>
            <a:ext cx="1032943" cy="1032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674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1241</TotalTime>
  <Words>77</Words>
  <Application>Microsoft Office PowerPoint</Application>
  <PresentationFormat>Лист A4 (210x297 мм)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Eduard Lapkovskiy</dc:creator>
  <cp:lastModifiedBy>Eduard Lapkovskiy</cp:lastModifiedBy>
  <cp:revision>4</cp:revision>
  <cp:lastPrinted>2013-09-09T10:29:33Z</cp:lastPrinted>
  <dcterms:created xsi:type="dcterms:W3CDTF">2013-09-09T10:02:36Z</dcterms:created>
  <dcterms:modified xsi:type="dcterms:W3CDTF">2013-09-10T06:44:12Z</dcterms:modified>
</cp:coreProperties>
</file>