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4" r:id="rId4"/>
    <p:sldId id="285" r:id="rId5"/>
    <p:sldId id="283" r:id="rId6"/>
    <p:sldId id="260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tf_dekanat@pu.if.ua" TargetMode="External"/><Relationship Id="rId2" Type="http://schemas.openxmlformats.org/officeDocument/2006/relationships/hyperlink" Target="https://ftf.pnu.edu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832" y="2437879"/>
            <a:ext cx="7848600" cy="1927225"/>
          </a:xfrm>
        </p:spPr>
        <p:txBody>
          <a:bodyPr/>
          <a:lstStyle/>
          <a:p>
            <a:r>
              <a:rPr lang="uk-UA" sz="3600" dirty="0" smtClean="0"/>
              <a:t>Комп</a:t>
            </a:r>
            <a:r>
              <a:rPr lang="en-US" sz="3600" dirty="0" smtClean="0"/>
              <a:t>’</a:t>
            </a:r>
            <a:r>
              <a:rPr lang="uk-UA" sz="3600" dirty="0" smtClean="0"/>
              <a:t>ютерна фізика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665440"/>
            <a:ext cx="8062770" cy="643880"/>
          </a:xfrm>
        </p:spPr>
        <p:txBody>
          <a:bodyPr>
            <a:normAutofit/>
          </a:bodyPr>
          <a:lstStyle/>
          <a:p>
            <a:pPr algn="r"/>
            <a:r>
              <a:rPr lang="uk-UA" sz="2000" i="1" dirty="0" smtClean="0"/>
              <a:t>Інформація про факультет та нові навчальні програми</a:t>
            </a:r>
            <a:endParaRPr lang="uk-UA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871" y="541129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Прикарпатський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національний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університет імені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Василя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Стефаника</a:t>
            </a:r>
          </a:p>
          <a:p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Фізико-технічний факультет</a:t>
            </a:r>
            <a:endParaRPr lang="uk-UA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26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Івано-Франківськ, 2018</a:t>
            </a: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2348880"/>
            <a:ext cx="633670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Ð¤ÑÐ·Ð¸ÐºÐ¾-ÑÐµÑÐ½ÑÑÐ½Ð¸Ð¹ ÑÐ°ÐºÑÐ»ÑÑÐµÑ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213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1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uk-UA" dirty="0" smtClean="0"/>
              <a:t>Фізико-технічний факультет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347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 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endParaRPr lang="uk-UA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0565439"/>
              </p:ext>
            </p:extLst>
          </p:nvPr>
        </p:nvGraphicFramePr>
        <p:xfrm>
          <a:off x="3851920" y="1693550"/>
          <a:ext cx="5030453" cy="3188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58"/>
                <a:gridCol w="2569795"/>
              </a:tblGrid>
              <a:tr h="41529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Освітній рівень «Бакалавр»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Спеціальності: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Спеціалізації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Фізика та астрономія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</a:t>
                      </a:r>
                      <a:r>
                        <a:rPr lang="en-US" sz="1350">
                          <a:effectLst/>
                        </a:rPr>
                        <a:t>’</a:t>
                      </a:r>
                      <a:r>
                        <a:rPr lang="uk-UA" sz="1350">
                          <a:effectLst/>
                        </a:rPr>
                        <a:t>ютерна фізика 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Прикладна фізика та наноматеріали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Медична фізика 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Матеріали і системи відновлювальної енергетики 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Електроніка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Комп’ютерне проектування інтегральних схем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Комп’ютерна інженерія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Комп’ютерна інженерія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Середня освіта (фізика)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Фізика 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https://kvp.pnu.edu.ua/wp-content/uploads/sites/81/2018/04/IMG_5956-300x18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6" y="5013176"/>
            <a:ext cx="285750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3" cstate="print"/>
          <a:srcRect l="18068" t="29649" r="51911" b="30695"/>
          <a:stretch/>
        </p:blipFill>
        <p:spPr bwMode="auto">
          <a:xfrm>
            <a:off x="3491880" y="5013176"/>
            <a:ext cx="2361057" cy="173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Ð¡Ð²ÑÑÐ»Ð¸Ð½Ð° Ð²ÑÐ´ Rostyslaw Jaworskyi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1"/>
          <a:stretch/>
        </p:blipFill>
        <p:spPr bwMode="auto">
          <a:xfrm>
            <a:off x="6156176" y="5013176"/>
            <a:ext cx="2714248" cy="173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NATO Logo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815"/>
          <a:stretch/>
        </p:blipFill>
        <p:spPr bwMode="auto">
          <a:xfrm>
            <a:off x="7699246" y="404664"/>
            <a:ext cx="1417320" cy="711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/>
          <a:srcRect l="4378" t="14859" r="67363" b="73585"/>
          <a:stretch/>
        </p:blipFill>
        <p:spPr bwMode="auto">
          <a:xfrm>
            <a:off x="7520940" y="1196752"/>
            <a:ext cx="1623060" cy="373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03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Комп</a:t>
            </a:r>
            <a:r>
              <a:rPr lang="en-US" dirty="0" smtClean="0"/>
              <a:t>’</a:t>
            </a:r>
            <a:r>
              <a:rPr lang="uk-UA" dirty="0" smtClean="0"/>
              <a:t>ютерна фізика</a:t>
            </a:r>
            <a:endParaRPr lang="uk-UA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ºÐ¾Ð¼Ð¿'ÑÑÐµÑÐ½Ð° ÑÑÐ·Ð¸Ðº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8467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38"/>
          <a:stretch/>
        </p:blipFill>
        <p:spPr bwMode="auto">
          <a:xfrm>
            <a:off x="5004048" y="1268760"/>
            <a:ext cx="3190974" cy="169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613" b="30775"/>
          <a:stretch/>
        </p:blipFill>
        <p:spPr bwMode="auto">
          <a:xfrm>
            <a:off x="233949" y="1412776"/>
            <a:ext cx="37689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Рисунок 15" descr="C:\Users\Ростислав\AppData\Local\Microsoft\Windows\INetCache\Content.Word\Записати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528392" cy="24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17" descr="C:\Users\Ростислав\AppData\Local\Microsoft\Windows\INetCache\Content.Word\Записати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49" y="4525230"/>
            <a:ext cx="32321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72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844824"/>
            <a:ext cx="87099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70C0"/>
                </a:solidFill>
              </a:rPr>
              <a:t>Фізичні основи інформаційних </a:t>
            </a:r>
            <a:r>
              <a:rPr lang="uk-UA" sz="1600" b="1" dirty="0" smtClean="0">
                <a:solidFill>
                  <a:srgbClr val="0070C0"/>
                </a:solidFill>
              </a:rPr>
              <a:t>технологій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Комп'ютерний </a:t>
            </a:r>
            <a:r>
              <a:rPr lang="uk-UA" sz="1600" b="1" dirty="0">
                <a:solidFill>
                  <a:srgbClr val="0070C0"/>
                </a:solidFill>
              </a:rPr>
              <a:t>експеримент у </a:t>
            </a:r>
            <a:r>
              <a:rPr lang="uk-UA" sz="1600" b="1" dirty="0" smtClean="0">
                <a:solidFill>
                  <a:srgbClr val="0070C0"/>
                </a:solidFill>
              </a:rPr>
              <a:t>фізиці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Архітектура </a:t>
            </a:r>
            <a:r>
              <a:rPr lang="uk-UA" sz="1600" b="1" dirty="0">
                <a:solidFill>
                  <a:srgbClr val="0070C0"/>
                </a:solidFill>
              </a:rPr>
              <a:t>комп'ютерних </a:t>
            </a:r>
            <a:r>
              <a:rPr lang="uk-UA" sz="1600" b="1" dirty="0" smtClean="0">
                <a:solidFill>
                  <a:srgbClr val="0070C0"/>
                </a:solidFill>
              </a:rPr>
              <a:t>систем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Комп’ютерна </a:t>
            </a:r>
            <a:r>
              <a:rPr lang="uk-UA" sz="1600" b="1" dirty="0">
                <a:solidFill>
                  <a:srgbClr val="0070C0"/>
                </a:solidFill>
              </a:rPr>
              <a:t>інженерна </a:t>
            </a:r>
            <a:r>
              <a:rPr lang="uk-UA" sz="1600" b="1" dirty="0" smtClean="0">
                <a:solidFill>
                  <a:srgbClr val="0070C0"/>
                </a:solidFill>
              </a:rPr>
              <a:t>графіка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Комп’ютерні </a:t>
            </a:r>
            <a:r>
              <a:rPr lang="uk-UA" sz="1600" b="1" dirty="0">
                <a:solidFill>
                  <a:srgbClr val="0070C0"/>
                </a:solidFill>
              </a:rPr>
              <a:t>методи розв'язування фізичних задач (</a:t>
            </a:r>
            <a:r>
              <a:rPr lang="uk-UA" sz="1600" b="1" dirty="0" err="1">
                <a:solidFill>
                  <a:srgbClr val="0070C0"/>
                </a:solidFill>
              </a:rPr>
              <a:t>програмуванна</a:t>
            </a:r>
            <a:r>
              <a:rPr lang="uk-UA" sz="1600" b="1" dirty="0">
                <a:solidFill>
                  <a:srgbClr val="0070C0"/>
                </a:solidFill>
              </a:rPr>
              <a:t> на С</a:t>
            </a:r>
            <a:r>
              <a:rPr lang="uk-UA" sz="1600" b="1" dirty="0" smtClean="0">
                <a:solidFill>
                  <a:srgbClr val="0070C0"/>
                </a:solidFill>
              </a:rPr>
              <a:t>++)</a:t>
            </a:r>
            <a:endParaRPr lang="uk-UA" sz="1600" b="1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70C0"/>
                </a:solidFill>
              </a:rPr>
              <a:t>Системи штучного </a:t>
            </a:r>
            <a:r>
              <a:rPr lang="uk-UA" sz="1600" b="1" dirty="0" smtClean="0">
                <a:solidFill>
                  <a:srgbClr val="0070C0"/>
                </a:solidFill>
              </a:rPr>
              <a:t>інтелекту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Комп'ютерні </a:t>
            </a:r>
            <a:r>
              <a:rPr lang="uk-UA" sz="1600" b="1" dirty="0">
                <a:solidFill>
                  <a:srgbClr val="0070C0"/>
                </a:solidFill>
              </a:rPr>
              <a:t>технології у фізичному </a:t>
            </a:r>
            <a:r>
              <a:rPr lang="uk-UA" sz="1600" b="1" dirty="0" smtClean="0">
                <a:solidFill>
                  <a:srgbClr val="0070C0"/>
                </a:solidFill>
              </a:rPr>
              <a:t>експерименті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Основи </a:t>
            </a:r>
            <a:r>
              <a:rPr lang="uk-UA" sz="1600" b="1" dirty="0">
                <a:solidFill>
                  <a:srgbClr val="0070C0"/>
                </a:solidFill>
              </a:rPr>
              <a:t>комп'ютерного моделювання з перших </a:t>
            </a:r>
            <a:r>
              <a:rPr lang="uk-UA" sz="1600" b="1" dirty="0" smtClean="0">
                <a:solidFill>
                  <a:srgbClr val="0070C0"/>
                </a:solidFill>
              </a:rPr>
              <a:t>принципів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Системи </a:t>
            </a:r>
            <a:r>
              <a:rPr lang="uk-UA" sz="1600" b="1" dirty="0">
                <a:solidFill>
                  <a:srgbClr val="0070C0"/>
                </a:solidFill>
              </a:rPr>
              <a:t>керування та організація баз </a:t>
            </a:r>
            <a:r>
              <a:rPr lang="uk-UA" sz="1600" b="1" dirty="0" smtClean="0">
                <a:solidFill>
                  <a:srgbClr val="0070C0"/>
                </a:solidFill>
              </a:rPr>
              <a:t>даних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ООП </a:t>
            </a:r>
            <a:r>
              <a:rPr lang="uk-UA" sz="1600" b="1" dirty="0">
                <a:solidFill>
                  <a:srgbClr val="0070C0"/>
                </a:solidFill>
              </a:rPr>
              <a:t>у </a:t>
            </a:r>
            <a:r>
              <a:rPr lang="uk-UA" sz="1600" b="1" dirty="0" smtClean="0">
                <a:solidFill>
                  <a:srgbClr val="0070C0"/>
                </a:solidFill>
              </a:rPr>
              <a:t>фізиці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</a:rPr>
              <a:t>Web-</a:t>
            </a:r>
            <a:r>
              <a:rPr lang="uk-UA" sz="1600" b="1" dirty="0" smtClean="0">
                <a:solidFill>
                  <a:srgbClr val="0070C0"/>
                </a:solidFill>
              </a:rPr>
              <a:t>дизайн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Захист </a:t>
            </a:r>
            <a:r>
              <a:rPr lang="uk-UA" sz="1600" b="1" dirty="0">
                <a:solidFill>
                  <a:srgbClr val="0070C0"/>
                </a:solidFill>
              </a:rPr>
              <a:t>інформації в комп'ютерних </a:t>
            </a:r>
            <a:r>
              <a:rPr lang="uk-UA" sz="1600" b="1" dirty="0" smtClean="0">
                <a:solidFill>
                  <a:srgbClr val="0070C0"/>
                </a:solidFill>
              </a:rPr>
              <a:t>мережах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Алгоритмізація </a:t>
            </a:r>
            <a:r>
              <a:rPr lang="uk-UA" sz="1600" b="1" dirty="0">
                <a:solidFill>
                  <a:srgbClr val="0070C0"/>
                </a:solidFill>
              </a:rPr>
              <a:t>та програмування фізичних </a:t>
            </a:r>
            <a:r>
              <a:rPr lang="uk-UA" sz="1600" b="1" dirty="0" smtClean="0">
                <a:solidFill>
                  <a:srgbClr val="0070C0"/>
                </a:solidFill>
              </a:rPr>
              <a:t>експериментів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Прикладні  </a:t>
            </a:r>
            <a:r>
              <a:rPr lang="uk-UA" sz="1600" b="1" dirty="0">
                <a:solidFill>
                  <a:srgbClr val="0070C0"/>
                </a:solidFill>
              </a:rPr>
              <a:t>програмні системи для фізичних </a:t>
            </a:r>
            <a:r>
              <a:rPr lang="uk-UA" sz="1600" b="1" dirty="0" smtClean="0">
                <a:solidFill>
                  <a:srgbClr val="0070C0"/>
                </a:solidFill>
              </a:rPr>
              <a:t>досліджень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Моделювання </a:t>
            </a:r>
            <a:r>
              <a:rPr lang="uk-UA" sz="1600" b="1" dirty="0">
                <a:solidFill>
                  <a:srgbClr val="0070C0"/>
                </a:solidFill>
              </a:rPr>
              <a:t>фізичних процесів за допомогою прикладних комп'ютерних </a:t>
            </a:r>
            <a:r>
              <a:rPr lang="uk-UA" sz="1600" b="1" dirty="0" smtClean="0">
                <a:solidFill>
                  <a:srgbClr val="0070C0"/>
                </a:solidFill>
              </a:rPr>
              <a:t>програм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Розробка </a:t>
            </a:r>
            <a:r>
              <a:rPr lang="uk-UA" sz="1600" b="1" dirty="0">
                <a:solidFill>
                  <a:srgbClr val="0070C0"/>
                </a:solidFill>
              </a:rPr>
              <a:t>експлуатація та модифікація прикладних програм фізичних </a:t>
            </a:r>
            <a:r>
              <a:rPr lang="uk-UA" sz="1600" b="1" dirty="0" smtClean="0">
                <a:solidFill>
                  <a:srgbClr val="0070C0"/>
                </a:solidFill>
              </a:rPr>
              <a:t>досліджень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endParaRPr lang="uk-UA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Фізичні </a:t>
            </a:r>
            <a:r>
              <a:rPr lang="uk-UA" sz="1600" b="1" dirty="0">
                <a:solidFill>
                  <a:srgbClr val="0070C0"/>
                </a:solidFill>
              </a:rPr>
              <a:t>основи формування і обробки </a:t>
            </a:r>
            <a:r>
              <a:rPr lang="uk-UA" sz="1600" b="1" dirty="0" smtClean="0">
                <a:solidFill>
                  <a:srgbClr val="0070C0"/>
                </a:solidFill>
              </a:rPr>
              <a:t>зображень</a:t>
            </a:r>
            <a:endParaRPr lang="uk-UA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660158"/>
            <a:ext cx="20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Навчальні курси</a:t>
            </a:r>
            <a:endParaRPr lang="uk-UA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Комп</a:t>
            </a:r>
            <a:r>
              <a:rPr lang="en-US" smtClean="0"/>
              <a:t>’</a:t>
            </a:r>
            <a:r>
              <a:rPr lang="uk-UA" smtClean="0"/>
              <a:t>ютерна фізика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090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Ð¡Ð²ÑÑÐ»Ð¸Ð½Ð° Ð²ÑÐ´ Mykhailo Hasiu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53776"/>
            <a:ext cx="2701135" cy="2701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Студенти та випускники факультету</a:t>
            </a:r>
            <a:endParaRPr lang="uk-UA" dirty="0"/>
          </a:p>
        </p:txBody>
      </p:sp>
      <p:pic>
        <p:nvPicPr>
          <p:cNvPr id="4" name="Рисунок 3" descr="Ð¡Ð²ÑÑÐ»Ð¸Ð½Ð° Ð²ÑÐ´ Rostyslaw Jaworskyi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1"/>
          <a:stretch/>
        </p:blipFill>
        <p:spPr bwMode="auto">
          <a:xfrm>
            <a:off x="5508104" y="1381284"/>
            <a:ext cx="3002280" cy="1957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098" name="Picture 2" descr="https://kfhtt.pnu.edu.ua/wp-content/uploads/sites/48/2018/10/JULIA_stag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2664295" cy="199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¡Ð²ÑÑÐ»Ð¸Ð½Ð° Ð²ÑÐ´ Mykhailo Hasiu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0" y="3694844"/>
            <a:ext cx="1478953" cy="1478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1633697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Дрезден, </a:t>
            </a:r>
            <a:endParaRPr lang="en-US" dirty="0" smtClean="0"/>
          </a:p>
          <a:p>
            <a:r>
              <a:rPr lang="uk-UA" dirty="0" smtClean="0"/>
              <a:t>Німеччина, 2018</a:t>
            </a:r>
            <a:endParaRPr lang="en-US" dirty="0" smtClean="0"/>
          </a:p>
          <a:p>
            <a:r>
              <a:rPr lang="en-US" dirty="0"/>
              <a:t>(IFW Leibniz </a:t>
            </a:r>
            <a:r>
              <a:rPr lang="en-US" dirty="0" err="1"/>
              <a:t>Institut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5085183"/>
            <a:ext cx="208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Мельбурн, Австралія, </a:t>
            </a:r>
          </a:p>
          <a:p>
            <a:r>
              <a:rPr lang="uk-UA" dirty="0" smtClean="0"/>
              <a:t>2018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Monash</a:t>
            </a:r>
            <a:r>
              <a:rPr lang="en-US" dirty="0"/>
              <a:t> </a:t>
            </a:r>
            <a:r>
              <a:rPr lang="en-US" dirty="0" smtClean="0"/>
              <a:t>University)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225784" y="6270246"/>
            <a:ext cx="22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Даллас, США, 201</a:t>
            </a:r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586226" y="3425994"/>
            <a:ext cx="29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Жешув</a:t>
            </a:r>
            <a:r>
              <a:rPr lang="uk-UA" dirty="0" smtClean="0"/>
              <a:t>, Польща, 201</a:t>
            </a:r>
            <a:r>
              <a:rPr lang="en-US" dirty="0" smtClean="0"/>
              <a:t>5-….</a:t>
            </a:r>
            <a:endParaRPr lang="uk-UA" dirty="0"/>
          </a:p>
        </p:txBody>
      </p:sp>
      <p:pic>
        <p:nvPicPr>
          <p:cNvPr id="13" name="Picture 24" descr="H:\Америка\Створити папку\100_2259.JPG"/>
          <p:cNvPicPr>
            <a:picLocks noChangeAspect="1" noChangeArrowheads="1"/>
          </p:cNvPicPr>
          <p:nvPr/>
        </p:nvPicPr>
        <p:blipFill>
          <a:blip r:embed="rId6" cstate="print"/>
          <a:srcRect t="16260"/>
          <a:stretch>
            <a:fillRect/>
          </a:stretch>
        </p:blipFill>
        <p:spPr bwMode="auto">
          <a:xfrm>
            <a:off x="6270108" y="4178212"/>
            <a:ext cx="2786050" cy="185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7" cstate="print"/>
          <a:srcRect l="18068" t="29649" r="51911" b="30695"/>
          <a:stretch/>
        </p:blipFill>
        <p:spPr bwMode="auto">
          <a:xfrm>
            <a:off x="4283968" y="4178212"/>
            <a:ext cx="2448272" cy="1991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3799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229" y="26369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u="sng" dirty="0">
                <a:hlinkClick r:id="rId2"/>
              </a:rPr>
              <a:t>https://ftf.pnu.edu.ua/</a:t>
            </a:r>
            <a:endParaRPr lang="uk-UA" sz="2800" dirty="0"/>
          </a:p>
          <a:p>
            <a:r>
              <a:rPr lang="uk-UA" sz="2800" dirty="0"/>
              <a:t> </a:t>
            </a:r>
          </a:p>
          <a:p>
            <a:r>
              <a:rPr lang="uk-UA" sz="2800" u="sng" dirty="0"/>
              <a:t>Контакти</a:t>
            </a:r>
            <a:r>
              <a:rPr lang="uk-UA" sz="2800" dirty="0"/>
              <a:t>:</a:t>
            </a:r>
          </a:p>
          <a:p>
            <a:r>
              <a:rPr lang="uk-UA" sz="2800" dirty="0"/>
              <a:t>(0342) 596000</a:t>
            </a:r>
          </a:p>
          <a:p>
            <a:r>
              <a:rPr lang="uk-UA" sz="2800" u="sng" dirty="0" err="1">
                <a:hlinkClick r:id="rId3"/>
              </a:rPr>
              <a:t>ftf_dek</a:t>
            </a:r>
            <a:r>
              <a:rPr lang="uk-UA" sz="2800" u="sng" dirty="0">
                <a:hlinkClick r:id="rId3"/>
              </a:rPr>
              <a:t>anat@pu.if.ua</a:t>
            </a:r>
            <a:r>
              <a:rPr lang="uk-UA" sz="2800" dirty="0"/>
              <a:t> </a:t>
            </a:r>
          </a:p>
          <a:p>
            <a:r>
              <a:rPr lang="uk-UA" sz="2800" dirty="0"/>
              <a:t>вул. Шевченка, 57</a:t>
            </a:r>
          </a:p>
          <a:p>
            <a:r>
              <a:rPr lang="uk-UA" sz="2800" dirty="0"/>
              <a:t>м. Івано-Франківськ</a:t>
            </a:r>
          </a:p>
        </p:txBody>
      </p:sp>
      <p:pic>
        <p:nvPicPr>
          <p:cNvPr id="3" name="Рисунок 2" descr="Ð¤ÑÐ·Ð¸ÐºÐ¾-ÑÐµÑÐ½ÑÑÐ½Ð¸Ð¹ ÑÐ°ÐºÑÐ»ÑÑÐµÑ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213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2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873</TotalTime>
  <Words>200</Words>
  <Application>Microsoft Office PowerPoint</Application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Комп’ютерна фізика  </vt:lpstr>
      <vt:lpstr>Фізико-технічний факультет</vt:lpstr>
      <vt:lpstr>Комп’ютерна фізика</vt:lpstr>
      <vt:lpstr>Слайд 4</vt:lpstr>
      <vt:lpstr>Студенти та випускники факультету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Медична фізика</dc:title>
  <dc:creator>Lyubomyr</dc:creator>
  <cp:lastModifiedBy>Admin</cp:lastModifiedBy>
  <cp:revision>44</cp:revision>
  <dcterms:created xsi:type="dcterms:W3CDTF">2018-11-11T22:15:13Z</dcterms:created>
  <dcterms:modified xsi:type="dcterms:W3CDTF">2019-01-11T09:36:36Z</dcterms:modified>
</cp:coreProperties>
</file>