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5" r:id="rId3"/>
    <p:sldId id="289" r:id="rId4"/>
    <p:sldId id="284" r:id="rId5"/>
    <p:sldId id="282" r:id="rId6"/>
    <p:sldId id="286" r:id="rId7"/>
    <p:sldId id="283" r:id="rId8"/>
    <p:sldId id="287" r:id="rId9"/>
    <p:sldId id="288" r:id="rId10"/>
    <p:sldId id="266" r:id="rId11"/>
    <p:sldId id="270" r:id="rId12"/>
    <p:sldId id="290" r:id="rId1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67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75732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19598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7251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04363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50063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46582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16902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17892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177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89171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34498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34C995-C196-4257-965E-0908BAF0A5DA}" type="datetimeFigureOut">
              <a:rPr lang="ru-RU" smtClean="0"/>
              <a:t>16.10.2020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EE95F-0F22-4256-8836-FD5434F41C8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4099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1639"/>
          </a:xfrm>
        </p:spPr>
        <p:txBody>
          <a:bodyPr>
            <a:normAutofit fontScale="90000"/>
          </a:bodyPr>
          <a:lstStyle/>
          <a:p>
            <a:pPr algn="ctr"/>
            <a:r>
              <a:rPr lang="uk-UA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Інформація про забезпечення ОП навчальною літературою, спортивними майданчиками, їдальнею, кафе та гуртожитками</a:t>
            </a:r>
            <a:endParaRPr lang="ru-RU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1682" y="1191492"/>
            <a:ext cx="5270500" cy="5135418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0109" y="1191491"/>
            <a:ext cx="5273963" cy="513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795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8511"/>
          </a:xfrm>
        </p:spPr>
        <p:txBody>
          <a:bodyPr>
            <a:normAutofit/>
          </a:bodyPr>
          <a:lstStyle/>
          <a:p>
            <a:pPr algn="ctr"/>
            <a:r>
              <a:rPr lang="uk-UA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Стадіон «Наука» 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8764" y="923636"/>
            <a:ext cx="11231418" cy="5523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670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17" y="480291"/>
            <a:ext cx="11092872" cy="5689599"/>
          </a:xfrm>
          <a:prstGeom prst="rect">
            <a:avLst/>
          </a:prstGeom>
        </p:spPr>
      </p:pic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600363" y="572655"/>
            <a:ext cx="10917381" cy="5597236"/>
          </a:xfrm>
        </p:spPr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38399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4766"/>
          </a:xfrm>
        </p:spPr>
        <p:txBody>
          <a:bodyPr>
            <a:normAutofit fontScale="90000"/>
          </a:bodyPr>
          <a:lstStyle/>
          <a:p>
            <a:pPr algn="ctr"/>
            <a:r>
              <a:rPr lang="uk-UA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Басейн для студентів ДВНЗ «Прикарпатський національний університет</a:t>
            </a:r>
            <a:br>
              <a:rPr lang="uk-UA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імені Василя Стефаника»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1" y="1450109"/>
            <a:ext cx="10670308" cy="4922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641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249383"/>
            <a:ext cx="10515600" cy="822035"/>
          </a:xfrm>
        </p:spPr>
        <p:txBody>
          <a:bodyPr>
            <a:normAutofit/>
          </a:bodyPr>
          <a:lstStyle/>
          <a:p>
            <a:pPr algn="ctr"/>
            <a:r>
              <a:rPr lang="uk-UA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Студентська їдальня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9818" y="895927"/>
            <a:ext cx="10566400" cy="551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051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491" y="295564"/>
            <a:ext cx="10649527" cy="621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467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9744" y="415636"/>
            <a:ext cx="10880437" cy="620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983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7455" y="267855"/>
            <a:ext cx="10520217" cy="621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312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9817" y="378691"/>
            <a:ext cx="10437091" cy="593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402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6911"/>
          </a:xfrm>
        </p:spPr>
        <p:txBody>
          <a:bodyPr>
            <a:normAutofit/>
          </a:bodyPr>
          <a:lstStyle/>
          <a:p>
            <a:pPr algn="ctr"/>
            <a:r>
              <a:rPr lang="uk-UA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Гуртожиток № 5 </a:t>
            </a:r>
            <a:endParaRPr lang="ru-RU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822036"/>
            <a:ext cx="11049000" cy="5354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79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037" y="563419"/>
            <a:ext cx="10640291" cy="566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862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9818" y="396875"/>
            <a:ext cx="4581237" cy="5780088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203" y="396875"/>
            <a:ext cx="6086761" cy="578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906646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32</Words>
  <Application>Microsoft Office PowerPoint</Application>
  <PresentationFormat>Широкоэкранный</PresentationFormat>
  <Paragraphs>5</Paragraphs>
  <Slides>12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Тема Office</vt:lpstr>
      <vt:lpstr>Інформація про забезпечення ОП навчальною літературою, спортивними майданчиками, їдальнею, кафе та гуртожитками</vt:lpstr>
      <vt:lpstr>Стадіон «Наука» </vt:lpstr>
      <vt:lpstr>Презентация PowerPoint</vt:lpstr>
      <vt:lpstr>Басейн для студентів ДВНЗ «Прикарпатський національний університет  імені Василя Стефаника»</vt:lpstr>
      <vt:lpstr>Студентська їдальня</vt:lpstr>
      <vt:lpstr>Презентация PowerPoint</vt:lpstr>
      <vt:lpstr>Презентация PowerPoint</vt:lpstr>
      <vt:lpstr>Презентация PowerPoint</vt:lpstr>
      <vt:lpstr>Презентация PowerPoint</vt:lpstr>
      <vt:lpstr>Гуртожиток № 5 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Факультет природничих наук</dc:title>
  <dc:creator>Пользователь</dc:creator>
  <cp:lastModifiedBy>Пользователь</cp:lastModifiedBy>
  <cp:revision>22</cp:revision>
  <dcterms:created xsi:type="dcterms:W3CDTF">2020-10-16T06:47:37Z</dcterms:created>
  <dcterms:modified xsi:type="dcterms:W3CDTF">2020-10-16T13:59:47Z</dcterms:modified>
</cp:coreProperties>
</file>