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77" r:id="rId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7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4C995-C196-4257-965E-0908BAF0A5DA}" type="datetimeFigureOut">
              <a:rPr lang="ru-RU" smtClean="0"/>
              <a:t>16.10.2020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EE95F-0F22-4256-8836-FD5434F41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5732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4C995-C196-4257-965E-0908BAF0A5DA}" type="datetimeFigureOut">
              <a:rPr lang="ru-RU" smtClean="0"/>
              <a:t>16.10.2020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EE95F-0F22-4256-8836-FD5434F41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9171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4C995-C196-4257-965E-0908BAF0A5DA}" type="datetimeFigureOut">
              <a:rPr lang="ru-RU" smtClean="0"/>
              <a:t>16.10.2020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EE95F-0F22-4256-8836-FD5434F41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4498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4C995-C196-4257-965E-0908BAF0A5DA}" type="datetimeFigureOut">
              <a:rPr lang="ru-RU" smtClean="0"/>
              <a:t>16.10.2020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EE95F-0F22-4256-8836-FD5434F41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598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4C995-C196-4257-965E-0908BAF0A5DA}" type="datetimeFigureOut">
              <a:rPr lang="ru-RU" smtClean="0"/>
              <a:t>16.10.2020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EE95F-0F22-4256-8836-FD5434F41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7251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4C995-C196-4257-965E-0908BAF0A5DA}" type="datetimeFigureOut">
              <a:rPr lang="ru-RU" smtClean="0"/>
              <a:t>16.10.2020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EE95F-0F22-4256-8836-FD5434F41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4363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4C995-C196-4257-965E-0908BAF0A5DA}" type="datetimeFigureOut">
              <a:rPr lang="ru-RU" smtClean="0"/>
              <a:t>16.10.2020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EE95F-0F22-4256-8836-FD5434F41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0063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4C995-C196-4257-965E-0908BAF0A5DA}" type="datetimeFigureOut">
              <a:rPr lang="ru-RU" smtClean="0"/>
              <a:t>16.10.2020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EE95F-0F22-4256-8836-FD5434F41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6582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4C995-C196-4257-965E-0908BAF0A5DA}" type="datetimeFigureOut">
              <a:rPr lang="ru-RU" smtClean="0"/>
              <a:t>16.10.2020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EE95F-0F22-4256-8836-FD5434F41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6902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4C995-C196-4257-965E-0908BAF0A5DA}" type="datetimeFigureOut">
              <a:rPr lang="ru-RU" smtClean="0"/>
              <a:t>16.10.2020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EE95F-0F22-4256-8836-FD5434F41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7892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4C995-C196-4257-965E-0908BAF0A5DA}" type="datetimeFigureOut">
              <a:rPr lang="ru-RU" smtClean="0"/>
              <a:t>16.10.2020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EE95F-0F22-4256-8836-FD5434F41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771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34C995-C196-4257-965E-0908BAF0A5DA}" type="datetimeFigureOut">
              <a:rPr lang="ru-RU" smtClean="0"/>
              <a:t>16.10.2020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EE95F-0F22-4256-8836-FD5434F41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0990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1639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Інформація про реалізацію права на освіту особам з особливими потребами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7165" y="1385888"/>
            <a:ext cx="4350326" cy="48926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4849" y="1385888"/>
            <a:ext cx="6147477" cy="489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95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6617" y="618837"/>
            <a:ext cx="4692073" cy="551410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6545" y="618837"/>
            <a:ext cx="6047530" cy="551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4173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6472" y="738910"/>
            <a:ext cx="5412510" cy="55602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2181" y="738910"/>
            <a:ext cx="5467927" cy="563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97797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10</Words>
  <Application>Microsoft Office PowerPoint</Application>
  <PresentationFormat>Широкоэкранный</PresentationFormat>
  <Paragraphs>1</Paragraphs>
  <Slides>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Times New Roman</vt:lpstr>
      <vt:lpstr>Тема Office</vt:lpstr>
      <vt:lpstr>Інформація про реалізацію права на освіту особам з особливими потребами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Факультет природничих наук</dc:title>
  <dc:creator>Пользователь</dc:creator>
  <cp:lastModifiedBy>Пользователь</cp:lastModifiedBy>
  <cp:revision>21</cp:revision>
  <dcterms:created xsi:type="dcterms:W3CDTF">2020-10-16T06:47:37Z</dcterms:created>
  <dcterms:modified xsi:type="dcterms:W3CDTF">2020-10-16T14:46:43Z</dcterms:modified>
</cp:coreProperties>
</file>