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90" r:id="rId4"/>
    <p:sldId id="291" r:id="rId5"/>
    <p:sldId id="292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73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171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49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59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251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363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063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58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9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892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771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4C995-C196-4257-965E-0908BAF0A5DA}" type="datetimeFigureOut">
              <a:rPr lang="ru-RU" smtClean="0"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EE95F-0F22-4256-8836-FD5434F41C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99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163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Лабораторне обладнання та технічні засоби, що використовуються на ОП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8284" y="1006475"/>
            <a:ext cx="9255431" cy="51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95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745" y="369454"/>
            <a:ext cx="2286000" cy="24787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09" y="3154218"/>
            <a:ext cx="2473036" cy="228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818" y="369454"/>
            <a:ext cx="2286000" cy="2478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818" y="3154219"/>
            <a:ext cx="2286000" cy="228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891" y="369454"/>
            <a:ext cx="2286000" cy="24787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2891" y="3154218"/>
            <a:ext cx="2286000" cy="228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5273" y="369454"/>
            <a:ext cx="2286000" cy="24787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2963" y="3154218"/>
            <a:ext cx="228830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69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6691" y="387350"/>
            <a:ext cx="10123054" cy="617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24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91" y="461818"/>
            <a:ext cx="4267200" cy="5872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090" y="295563"/>
            <a:ext cx="7850909" cy="633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87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092" y="290946"/>
            <a:ext cx="9929090" cy="656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528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10</Words>
  <Application>Microsoft Office PowerPoint</Application>
  <PresentationFormat>Широкоэкранный</PresentationFormat>
  <Paragraphs>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Лабораторне обладнання та технічні засоби, що використовуються на ОП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Факультет природничих наук</dc:title>
  <dc:creator>Пользователь</dc:creator>
  <cp:lastModifiedBy>Пользователь</cp:lastModifiedBy>
  <cp:revision>24</cp:revision>
  <dcterms:created xsi:type="dcterms:W3CDTF">2020-10-16T06:47:37Z</dcterms:created>
  <dcterms:modified xsi:type="dcterms:W3CDTF">2020-10-16T14:33:41Z</dcterms:modified>
</cp:coreProperties>
</file>