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7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3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17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9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9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5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36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6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58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9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7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99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927" y="600365"/>
            <a:ext cx="9557018" cy="54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673" y="535709"/>
            <a:ext cx="10150763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7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291" y="452582"/>
            <a:ext cx="10483273" cy="57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055" y="572655"/>
            <a:ext cx="10566400" cy="56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84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0</Words>
  <Application>Microsoft Office PowerPoint</Application>
  <PresentationFormat>Широкоэкранный</PresentationFormat>
  <Paragraphs>0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природничих наук</dc:title>
  <dc:creator>Пользователь</dc:creator>
  <cp:lastModifiedBy>Пользователь</cp:lastModifiedBy>
  <cp:revision>20</cp:revision>
  <dcterms:created xsi:type="dcterms:W3CDTF">2020-10-16T06:47:37Z</dcterms:created>
  <dcterms:modified xsi:type="dcterms:W3CDTF">2020-10-16T14:54:04Z</dcterms:modified>
</cp:coreProperties>
</file>