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30279975" cy="21278850"/>
  <p:notesSz cx="9144000" cy="6858000"/>
  <p:defaultTextStyle>
    <a:defPPr>
      <a:defRPr lang="uk-UA"/>
    </a:defPPr>
    <a:lvl1pPr algn="l" defTabSz="294481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1pPr>
    <a:lvl2pPr marL="1471613" indent="-1014413" algn="l" defTabSz="294481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2pPr>
    <a:lvl3pPr marL="2944813" indent="-2030413" algn="l" defTabSz="294481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3pPr>
    <a:lvl4pPr marL="4418013" indent="-3046413" algn="l" defTabSz="294481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4pPr>
    <a:lvl5pPr marL="5889625" indent="-4060825" algn="l" defTabSz="294481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15620"/>
    <p:restoredTop sz="94660"/>
  </p:normalViewPr>
  <p:slideViewPr>
    <p:cSldViewPr>
      <p:cViewPr>
        <p:scale>
          <a:sx n="33" d="100"/>
          <a:sy n="33" d="100"/>
        </p:scale>
        <p:origin x="-24" y="-408"/>
      </p:cViewPr>
      <p:guideLst>
        <p:guide orient="horz" pos="6702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94556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94556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69B100-4A32-4604-BA87-37F01043C0F0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43200" y="514350"/>
            <a:ext cx="3657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94556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94556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CFBED7-6E4C-4FCC-82D1-5A7448E888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94481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1613" algn="l" defTabSz="294481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44813" algn="l" defTabSz="294481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18013" algn="l" defTabSz="294481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889625" algn="l" defTabSz="294481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63920" algn="l" defTabSz="294556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36702" algn="l" defTabSz="294556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09488" algn="l" defTabSz="294556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782271" algn="l" defTabSz="294556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944813" fontAlgn="base">
              <a:spcBef>
                <a:spcPct val="0"/>
              </a:spcBef>
              <a:spcAft>
                <a:spcPct val="0"/>
              </a:spcAft>
              <a:defRPr/>
            </a:pPr>
            <a:fld id="{7F4F7D72-D6A2-44DC-A87C-45B9A48BD2F4}" type="slidenum">
              <a:rPr lang="uk-UA"/>
              <a:pPr defTabSz="29448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11998193"/>
            <a:ext cx="30279975" cy="928065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30279975" cy="119981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8229600"/>
            <a:ext cx="30279975" cy="7092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4965065"/>
            <a:ext cx="30279975" cy="158409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411" y="15676926"/>
            <a:ext cx="18666724" cy="2737019"/>
          </a:xfrm>
        </p:spPr>
        <p:txBody>
          <a:bodyPr>
            <a:normAutofit/>
          </a:bodyPr>
          <a:lstStyle>
            <a:lvl1pPr marL="0" indent="0" algn="l">
              <a:buNone/>
              <a:defRPr sz="7100">
                <a:solidFill>
                  <a:schemeClr val="tx2"/>
                </a:solidFill>
              </a:defRPr>
            </a:lvl1pPr>
            <a:lvl2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19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2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65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3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84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387" y="9718801"/>
            <a:ext cx="23760876" cy="5563799"/>
          </a:xfrm>
          <a:effectLst/>
        </p:spPr>
        <p:txBody>
          <a:bodyPr/>
          <a:lstStyle>
            <a:lvl1pPr marL="2062338" indent="-1473098" algn="l">
              <a:defRPr sz="17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658ED-D9BD-4208-B47A-9998EA4EA3AE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4DF6-4E20-4F3E-9B6E-82AE017114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8328" y="2269741"/>
            <a:ext cx="21195983" cy="107812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9948-FFFD-4663-8651-12160F768EDF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F904-E573-430E-806F-D2B4FFBCE4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0622" y="1168250"/>
            <a:ext cx="6812994" cy="1625340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7663" y="2269743"/>
            <a:ext cx="15991983" cy="1518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BB29-609C-407D-B8A0-349A97885337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0F0A-DCDF-4F13-BC7F-C510D0E810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784997" y="2269744"/>
            <a:ext cx="21195983" cy="107812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EA0B-F2DE-48F6-9039-8B586B3DBCF5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82B8-D48F-4A6A-B2E3-0B18FA4209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998193"/>
            <a:ext cx="30279975" cy="928065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30279975" cy="119981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8229600"/>
            <a:ext cx="30279975" cy="7092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4965065"/>
            <a:ext cx="30279975" cy="158409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840" y="6741244"/>
            <a:ext cx="19758366" cy="7519104"/>
          </a:xfrm>
          <a:effectLst/>
        </p:spPr>
        <p:txBody>
          <a:bodyPr anchor="b"/>
          <a:lstStyle>
            <a:lvl1pPr algn="r">
              <a:defRPr sz="1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219" y="14296083"/>
            <a:ext cx="19771042" cy="2592247"/>
          </a:xfrm>
        </p:spPr>
        <p:txBody>
          <a:bodyPr/>
          <a:lstStyle>
            <a:lvl1pPr marL="0" indent="0" algn="r">
              <a:buNone/>
              <a:defRPr sz="6400">
                <a:solidFill>
                  <a:schemeClr val="tx2"/>
                </a:solidFill>
              </a:defRPr>
            </a:lvl1pPr>
            <a:lvl2pPr marL="1473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4619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1929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239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6549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3859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168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8478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7CF1-2C43-4E5B-B344-CE1A42CE880B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3674-7F3E-48A6-98A1-6EF29ED9C7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784993" y="2269741"/>
            <a:ext cx="11082471" cy="107812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5382227" y="2269744"/>
            <a:ext cx="11082471" cy="107812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8B62-EAF6-4D10-8094-FF2258DE736E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A8AE-07AE-4F9E-B3E9-53499FE9D7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4997" y="2269744"/>
            <a:ext cx="11082471" cy="198503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7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1473098" indent="0">
              <a:buNone/>
              <a:defRPr sz="6400" b="1"/>
            </a:lvl2pPr>
            <a:lvl3pPr marL="2946197" indent="0">
              <a:buNone/>
              <a:defRPr sz="5800" b="1"/>
            </a:lvl3pPr>
            <a:lvl4pPr marL="4419295" indent="0">
              <a:buNone/>
              <a:defRPr sz="5200" b="1"/>
            </a:lvl4pPr>
            <a:lvl5pPr marL="5892394" indent="0">
              <a:buNone/>
              <a:defRPr sz="5200" b="1"/>
            </a:lvl5pPr>
            <a:lvl6pPr marL="7365492" indent="0">
              <a:buNone/>
              <a:defRPr sz="5200" b="1"/>
            </a:lvl6pPr>
            <a:lvl7pPr marL="8838590" indent="0">
              <a:buNone/>
              <a:defRPr sz="5200" b="1"/>
            </a:lvl7pPr>
            <a:lvl8pPr marL="10311689" indent="0">
              <a:buNone/>
              <a:defRPr sz="5200" b="1"/>
            </a:lvl8pPr>
            <a:lvl9pPr marL="11784787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9526" y="4344903"/>
            <a:ext cx="11082471" cy="8511540"/>
          </a:xfrm>
        </p:spPr>
        <p:txBody>
          <a:bodyPr>
            <a:normAutofit/>
          </a:bodyPr>
          <a:lstStyle>
            <a:lvl1pPr>
              <a:defRPr sz="5800"/>
            </a:lvl1pPr>
            <a:lvl2pPr>
              <a:defRPr sz="5800"/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9347" y="2269744"/>
            <a:ext cx="11082471" cy="198503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7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1473098" indent="0">
              <a:buNone/>
              <a:defRPr sz="6400" b="1"/>
            </a:lvl2pPr>
            <a:lvl3pPr marL="2946197" indent="0">
              <a:buNone/>
              <a:defRPr sz="5800" b="1"/>
            </a:lvl3pPr>
            <a:lvl4pPr marL="4419295" indent="0">
              <a:buNone/>
              <a:defRPr sz="5200" b="1"/>
            </a:lvl4pPr>
            <a:lvl5pPr marL="5892394" indent="0">
              <a:buNone/>
              <a:defRPr sz="5200" b="1"/>
            </a:lvl5pPr>
            <a:lvl6pPr marL="7365492" indent="0">
              <a:buNone/>
              <a:defRPr sz="5200" b="1"/>
            </a:lvl6pPr>
            <a:lvl7pPr marL="8838590" indent="0">
              <a:buNone/>
              <a:defRPr sz="5200" b="1"/>
            </a:lvl7pPr>
            <a:lvl8pPr marL="10311689" indent="0">
              <a:buNone/>
              <a:defRPr sz="5200" b="1"/>
            </a:lvl8pPr>
            <a:lvl9pPr marL="11784787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7" y="4340885"/>
            <a:ext cx="11082471" cy="8511540"/>
          </a:xfrm>
        </p:spPr>
        <p:txBody>
          <a:bodyPr>
            <a:normAutofit/>
          </a:bodyPr>
          <a:lstStyle>
            <a:lvl1pPr>
              <a:defRPr sz="5800"/>
            </a:lvl1pPr>
            <a:lvl2pPr>
              <a:defRPr sz="5800"/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3185-3E6F-4A3C-BB58-8AA130EA8888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8D7B-E907-4E5B-A1B0-891F442066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2B0C-39FC-4334-BDF8-66E34273F8F1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7B25-04B7-4C02-8CF0-74B0372349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0F66C-875F-4702-A589-066571B3F9E5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76D8-D259-4DBB-978C-BD38370E1A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30" y="6856520"/>
            <a:ext cx="12040744" cy="3904824"/>
          </a:xfrm>
          <a:effectLst/>
        </p:spPr>
        <p:txBody>
          <a:bodyPr anchor="b"/>
          <a:lstStyle>
            <a:lvl1pPr marL="736549" indent="-736549" algn="l">
              <a:defRPr sz="9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1235" y="2269744"/>
            <a:ext cx="13302410" cy="15187259"/>
          </a:xfrm>
        </p:spPr>
        <p:txBody>
          <a:bodyPr anchor="ctr"/>
          <a:lstStyle>
            <a:lvl1pPr>
              <a:defRPr sz="71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45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2351" y="10852902"/>
            <a:ext cx="11221406" cy="6638449"/>
          </a:xfrm>
        </p:spPr>
        <p:txBody>
          <a:bodyPr/>
          <a:lstStyle>
            <a:lvl1pPr marL="0" indent="0">
              <a:buNone/>
              <a:defRPr sz="4500"/>
            </a:lvl1pPr>
            <a:lvl2pPr marL="1473098" indent="0">
              <a:buNone/>
              <a:defRPr sz="3900"/>
            </a:lvl2pPr>
            <a:lvl3pPr marL="2946197" indent="0">
              <a:buNone/>
              <a:defRPr sz="3200"/>
            </a:lvl3pPr>
            <a:lvl4pPr marL="4419295" indent="0">
              <a:buNone/>
              <a:defRPr sz="2900"/>
            </a:lvl4pPr>
            <a:lvl5pPr marL="5892394" indent="0">
              <a:buNone/>
              <a:defRPr sz="2900"/>
            </a:lvl5pPr>
            <a:lvl6pPr marL="7365492" indent="0">
              <a:buNone/>
              <a:defRPr sz="2900"/>
            </a:lvl6pPr>
            <a:lvl7pPr marL="8838590" indent="0">
              <a:buNone/>
              <a:defRPr sz="2900"/>
            </a:lvl7pPr>
            <a:lvl8pPr marL="10311689" indent="0">
              <a:buNone/>
              <a:defRPr sz="2900"/>
            </a:lvl8pPr>
            <a:lvl9pPr marL="11784787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2E37-7B6C-4AF2-BE11-F5F841648F92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1F69-1DCE-4947-A184-A47A434794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11998193"/>
            <a:ext cx="30279975" cy="928065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30279975" cy="119981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8229600"/>
            <a:ext cx="30279975" cy="7092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4965065"/>
            <a:ext cx="30279975" cy="158409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9355" y="3546475"/>
            <a:ext cx="13625989" cy="970488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6400"/>
            </a:lvl1pPr>
            <a:lvl2pPr marL="1473098" indent="0">
              <a:buNone/>
              <a:defRPr sz="9000"/>
            </a:lvl2pPr>
            <a:lvl3pPr marL="2946197" indent="0">
              <a:buNone/>
              <a:defRPr sz="7700"/>
            </a:lvl3pPr>
            <a:lvl4pPr marL="4419295" indent="0">
              <a:buNone/>
              <a:defRPr sz="6400"/>
            </a:lvl4pPr>
            <a:lvl5pPr marL="5892394" indent="0">
              <a:buNone/>
              <a:defRPr sz="6400"/>
            </a:lvl5pPr>
            <a:lvl6pPr marL="7365492" indent="0">
              <a:buNone/>
              <a:defRPr sz="6400"/>
            </a:lvl6pPr>
            <a:lvl7pPr marL="8838590" indent="0">
              <a:buNone/>
              <a:defRPr sz="6400"/>
            </a:lvl7pPr>
            <a:lvl8pPr marL="10311689" indent="0">
              <a:buNone/>
              <a:defRPr sz="6400"/>
            </a:lvl8pPr>
            <a:lvl9pPr marL="11784787" indent="0">
              <a:buNone/>
              <a:defRPr sz="6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7086" y="3135314"/>
            <a:ext cx="12232905" cy="6711370"/>
          </a:xfrm>
        </p:spPr>
        <p:txBody>
          <a:bodyPr anchor="b"/>
          <a:lstStyle>
            <a:lvl1pPr marL="589239" indent="-589239">
              <a:buFont typeface="Georgia" pitchFamily="18" charset="0"/>
              <a:buChar char="*"/>
              <a:defRPr sz="5200"/>
            </a:lvl1pPr>
            <a:lvl2pPr marL="1473098" indent="0">
              <a:buNone/>
              <a:defRPr sz="3900"/>
            </a:lvl2pPr>
            <a:lvl3pPr marL="2946197" indent="0">
              <a:buNone/>
              <a:defRPr sz="3200"/>
            </a:lvl3pPr>
            <a:lvl4pPr marL="4419295" indent="0">
              <a:buNone/>
              <a:defRPr sz="2900"/>
            </a:lvl4pPr>
            <a:lvl5pPr marL="5892394" indent="0">
              <a:buNone/>
              <a:defRPr sz="2900"/>
            </a:lvl5pPr>
            <a:lvl6pPr marL="7365492" indent="0">
              <a:buNone/>
              <a:defRPr sz="2900"/>
            </a:lvl6pPr>
            <a:lvl7pPr marL="8838590" indent="0">
              <a:buNone/>
              <a:defRPr sz="2900"/>
            </a:lvl7pPr>
            <a:lvl8pPr marL="10311689" indent="0">
              <a:buNone/>
              <a:defRPr sz="2900"/>
            </a:lvl8pPr>
            <a:lvl9pPr marL="11784787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318" y="13852106"/>
            <a:ext cx="21138820" cy="3546475"/>
          </a:xfrm>
        </p:spPr>
        <p:txBody>
          <a:bodyPr anchor="b"/>
          <a:lstStyle>
            <a:lvl1pPr algn="l">
              <a:defRPr sz="14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3081-8731-4C6D-AC13-A0883E7813E3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A277-19E6-4D53-BBEF-D050D83EF9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840922"/>
            <a:ext cx="30279975" cy="543792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0279975" cy="158409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1691938"/>
            <a:ext cx="30279975" cy="7092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4965065"/>
            <a:ext cx="30279975" cy="158409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620" tIns="147310" rIns="294620" bIns="147310" anchor="ctr"/>
          <a:lstStyle/>
          <a:p>
            <a:pPr algn="ctr" defTabSz="29455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8838" y="13565188"/>
            <a:ext cx="21566187" cy="3546475"/>
          </a:xfrm>
          <a:prstGeom prst="rect">
            <a:avLst/>
          </a:prstGeom>
          <a:effectLst/>
        </p:spPr>
        <p:txBody>
          <a:bodyPr vert="horz" lIns="294620" tIns="147310" rIns="294620" bIns="14731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84600" y="2271713"/>
            <a:ext cx="21196300" cy="1078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4620" tIns="147310" rIns="294620" bIns="147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39063" y="19151600"/>
            <a:ext cx="8326437" cy="1131888"/>
          </a:xfrm>
          <a:prstGeom prst="rect">
            <a:avLst/>
          </a:prstGeom>
        </p:spPr>
        <p:txBody>
          <a:bodyPr vert="horz" lIns="294620" tIns="147310" rIns="294620" bIns="147310" rtlCol="0" anchor="ctr"/>
          <a:lstStyle>
            <a:lvl1pPr algn="r" defTabSz="2945569" fontAlgn="auto">
              <a:spcBef>
                <a:spcPts val="0"/>
              </a:spcBef>
              <a:spcAft>
                <a:spcPts val="0"/>
              </a:spcAft>
              <a:defRPr sz="35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83DD3F-C056-4771-93A0-B3E9445F136D}" type="datetimeFigureOut">
              <a:rPr lang="uk-UA"/>
              <a:pPr>
                <a:defRPr/>
              </a:pPr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" y="19151600"/>
            <a:ext cx="11102975" cy="1131888"/>
          </a:xfrm>
          <a:prstGeom prst="rect">
            <a:avLst/>
          </a:prstGeom>
        </p:spPr>
        <p:txBody>
          <a:bodyPr vert="horz" lIns="294620" tIns="147310" rIns="294620" bIns="147310" rtlCol="0" anchor="ctr"/>
          <a:lstStyle>
            <a:lvl1pPr algn="l" defTabSz="2945569" fontAlgn="auto">
              <a:spcBef>
                <a:spcPts val="0"/>
              </a:spcBef>
              <a:spcAft>
                <a:spcPts val="0"/>
              </a:spcAft>
              <a:defRPr sz="35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15863" y="19151600"/>
            <a:ext cx="6056312" cy="1131888"/>
          </a:xfrm>
          <a:prstGeom prst="rect">
            <a:avLst/>
          </a:prstGeom>
        </p:spPr>
        <p:txBody>
          <a:bodyPr vert="horz" lIns="294620" tIns="147310" rIns="294620" bIns="147310" rtlCol="0" anchor="ctr"/>
          <a:lstStyle>
            <a:lvl1pPr algn="ctr" defTabSz="2945569" fontAlgn="auto">
              <a:spcBef>
                <a:spcPts val="0"/>
              </a:spcBef>
              <a:spcAft>
                <a:spcPts val="0"/>
              </a:spcAft>
              <a:defRPr sz="39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E6884A-0C95-4E4B-9F5C-39C30F09B2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marL="1030288" indent="-1030288" algn="r" defTabSz="2944813" rtl="0" eaLnBrk="0" fontAlgn="base" hangingPunct="0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148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1030288" indent="-1030288" algn="r" defTabSz="2944813" rtl="0" eaLnBrk="0" fontAlgn="base" hangingPunct="0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14800" b="1">
          <a:solidFill>
            <a:schemeClr val="tx1"/>
          </a:solidFill>
          <a:latin typeface="Trebuchet MS" pitchFamily="34" charset="0"/>
        </a:defRPr>
      </a:lvl2pPr>
      <a:lvl3pPr marL="1030288" indent="-1030288" algn="r" defTabSz="2944813" rtl="0" eaLnBrk="0" fontAlgn="base" hangingPunct="0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14800" b="1">
          <a:solidFill>
            <a:schemeClr val="tx1"/>
          </a:solidFill>
          <a:latin typeface="Trebuchet MS" pitchFamily="34" charset="0"/>
        </a:defRPr>
      </a:lvl3pPr>
      <a:lvl4pPr marL="1030288" indent="-1030288" algn="r" defTabSz="2944813" rtl="0" eaLnBrk="0" fontAlgn="base" hangingPunct="0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14800" b="1">
          <a:solidFill>
            <a:schemeClr val="tx1"/>
          </a:solidFill>
          <a:latin typeface="Trebuchet MS" pitchFamily="34" charset="0"/>
        </a:defRPr>
      </a:lvl4pPr>
      <a:lvl5pPr marL="1030288" indent="-1030288" algn="r" defTabSz="2944813" rtl="0" eaLnBrk="0" fontAlgn="base" hangingPunct="0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148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735013" indent="-588963" algn="l" defTabSz="2944813" rtl="0" eaLnBrk="0" fontAlgn="base" hangingPunct="0">
        <a:spcBef>
          <a:spcPct val="20000"/>
        </a:spcBef>
        <a:spcAft>
          <a:spcPts val="963"/>
        </a:spcAft>
        <a:buClr>
          <a:srgbClr val="04A8A4"/>
        </a:buClr>
        <a:buSzPct val="130000"/>
        <a:buFont typeface="Georgia" pitchFamily="18" charset="0"/>
        <a:buChar char="*"/>
        <a:defRPr sz="7100" kern="1200">
          <a:solidFill>
            <a:srgbClr val="404040"/>
          </a:solidFill>
          <a:latin typeface="+mn-lt"/>
          <a:ea typeface="+mn-ea"/>
          <a:cs typeface="+mn-cs"/>
        </a:defRPr>
      </a:lvl1pPr>
      <a:lvl2pPr marL="1766888" indent="-588963" algn="l" defTabSz="2944813" rtl="0" eaLnBrk="0" fontAlgn="base" hangingPunct="0">
        <a:spcBef>
          <a:spcPct val="20000"/>
        </a:spcBef>
        <a:spcAft>
          <a:spcPts val="963"/>
        </a:spcAft>
        <a:buClr>
          <a:srgbClr val="04A8A4"/>
        </a:buClr>
        <a:buSzPct val="130000"/>
        <a:buFont typeface="Georgia" pitchFamily="18" charset="0"/>
        <a:buChar char="*"/>
        <a:defRPr sz="6400" kern="1200">
          <a:solidFill>
            <a:srgbClr val="404040"/>
          </a:solidFill>
          <a:latin typeface="+mn-lt"/>
          <a:ea typeface="+mn-ea"/>
          <a:cs typeface="+mn-cs"/>
        </a:defRPr>
      </a:lvl2pPr>
      <a:lvl3pPr marL="2651125" indent="-588963" algn="l" defTabSz="2944813" rtl="0" eaLnBrk="0" fontAlgn="base" hangingPunct="0">
        <a:spcBef>
          <a:spcPct val="20000"/>
        </a:spcBef>
        <a:spcAft>
          <a:spcPts val="963"/>
        </a:spcAft>
        <a:buClr>
          <a:srgbClr val="04A8A4"/>
        </a:buClr>
        <a:buSzPct val="130000"/>
        <a:buFont typeface="Georgia" pitchFamily="18" charset="0"/>
        <a:buChar char="*"/>
        <a:defRPr sz="5800" kern="1200">
          <a:solidFill>
            <a:srgbClr val="404040"/>
          </a:solidFill>
          <a:latin typeface="+mn-lt"/>
          <a:ea typeface="+mn-ea"/>
          <a:cs typeface="+mn-cs"/>
        </a:defRPr>
      </a:lvl3pPr>
      <a:lvl4pPr marL="3535363" indent="-588963" algn="l" defTabSz="2944813" rtl="0" eaLnBrk="0" fontAlgn="base" hangingPunct="0">
        <a:spcBef>
          <a:spcPct val="20000"/>
        </a:spcBef>
        <a:spcAft>
          <a:spcPts val="963"/>
        </a:spcAft>
        <a:buClr>
          <a:srgbClr val="04A8A4"/>
        </a:buClr>
        <a:buSzPct val="130000"/>
        <a:buFont typeface="Georgia" pitchFamily="18" charset="0"/>
        <a:buChar char="*"/>
        <a:defRPr sz="5200" kern="1200">
          <a:solidFill>
            <a:srgbClr val="404040"/>
          </a:solidFill>
          <a:latin typeface="+mn-lt"/>
          <a:ea typeface="+mn-ea"/>
          <a:cs typeface="+mn-cs"/>
        </a:defRPr>
      </a:lvl4pPr>
      <a:lvl5pPr marL="4476750" indent="-588963" algn="l" defTabSz="2944813" rtl="0" eaLnBrk="0" fontAlgn="base" hangingPunct="0">
        <a:spcBef>
          <a:spcPct val="20000"/>
        </a:spcBef>
        <a:spcAft>
          <a:spcPts val="963"/>
        </a:spcAft>
        <a:buClr>
          <a:srgbClr val="04A8A4"/>
        </a:buClr>
        <a:buSzPct val="130000"/>
        <a:buFont typeface="Georgia" pitchFamily="18" charset="0"/>
        <a:buChar char="*"/>
        <a:defRPr sz="4500" kern="1200">
          <a:solidFill>
            <a:srgbClr val="404040"/>
          </a:solidFill>
          <a:latin typeface="+mn-lt"/>
          <a:ea typeface="+mn-ea"/>
          <a:cs typeface="+mn-cs"/>
        </a:defRPr>
      </a:lvl5pPr>
      <a:lvl6pPr marL="5362078" indent="-589239" algn="l" defTabSz="2946197" rtl="0" eaLnBrk="1" latinLnBrk="0" hangingPunct="1">
        <a:spcBef>
          <a:spcPct val="20000"/>
        </a:spcBef>
        <a:spcAft>
          <a:spcPts val="9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6334323" indent="-589239" algn="l" defTabSz="2946197" rtl="0" eaLnBrk="1" latinLnBrk="0" hangingPunct="1">
        <a:spcBef>
          <a:spcPct val="20000"/>
        </a:spcBef>
        <a:spcAft>
          <a:spcPts val="9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7365492" indent="-589239" algn="l" defTabSz="2946197" rtl="0" eaLnBrk="1" latinLnBrk="0" hangingPunct="1">
        <a:spcBef>
          <a:spcPct val="20000"/>
        </a:spcBef>
        <a:spcAft>
          <a:spcPts val="9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8337737" indent="-589239" algn="l" defTabSz="2946197" rtl="0" eaLnBrk="1" latinLnBrk="0" hangingPunct="1">
        <a:spcBef>
          <a:spcPct val="20000"/>
        </a:spcBef>
        <a:spcAft>
          <a:spcPts val="9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4619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3098" algn="l" defTabSz="294619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46197" algn="l" defTabSz="294619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19295" algn="l" defTabSz="294619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92394" algn="l" defTabSz="294619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65492" algn="l" defTabSz="294619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38590" algn="l" defTabSz="294619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1689" algn="l" defTabSz="294619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84787" algn="l" defTabSz="294619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75713" y="2790825"/>
            <a:ext cx="15193962" cy="87915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sz="2800" smtClean="0"/>
              <a:t>      5 грудня кожного року у світі святкують Всесвітній День Ґрунту. Цей день ініціювали учасники Міжнародного конгресу ґрунтознавців у серпні 2002 р. у місті Бангкок (Таїланд). Чому саме 5 грудня? Цього дня у 1883 році (за новим стилем) В.В. Докучаєв захистив свою докторську дисертацію "Русский чернозем". Як зазначав В.В. Докучаєв, « </a:t>
            </a:r>
            <a:r>
              <a:rPr lang="uk-UA" sz="2800" i="1" smtClean="0"/>
              <a:t>ґрунт – це четверте царство природи</a:t>
            </a:r>
            <a:r>
              <a:rPr lang="uk-UA" sz="2800" smtClean="0"/>
              <a:t>».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800" smtClean="0"/>
              <a:t>       Ґрунт є справжньою живою системою, що складається з  </a:t>
            </a:r>
            <a:r>
              <a:rPr lang="uk-UA" sz="2800" b="1" smtClean="0"/>
              <a:t>генетичних</a:t>
            </a:r>
            <a:r>
              <a:rPr lang="uk-UA" sz="2800" smtClean="0"/>
              <a:t> </a:t>
            </a:r>
            <a:r>
              <a:rPr lang="uk-UA" sz="2800" b="1" smtClean="0"/>
              <a:t>горизонтів.</a:t>
            </a:r>
            <a:r>
              <a:rPr lang="uk-UA" sz="2800" smtClean="0"/>
              <a:t> Вони діють як фільтр для підземних вод, здійснюють фільтрацію забруднюючих речовин. Відомо, що у невеликій кількості землі присутні більше мікроорганізмів, ніж людей на планеті. Ґрунт складається з 45% мінеральних речовин, 25% води, 25% повітря і 5% органічної речовини, вона є ключовим елементом в циклі обороту вуглецю в природі. Вона допомагає нам в процесах пом’якшення та адаптації клімату, що змінюється.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800" smtClean="0"/>
              <a:t>       У 2002 році Міжнародний союз ґрунтових наук прийняв резолюцію, де </a:t>
            </a:r>
            <a:r>
              <a:rPr lang="uk-UA" sz="2800" b="1" i="1" smtClean="0"/>
              <a:t>запропонував святкувати 5 грудня, як Всесвітній День Ґрунту, щоб нагадувати про важливість ґрунтових ресурсів і тієї ролі, яку вони відіграють у збереженні екосистем і забезпеченні добробуту населення.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800" smtClean="0"/>
              <a:t>        З ініціативи Таїланду і в рамках Глобального ґрунтового партнерства ФАО підтримала офіційне проголошення Всесвітнього дня ґрунтів в якості глобальної платформи по поширенню знань.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800" smtClean="0"/>
              <a:t>        У червні 2013 року делегати Конференції ФАО одноголосно виступили на підтримку Всесвітнього Дня Ґрунтів і звернулися до Генеральної Асамблеї з проханням прийняти відповідну резолюцію на її 68-й сесії. У грудні 2013 року Генеральна Асамблея ООН </a:t>
            </a:r>
            <a:r>
              <a:rPr lang="uk-UA" sz="2800" b="1" smtClean="0"/>
              <a:t>проголосила 5 грудня Всесвітнім Днем Ґрунту</a:t>
            </a:r>
            <a:r>
              <a:rPr lang="en-US" sz="2800" b="1" smtClean="0"/>
              <a:t>.</a:t>
            </a:r>
            <a:r>
              <a:rPr lang="uk-UA" sz="2800" b="1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265" y="-604936"/>
            <a:ext cx="31395489" cy="1656185"/>
          </a:xfrm>
        </p:spPr>
        <p:txBody>
          <a:bodyPr>
            <a:normAutofit fontScale="90000"/>
          </a:bodyPr>
          <a:lstStyle/>
          <a:p>
            <a:pPr defTabSz="2946197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5 </a:t>
            </a:r>
            <a:r>
              <a:rPr lang="ru-RU" sz="15500" dirty="0" err="1"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грудня</a:t>
            </a:r>
            <a:r>
              <a:rPr lang="ru-RU" sz="15500" dirty="0"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- </a:t>
            </a:r>
            <a:r>
              <a:rPr lang="ru-RU" sz="15500" dirty="0" err="1"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Всесв</a:t>
            </a:r>
            <a:r>
              <a:rPr lang="uk-UA" sz="15500" dirty="0"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і</a:t>
            </a:r>
            <a:r>
              <a:rPr lang="ru-RU" sz="15500" dirty="0" err="1"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тн</a:t>
            </a:r>
            <a:r>
              <a:rPr lang="uk-UA" sz="15500" dirty="0"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і</a:t>
            </a:r>
            <a:r>
              <a:rPr lang="ru-RU" sz="15500" dirty="0"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й день </a:t>
            </a:r>
            <a:r>
              <a:rPr lang="ru-RU" sz="15500" dirty="0" smtClean="0"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Грунту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4339" name="Рисунок 5" descr="http://knau.kharkov.ua/uploads/posts/2016-04/1461131173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30188" y="2247900"/>
            <a:ext cx="32400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 descr="http://histpol.pl.ua/img/pages/29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163" y="12674600"/>
            <a:ext cx="338455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 descr="http://moscinemateka.ru/images/1978/0a60f9dd62693f2ab3def144f92b631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56563" y="12726988"/>
            <a:ext cx="338455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8" descr="Gedroj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71463" y="6967538"/>
            <a:ext cx="315595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9" descr="http://www.studfiles.ru/html/2706/328/html_BO2JMi21_W.8NxT/htmlconvd-nuGId2_html_m1e59d0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39988" y="12820650"/>
            <a:ext cx="367188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0" descr="http://svitppt.com.ua/images/13/12985/960/img6.jpg"/>
          <p:cNvPicPr>
            <a:picLocks noChangeAspect="1" noChangeArrowheads="1"/>
          </p:cNvPicPr>
          <p:nvPr/>
        </p:nvPicPr>
        <p:blipFill>
          <a:blip r:embed="rId8"/>
          <a:srcRect l="14571" t="8763" r="6573"/>
          <a:stretch>
            <a:fillRect/>
          </a:stretch>
        </p:blipFill>
        <p:spPr bwMode="auto">
          <a:xfrm>
            <a:off x="450850" y="2251075"/>
            <a:ext cx="70564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1" descr="http://iz.com.ua/uploads/posts/2014-01/1389601113_089_005_algarve.jpg"/>
          <p:cNvPicPr>
            <a:picLocks noChangeAspect="1" noChangeArrowheads="1"/>
          </p:cNvPicPr>
          <p:nvPr/>
        </p:nvPicPr>
        <p:blipFill>
          <a:blip r:embed="rId9"/>
          <a:srcRect l="70261" t="5003" r="3180" b="38229"/>
          <a:stretch>
            <a:fillRect/>
          </a:stretch>
        </p:blipFill>
        <p:spPr bwMode="auto">
          <a:xfrm>
            <a:off x="15865475" y="18583275"/>
            <a:ext cx="187166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810288" y="18238788"/>
            <a:ext cx="14208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3" descr="http://glistgalav3.ru/articles/wp-content/uploads/2016/10/36844531-kak-ne-zarazitsya-glistami-v-basseyn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153438" y="18726150"/>
            <a:ext cx="14970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4" descr="http://lh3.googleusercontent.com/-vWQUmd8v8IA/UCp49S-aK-I/AAAAAAAAImA/7QsmsdEG3uw/s720/00003%252520IMG_5136%25252011%252520cm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583900" y="18662650"/>
            <a:ext cx="16033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5" descr="http://pesok150.ru/upload/medialibrary/022/torfozemelnay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517600" y="18703925"/>
            <a:ext cx="34131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Рисунок 16" descr="http://edufuture.biz/images/5/5e/Geo13.jpg"/>
          <p:cNvPicPr>
            <a:picLocks noChangeAspect="1" noChangeArrowheads="1"/>
          </p:cNvPicPr>
          <p:nvPr/>
        </p:nvPicPr>
        <p:blipFill>
          <a:blip r:embed="rId14"/>
          <a:srcRect r="-1102" b="8803"/>
          <a:stretch>
            <a:fillRect/>
          </a:stretch>
        </p:blipFill>
        <p:spPr bwMode="auto">
          <a:xfrm>
            <a:off x="471488" y="17043400"/>
            <a:ext cx="740092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Рисунок 17" descr="http://svitppt.com.ua/images/54/53303/960/img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2288" y="12944475"/>
            <a:ext cx="70580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svitppt.com.ua/images/13/12985/960/img9.jpg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3713" y="7507288"/>
            <a:ext cx="7056437" cy="510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53" name="TextBox 20"/>
          <p:cNvSpPr txBox="1">
            <a:spLocks noChangeArrowheads="1"/>
          </p:cNvSpPr>
          <p:nvPr/>
        </p:nvSpPr>
        <p:spPr bwMode="auto">
          <a:xfrm>
            <a:off x="23925213" y="6130925"/>
            <a:ext cx="6354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Василь Васильович Докучаєв (1846-1903) </a:t>
            </a:r>
            <a:r>
              <a:rPr lang="uk-UA" sz="2000">
                <a:latin typeface="Trebuchet MS" pitchFamily="34" charset="0"/>
              </a:rPr>
              <a:t>–</a:t>
            </a:r>
            <a:r>
              <a:rPr lang="uk-UA" sz="2000">
                <a:latin typeface="Times New Roman" pitchFamily="18" charset="0"/>
              </a:rPr>
              <a:t> </a:t>
            </a:r>
          </a:p>
          <a:p>
            <a:pPr algn="ctr"/>
            <a:r>
              <a:rPr lang="uk-UA" sz="2000">
                <a:latin typeface="Times New Roman" pitchFamily="18" charset="0"/>
              </a:rPr>
              <a:t>засновник генетичного ґрунтознавства.</a:t>
            </a:r>
            <a:r>
              <a:rPr lang="uk-UA" sz="2000">
                <a:solidFill>
                  <a:srgbClr val="7F7F7F"/>
                </a:solidFill>
                <a:latin typeface="Trebuchet MS" pitchFamily="34" charset="0"/>
              </a:rPr>
              <a:t> 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14354" name="Прямоугольник 25"/>
          <p:cNvSpPr>
            <a:spLocks noChangeArrowheads="1"/>
          </p:cNvSpPr>
          <p:nvPr/>
        </p:nvSpPr>
        <p:spPr bwMode="auto">
          <a:xfrm>
            <a:off x="25569863" y="16883063"/>
            <a:ext cx="43815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tabLst>
                <a:tab pos="6992938" algn="l"/>
              </a:tabLst>
            </a:pPr>
            <a:r>
              <a:rPr lang="uk-UA" sz="20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Олексій Никанорович Соколовський (1884-1959) </a:t>
            </a: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0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5000"/>
              </a:lnSpc>
              <a:tabLst>
                <a:tab pos="6992938" algn="l"/>
              </a:tabLst>
            </a:pPr>
            <a:r>
              <a:rPr lang="uk-UA" sz="20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видатний аґроґрунтознавець, засновник колоїдної технології ґрунтів.</a:t>
            </a:r>
            <a:endParaRPr lang="uk-UA" sz="2000">
              <a:latin typeface="Arial Narrow" pitchFamily="34" charset="0"/>
            </a:endParaRPr>
          </a:p>
        </p:txBody>
      </p:sp>
      <p:sp>
        <p:nvSpPr>
          <p:cNvPr id="14355" name="Прямоугольник 26"/>
          <p:cNvSpPr>
            <a:spLocks noChangeArrowheads="1"/>
          </p:cNvSpPr>
          <p:nvPr/>
        </p:nvSpPr>
        <p:spPr bwMode="auto">
          <a:xfrm>
            <a:off x="19869150" y="16806863"/>
            <a:ext cx="56880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Дмитро Миколайович Прянишников</a:t>
            </a:r>
          </a:p>
          <a:p>
            <a:pPr algn="ctr"/>
            <a:r>
              <a:rPr lang="uk-UA" sz="2000" b="1">
                <a:latin typeface="Times New Roman" pitchFamily="18" charset="0"/>
              </a:rPr>
              <a:t>(1865-1948)</a:t>
            </a:r>
            <a:r>
              <a:rPr lang="uk-UA" sz="2000">
                <a:latin typeface="Times New Roman" pitchFamily="18" charset="0"/>
              </a:rPr>
              <a:t> </a:t>
            </a:r>
            <a:r>
              <a:rPr lang="uk-UA" sz="2000" b="1">
                <a:latin typeface="Times New Roman" pitchFamily="18" charset="0"/>
              </a:rPr>
              <a:t>-</a:t>
            </a:r>
            <a:r>
              <a:rPr lang="uk-UA" sz="2000">
                <a:latin typeface="Times New Roman" pitchFamily="18" charset="0"/>
              </a:rPr>
              <a:t>                                                             ґрунтознавець, засновник наукової агрохімічної  школи.</a:t>
            </a:r>
          </a:p>
        </p:txBody>
      </p:sp>
      <p:sp>
        <p:nvSpPr>
          <p:cNvPr id="14356" name="Прямоугольник 27"/>
          <p:cNvSpPr>
            <a:spLocks noChangeArrowheads="1"/>
          </p:cNvSpPr>
          <p:nvPr/>
        </p:nvSpPr>
        <p:spPr bwMode="auto">
          <a:xfrm>
            <a:off x="23583900" y="10869613"/>
            <a:ext cx="653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b="1">
                <a:latin typeface="Trebuchet MS" pitchFamily="34" charset="0"/>
              </a:rPr>
              <a:t>            </a:t>
            </a:r>
            <a:r>
              <a:rPr lang="uk-UA" sz="2000" b="1">
                <a:latin typeface="Times New Roman" pitchFamily="18" charset="0"/>
              </a:rPr>
              <a:t>Костянтин Каєтанович Гедройц (1872-1932) </a:t>
            </a:r>
            <a:r>
              <a:rPr lang="uk-UA" sz="2000">
                <a:latin typeface="Trebuchet MS" pitchFamily="34" charset="0"/>
              </a:rPr>
              <a:t>–</a:t>
            </a:r>
            <a:endParaRPr lang="uk-UA" sz="2000">
              <a:latin typeface="Times New Roman" pitchFamily="18" charset="0"/>
            </a:endParaRPr>
          </a:p>
          <a:p>
            <a:pPr algn="ctr"/>
            <a:r>
              <a:rPr lang="uk-UA" sz="2000">
                <a:latin typeface="Times New Roman" pitchFamily="18" charset="0"/>
              </a:rPr>
              <a:t> відомий ґрунтознавець - агрохімік, засновник колоїдної</a:t>
            </a:r>
          </a:p>
          <a:p>
            <a:pPr algn="ctr"/>
            <a:r>
              <a:rPr lang="uk-UA" sz="2000">
                <a:latin typeface="Times New Roman" pitchFamily="18" charset="0"/>
              </a:rPr>
              <a:t> хімії ґрунтів. </a:t>
            </a:r>
          </a:p>
        </p:txBody>
      </p:sp>
      <p:sp>
        <p:nvSpPr>
          <p:cNvPr id="14357" name="Прямоугольник 28"/>
          <p:cNvSpPr>
            <a:spLocks noChangeArrowheads="1"/>
          </p:cNvSpPr>
          <p:nvPr/>
        </p:nvSpPr>
        <p:spPr bwMode="auto">
          <a:xfrm>
            <a:off x="13312775" y="16776700"/>
            <a:ext cx="6624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Павло Андрійович Костичев (1845</a:t>
            </a:r>
            <a:r>
              <a:rPr lang="uk-UA" sz="2000" b="1">
                <a:latin typeface="Trebuchet MS" pitchFamily="34" charset="0"/>
              </a:rPr>
              <a:t>—</a:t>
            </a:r>
            <a:r>
              <a:rPr lang="uk-UA" sz="2000" b="1">
                <a:latin typeface="Times New Roman" pitchFamily="18" charset="0"/>
              </a:rPr>
              <a:t>1895) </a:t>
            </a:r>
            <a:r>
              <a:rPr lang="uk-UA" sz="2000" b="1">
                <a:latin typeface="Trebuchet MS" pitchFamily="34" charset="0"/>
              </a:rPr>
              <a:t>—</a:t>
            </a:r>
            <a:r>
              <a:rPr lang="uk-UA" sz="2000">
                <a:latin typeface="Times New Roman" pitchFamily="18" charset="0"/>
              </a:rPr>
              <a:t> </a:t>
            </a:r>
          </a:p>
          <a:p>
            <a:pPr algn="ctr"/>
            <a:r>
              <a:rPr lang="uk-UA" sz="2000">
                <a:latin typeface="Times New Roman" pitchFamily="18" charset="0"/>
              </a:rPr>
              <a:t>встановив, що грунтотворення є насамперед біологічним процесом і розвивається обов</a:t>
            </a:r>
            <a:r>
              <a:rPr lang="uk-UA" sz="2000">
                <a:latin typeface="Trebuchet MS" pitchFamily="34" charset="0"/>
              </a:rPr>
              <a:t>’</a:t>
            </a:r>
            <a:r>
              <a:rPr lang="uk-UA" sz="2000">
                <a:latin typeface="Times New Roman" pitchFamily="18" charset="0"/>
              </a:rPr>
              <a:t>язково за участю живих організмів.</a:t>
            </a:r>
          </a:p>
        </p:txBody>
      </p:sp>
      <p:sp>
        <p:nvSpPr>
          <p:cNvPr id="14358" name="Прямоугольник 29"/>
          <p:cNvSpPr>
            <a:spLocks noChangeArrowheads="1"/>
          </p:cNvSpPr>
          <p:nvPr/>
        </p:nvSpPr>
        <p:spPr bwMode="auto">
          <a:xfrm>
            <a:off x="20231100" y="20694650"/>
            <a:ext cx="5948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latin typeface="Trebuchet MS" pitchFamily="34" charset="0"/>
              </a:rPr>
              <a:t>Фактори ґрунтоутворення</a:t>
            </a:r>
          </a:p>
        </p:txBody>
      </p:sp>
      <p:sp>
        <p:nvSpPr>
          <p:cNvPr id="14359" name="Прямоугольник 30"/>
          <p:cNvSpPr>
            <a:spLocks noChangeArrowheads="1"/>
          </p:cNvSpPr>
          <p:nvPr/>
        </p:nvSpPr>
        <p:spPr bwMode="auto">
          <a:xfrm>
            <a:off x="18049875" y="19302413"/>
            <a:ext cx="5746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rebuchet MS" pitchFamily="34" charset="0"/>
              </a:rPr>
              <a:t>+</a:t>
            </a:r>
          </a:p>
        </p:txBody>
      </p:sp>
      <p:sp>
        <p:nvSpPr>
          <p:cNvPr id="14360" name="Прямоугольник 1024"/>
          <p:cNvSpPr>
            <a:spLocks noChangeArrowheads="1"/>
          </p:cNvSpPr>
          <p:nvPr/>
        </p:nvSpPr>
        <p:spPr bwMode="auto">
          <a:xfrm>
            <a:off x="20332700" y="19302413"/>
            <a:ext cx="5746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rebuchet MS" pitchFamily="34" charset="0"/>
              </a:rPr>
              <a:t>+</a:t>
            </a:r>
          </a:p>
        </p:txBody>
      </p:sp>
      <p:sp>
        <p:nvSpPr>
          <p:cNvPr id="14361" name="Прямоугольник 1026"/>
          <p:cNvSpPr>
            <a:spLocks noChangeArrowheads="1"/>
          </p:cNvSpPr>
          <p:nvPr/>
        </p:nvSpPr>
        <p:spPr bwMode="auto">
          <a:xfrm>
            <a:off x="22737763" y="19350038"/>
            <a:ext cx="5730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rebuchet MS" pitchFamily="34" charset="0"/>
              </a:rPr>
              <a:t>+</a:t>
            </a:r>
          </a:p>
        </p:txBody>
      </p:sp>
      <p:sp>
        <p:nvSpPr>
          <p:cNvPr id="14362" name="Прямоугольник 1027"/>
          <p:cNvSpPr>
            <a:spLocks noChangeArrowheads="1"/>
          </p:cNvSpPr>
          <p:nvPr/>
        </p:nvSpPr>
        <p:spPr bwMode="auto">
          <a:xfrm>
            <a:off x="25630188" y="19302413"/>
            <a:ext cx="5730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rebuchet MS" pitchFamily="34" charset="0"/>
              </a:rPr>
              <a:t>=</a:t>
            </a:r>
          </a:p>
        </p:txBody>
      </p:sp>
      <p:sp>
        <p:nvSpPr>
          <p:cNvPr id="14363" name="Прямоугольник 1028"/>
          <p:cNvSpPr>
            <a:spLocks noChangeArrowheads="1"/>
          </p:cNvSpPr>
          <p:nvPr/>
        </p:nvSpPr>
        <p:spPr bwMode="auto">
          <a:xfrm>
            <a:off x="2193925" y="16602075"/>
            <a:ext cx="4135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Trebuchet MS" pitchFamily="34" charset="0"/>
              </a:rPr>
              <a:t>Ґрунтотворні чинники</a:t>
            </a:r>
            <a:r>
              <a:rPr lang="uk-UA" sz="2800">
                <a:latin typeface="Trebuchet MS" pitchFamily="34" charset="0"/>
              </a:rPr>
              <a:t> </a:t>
            </a:r>
          </a:p>
        </p:txBody>
      </p:sp>
      <p:sp>
        <p:nvSpPr>
          <p:cNvPr id="14364" name="Прямоугольник 1030"/>
          <p:cNvSpPr>
            <a:spLocks noChangeArrowheads="1"/>
          </p:cNvSpPr>
          <p:nvPr/>
        </p:nvSpPr>
        <p:spPr bwMode="auto">
          <a:xfrm flipH="1">
            <a:off x="9018588" y="14900275"/>
            <a:ext cx="36798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4365" name="Прямоугольник 3"/>
          <p:cNvSpPr>
            <a:spLocks noChangeArrowheads="1"/>
          </p:cNvSpPr>
          <p:nvPr/>
        </p:nvSpPr>
        <p:spPr bwMode="auto">
          <a:xfrm>
            <a:off x="7723188" y="12295188"/>
            <a:ext cx="669607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rebuchet MS" pitchFamily="34" charset="0"/>
              </a:rPr>
              <a:t>                                 Цитати </a:t>
            </a:r>
          </a:p>
          <a:p>
            <a:pPr algn="just"/>
            <a:r>
              <a:rPr lang="uk-UA" sz="1800" b="1">
                <a:latin typeface="Trebuchet MS" pitchFamily="34" charset="0"/>
              </a:rPr>
              <a:t>    Недбале поводження з ґрунтом коштувало  життям цілим поколінням.</a:t>
            </a:r>
          </a:p>
          <a:p>
            <a:pPr algn="just"/>
            <a:r>
              <a:rPr lang="uk-UA" sz="1800" b="1">
                <a:latin typeface="Trebuchet MS" pitchFamily="34" charset="0"/>
              </a:rPr>
              <a:t>     Ґрунт – мати всього існуючого, джерело добра, захисник людства.</a:t>
            </a:r>
          </a:p>
          <a:p>
            <a:pPr algn="just"/>
            <a:r>
              <a:rPr lang="uk-UA" sz="1800" b="1">
                <a:latin typeface="Trebuchet MS" pitchFamily="34" charset="0"/>
              </a:rPr>
              <a:t>     В жмені ґрунту міститься більше мікроорганізмів, ніж людей на планеті.</a:t>
            </a:r>
          </a:p>
          <a:p>
            <a:pPr algn="just"/>
            <a:r>
              <a:rPr lang="uk-UA" sz="1800" b="1">
                <a:latin typeface="Trebuchet MS" pitchFamily="34" charset="0"/>
              </a:rPr>
              <a:t>     Ґрунт - живе тіло, організм біосфери.</a:t>
            </a:r>
          </a:p>
          <a:p>
            <a:pPr algn="just"/>
            <a:r>
              <a:rPr lang="uk-UA" sz="1800" b="1">
                <a:latin typeface="Trebuchet MS" pitchFamily="34" charset="0"/>
              </a:rPr>
              <a:t>     Ґрунт - це четверте царство природи (В.В. Докучаєв)</a:t>
            </a:r>
          </a:p>
          <a:p>
            <a:pPr algn="just"/>
            <a:r>
              <a:rPr lang="uk-UA" sz="1800" b="1">
                <a:latin typeface="Trebuchet MS" pitchFamily="34" charset="0"/>
              </a:rPr>
              <a:t>     В 1 грамі ґрунту живе і  безперервно працює до 1,5 мільйони мікроорганізмів і сотні тисяч дрібних безхребетних.</a:t>
            </a:r>
          </a:p>
        </p:txBody>
      </p:sp>
      <p:pic>
        <p:nvPicPr>
          <p:cNvPr id="14366" name="Рисунок 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72413" y="18465800"/>
            <a:ext cx="78168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Рисунок 1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902575" y="15743238"/>
            <a:ext cx="533082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8" name="Прямоугольник 19"/>
          <p:cNvSpPr>
            <a:spLocks noChangeArrowheads="1"/>
          </p:cNvSpPr>
          <p:nvPr/>
        </p:nvSpPr>
        <p:spPr bwMode="auto">
          <a:xfrm>
            <a:off x="25495250" y="1787525"/>
            <a:ext cx="441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Trebuchet MS" pitchFamily="34" charset="0"/>
              </a:rPr>
              <a:t>Вчені – ґрунтознавці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235</TotalTime>
  <Words>342</Words>
  <Application>Microsoft Office PowerPoint</Application>
  <PresentationFormat>Произвольный</PresentationFormat>
  <Paragraphs>31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Trebuchet MS</vt:lpstr>
      <vt:lpstr>Georgia</vt:lpstr>
      <vt:lpstr>Calibri</vt:lpstr>
      <vt:lpstr>Times New Roman</vt:lpstr>
      <vt:lpstr>Arial Narrow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2016-11-29T13:00:10Z</dcterms:created>
  <dcterms:modified xsi:type="dcterms:W3CDTF">2001-12-31T22:29:17Z</dcterms:modified>
</cp:coreProperties>
</file>