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3D96-DBEE-4997-816A-36A4EE51B0CD}" type="datetimeFigureOut">
              <a:rPr lang="uk-UA" smtClean="0"/>
              <a:t>14.04.2022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1971-5047-4A05-9B49-672D860C31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85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3D96-DBEE-4997-816A-36A4EE51B0CD}" type="datetimeFigureOut">
              <a:rPr lang="uk-UA" smtClean="0"/>
              <a:t>14.04.2022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1971-5047-4A05-9B49-672D860C31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16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3D96-DBEE-4997-816A-36A4EE51B0CD}" type="datetimeFigureOut">
              <a:rPr lang="uk-UA" smtClean="0"/>
              <a:t>14.04.2022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1971-5047-4A05-9B49-672D860C31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357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3D96-DBEE-4997-816A-36A4EE51B0CD}" type="datetimeFigureOut">
              <a:rPr lang="uk-UA" smtClean="0"/>
              <a:t>14.04.2022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1971-5047-4A05-9B49-672D860C31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553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3D96-DBEE-4997-816A-36A4EE51B0CD}" type="datetimeFigureOut">
              <a:rPr lang="uk-UA" smtClean="0"/>
              <a:t>14.04.2022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1971-5047-4A05-9B49-672D860C31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6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3D96-DBEE-4997-816A-36A4EE51B0CD}" type="datetimeFigureOut">
              <a:rPr lang="uk-UA" smtClean="0"/>
              <a:t>14.04.2022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1971-5047-4A05-9B49-672D860C31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030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3D96-DBEE-4997-816A-36A4EE51B0CD}" type="datetimeFigureOut">
              <a:rPr lang="uk-UA" smtClean="0"/>
              <a:t>14.04.2022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1971-5047-4A05-9B49-672D860C31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390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3D96-DBEE-4997-816A-36A4EE51B0CD}" type="datetimeFigureOut">
              <a:rPr lang="uk-UA" smtClean="0"/>
              <a:t>14.04.2022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1971-5047-4A05-9B49-672D860C31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736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3D96-DBEE-4997-816A-36A4EE51B0CD}" type="datetimeFigureOut">
              <a:rPr lang="uk-UA" smtClean="0"/>
              <a:t>14.04.2022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1971-5047-4A05-9B49-672D860C31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505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3D96-DBEE-4997-816A-36A4EE51B0CD}" type="datetimeFigureOut">
              <a:rPr lang="uk-UA" smtClean="0"/>
              <a:t>14.04.2022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1971-5047-4A05-9B49-672D860C31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641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3D96-DBEE-4997-816A-36A4EE51B0CD}" type="datetimeFigureOut">
              <a:rPr lang="uk-UA" smtClean="0"/>
              <a:t>14.04.2022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1971-5047-4A05-9B49-672D860C31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69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3D96-DBEE-4997-816A-36A4EE51B0CD}" type="datetimeFigureOut">
              <a:rPr lang="uk-UA" smtClean="0"/>
              <a:t>14.04.2022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1971-5047-4A05-9B49-672D860C31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970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0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9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02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84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92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14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07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37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83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40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52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87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6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0</Words>
  <Application>Microsoft Office PowerPoint</Application>
  <PresentationFormat>Екран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 Windows</dc:creator>
  <cp:lastModifiedBy>Користувач Windows</cp:lastModifiedBy>
  <cp:revision>11</cp:revision>
  <dcterms:created xsi:type="dcterms:W3CDTF">2022-03-24T08:26:03Z</dcterms:created>
  <dcterms:modified xsi:type="dcterms:W3CDTF">2022-04-14T05:51:33Z</dcterms:modified>
</cp:coreProperties>
</file>