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178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2077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543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008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20058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2243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3832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3304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5556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638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32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20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42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077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654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758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9750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5905E-7BCD-4E34-B877-6ADD4A75DA87}" type="datetimeFigureOut">
              <a:rPr lang="uk-UA" smtClean="0"/>
              <a:t>17.04.2018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D274294-E87F-4861-9351-51943C6CBC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079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925224" y="1721728"/>
            <a:ext cx="4834072" cy="2879806"/>
          </a:xfrm>
        </p:spPr>
        <p:txBody>
          <a:bodyPr>
            <a:normAutofit/>
          </a:bodyPr>
          <a:lstStyle/>
          <a:p>
            <a:pPr indent="450215" algn="ctr">
              <a:lnSpc>
                <a:spcPct val="115000"/>
              </a:lnSpc>
              <a:spcAft>
                <a:spcPts val="1000"/>
              </a:spcAft>
            </a:pPr>
            <a:r>
              <a:rPr lang="uk-UA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Євтух</a:t>
            </a:r>
            <a:r>
              <a:rPr lang="uk-UA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Микола Борисович – доктор педагогічних наук, професор, академік-секретар Відділення вищої освіти, головний науковий співробітник відділу історії педагогіки Інституту педагогіки НАПН України, «Заслужений працівник народної освіти України», дійсний член Міжнародної академії наук педагогічної освіти.</a:t>
            </a:r>
            <a:endParaRPr lang="uk-UA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156" y="819771"/>
            <a:ext cx="3746975" cy="4683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414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102" y="1103654"/>
            <a:ext cx="6610199" cy="4177646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217713" y="1103654"/>
            <a:ext cx="520438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На початку 1997 року за участь у </a:t>
            </a:r>
            <a:r>
              <a:rPr lang="ru-RU" dirty="0" err="1" smtClean="0"/>
              <a:t>підготовці</a:t>
            </a:r>
            <a:r>
              <a:rPr lang="ru-RU" dirty="0" smtClean="0"/>
              <a:t> та </a:t>
            </a:r>
            <a:r>
              <a:rPr lang="ru-RU" dirty="0" err="1" smtClean="0"/>
              <a:t>проведенні</a:t>
            </a:r>
            <a:r>
              <a:rPr lang="ru-RU" dirty="0" smtClean="0"/>
              <a:t> І </a:t>
            </a:r>
            <a:r>
              <a:rPr lang="ru-RU" dirty="0" err="1" smtClean="0"/>
              <a:t>Міжнародної</a:t>
            </a:r>
            <a:r>
              <a:rPr lang="ru-RU" dirty="0" smtClean="0"/>
              <a:t> духовно-</a:t>
            </a:r>
            <a:r>
              <a:rPr lang="ru-RU" dirty="0" err="1" smtClean="0"/>
              <a:t>світської</a:t>
            </a:r>
            <a:r>
              <a:rPr lang="ru-RU" dirty="0" smtClean="0"/>
              <a:t> </a:t>
            </a:r>
            <a:r>
              <a:rPr lang="ru-RU" dirty="0" err="1" smtClean="0"/>
              <a:t>конференції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егідою</a:t>
            </a:r>
            <a:r>
              <a:rPr lang="ru-RU" dirty="0" smtClean="0"/>
              <a:t> ООН, де </a:t>
            </a:r>
            <a:r>
              <a:rPr lang="ru-RU" dirty="0" err="1" smtClean="0"/>
              <a:t>вперше</a:t>
            </a:r>
            <a:r>
              <a:rPr lang="ru-RU" dirty="0" smtClean="0"/>
              <a:t>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вдалося</a:t>
            </a:r>
            <a:r>
              <a:rPr lang="ru-RU" dirty="0" smtClean="0"/>
              <a:t> </a:t>
            </a:r>
            <a:r>
              <a:rPr lang="ru-RU" dirty="0" err="1" smtClean="0"/>
              <a:t>об'єднати</a:t>
            </a:r>
            <a:r>
              <a:rPr lang="ru-RU" dirty="0" smtClean="0"/>
              <a:t> </a:t>
            </a:r>
            <a:r>
              <a:rPr lang="ru-RU" dirty="0" err="1" smtClean="0"/>
              <a:t>вчених</a:t>
            </a:r>
            <a:r>
              <a:rPr lang="ru-RU" dirty="0" smtClean="0"/>
              <a:t> і духовенство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нашої</a:t>
            </a:r>
            <a:r>
              <a:rPr lang="ru-RU" dirty="0" smtClean="0"/>
              <a:t> </a:t>
            </a:r>
            <a:r>
              <a:rPr lang="ru-RU" dirty="0" err="1" smtClean="0"/>
              <a:t>держави</a:t>
            </a:r>
            <a:r>
              <a:rPr lang="ru-RU" dirty="0" smtClean="0"/>
              <a:t>, а й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зарубіжних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– для </a:t>
            </a:r>
            <a:r>
              <a:rPr lang="ru-RU" dirty="0" err="1" smtClean="0"/>
              <a:t>розв'язання</a:t>
            </a:r>
            <a:r>
              <a:rPr lang="ru-RU" dirty="0" smtClean="0"/>
              <a:t> проблем </a:t>
            </a:r>
            <a:r>
              <a:rPr lang="ru-RU" dirty="0" err="1" smtClean="0"/>
              <a:t>виховання</a:t>
            </a:r>
            <a:r>
              <a:rPr lang="ru-RU" dirty="0" smtClean="0"/>
              <a:t> </a:t>
            </a:r>
            <a:r>
              <a:rPr lang="ru-RU" dirty="0" err="1" smtClean="0"/>
              <a:t>молоді</a:t>
            </a:r>
            <a:r>
              <a:rPr lang="ru-RU" dirty="0" smtClean="0"/>
              <a:t>, </a:t>
            </a:r>
            <a:r>
              <a:rPr lang="ru-RU" dirty="0" err="1" smtClean="0"/>
              <a:t>допомоги</a:t>
            </a:r>
            <a:r>
              <a:rPr lang="ru-RU" dirty="0" smtClean="0"/>
              <a:t> </a:t>
            </a:r>
            <a:r>
              <a:rPr lang="ru-RU" dirty="0" err="1" smtClean="0"/>
              <a:t>бідним</a:t>
            </a:r>
            <a:r>
              <a:rPr lang="ru-RU" dirty="0" smtClean="0"/>
              <a:t>, </a:t>
            </a:r>
            <a:r>
              <a:rPr lang="ru-RU" dirty="0" err="1" smtClean="0"/>
              <a:t>немічним</a:t>
            </a:r>
            <a:r>
              <a:rPr lang="ru-RU" dirty="0" smtClean="0"/>
              <a:t>, сиротам –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нагороджено</a:t>
            </a:r>
            <a:r>
              <a:rPr lang="ru-RU" dirty="0" smtClean="0"/>
              <a:t> орденом святого </a:t>
            </a:r>
            <a:r>
              <a:rPr lang="ru-RU" dirty="0" err="1" smtClean="0"/>
              <a:t>Рівноапостольного</a:t>
            </a:r>
            <a:r>
              <a:rPr lang="ru-RU" dirty="0" smtClean="0"/>
              <a:t> князя </a:t>
            </a:r>
            <a:r>
              <a:rPr lang="ru-RU" dirty="0" err="1" smtClean="0"/>
              <a:t>Володимира</a:t>
            </a:r>
            <a:r>
              <a:rPr lang="ru-RU" dirty="0" smtClean="0"/>
              <a:t>. А 1999 року – орденом Преподобного Нестора </a:t>
            </a:r>
            <a:r>
              <a:rPr lang="ru-RU" dirty="0" err="1" smtClean="0"/>
              <a:t>Літописця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 smtClean="0"/>
              <a:t>Американський</a:t>
            </a:r>
            <a:r>
              <a:rPr lang="ru-RU" dirty="0" smtClean="0"/>
              <a:t> </a:t>
            </a:r>
            <a:r>
              <a:rPr lang="ru-RU" dirty="0" err="1" smtClean="0"/>
              <a:t>біографічний</a:t>
            </a:r>
            <a:r>
              <a:rPr lang="ru-RU" dirty="0" smtClean="0"/>
              <a:t> </a:t>
            </a:r>
            <a:r>
              <a:rPr lang="ru-RU" dirty="0" err="1" smtClean="0"/>
              <a:t>інститут</a:t>
            </a:r>
            <a:r>
              <a:rPr lang="ru-RU" dirty="0" smtClean="0"/>
              <a:t> </a:t>
            </a:r>
            <a:r>
              <a:rPr lang="ru-RU" dirty="0" err="1" smtClean="0"/>
              <a:t>визнав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Людиною 2000 року.</a:t>
            </a:r>
          </a:p>
          <a:p>
            <a:pPr algn="ctr"/>
            <a:r>
              <a:rPr lang="ru-RU" dirty="0" err="1" smtClean="0"/>
              <a:t>Ім'я</a:t>
            </a:r>
            <a:r>
              <a:rPr lang="ru-RU" dirty="0" smtClean="0"/>
              <a:t> </a:t>
            </a:r>
            <a:r>
              <a:rPr lang="ru-RU" dirty="0" err="1" smtClean="0"/>
              <a:t>Миколи</a:t>
            </a:r>
            <a:r>
              <a:rPr lang="ru-RU" dirty="0" smtClean="0"/>
              <a:t> </a:t>
            </a:r>
            <a:r>
              <a:rPr lang="ru-RU" dirty="0" err="1" smtClean="0"/>
              <a:t>Євтуха</a:t>
            </a:r>
            <a:r>
              <a:rPr lang="ru-RU" dirty="0" smtClean="0"/>
              <a:t> внесено до «</a:t>
            </a:r>
            <a:r>
              <a:rPr lang="ru-RU" dirty="0" err="1" smtClean="0"/>
              <a:t>Міжнародної</a:t>
            </a:r>
            <a:r>
              <a:rPr lang="ru-RU" dirty="0" smtClean="0"/>
              <a:t> книги </a:t>
            </a:r>
            <a:r>
              <a:rPr lang="ru-RU" dirty="0" err="1" smtClean="0"/>
              <a:t>видатних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3420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14" y="3279631"/>
            <a:ext cx="5541720" cy="3232670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427290" y="512927"/>
            <a:ext cx="55889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«Я досяг того, до чого прагнув і готував себе. Найбільшим щастям у моїй професійній кар'єрі є те, що я маю безпосередню можливість поєднувати наукову діяльність з практикою». </a:t>
            </a:r>
            <a:endParaRPr lang="uk-UA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461" y="57742"/>
            <a:ext cx="4672678" cy="335411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31" t="39663" r="10987" b="17689"/>
          <a:stretch/>
        </p:blipFill>
        <p:spPr>
          <a:xfrm>
            <a:off x="6955342" y="3511595"/>
            <a:ext cx="4742916" cy="3273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41604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161</Words>
  <Application>Microsoft Office PowerPoint</Application>
  <PresentationFormat>Произвольный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Грань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Тарас</dc:creator>
  <cp:lastModifiedBy>Оксана Джус</cp:lastModifiedBy>
  <cp:revision>4</cp:revision>
  <dcterms:created xsi:type="dcterms:W3CDTF">2018-04-16T21:11:30Z</dcterms:created>
  <dcterms:modified xsi:type="dcterms:W3CDTF">2018-04-17T07:08:53Z</dcterms:modified>
</cp:coreProperties>
</file>