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1313D-540E-4E84-B68D-C2D96F8767D6}" type="datetimeFigureOut">
              <a:rPr lang="uk-UA" smtClean="0"/>
              <a:t>17.04.2019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5B6E4-0904-47E3-9BE3-F6B63781A8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44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5B6E4-0904-47E3-9BE3-F6B63781A8A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047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5B6E4-0904-47E3-9BE3-F6B63781A8A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88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5B6E4-0904-47E3-9BE3-F6B63781A8A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28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5B6E4-0904-47E3-9BE3-F6B63781A8A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23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5B6E4-0904-47E3-9BE3-F6B63781A8A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801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irectory.frankivsk.today/wp-content/uploads/sites/25/2017/04/ZM15PntE1475767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0"/>
            <a:ext cx="7038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 з практики у НВК “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школа-ліцей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23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Прикарпатського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Василя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Стефаника</a:t>
            </a:r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7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anose="03010101010201010101" pitchFamily="66" charset="0"/>
              </a:rPr>
              <a:t>Максимів Оксана 5-Д</a:t>
            </a:r>
            <a:br>
              <a:rPr lang="uk-UA" dirty="0" smtClean="0">
                <a:latin typeface="Monotype Corsiva" panose="03010101010201010101" pitchFamily="66" charset="0"/>
              </a:rPr>
            </a:br>
            <a:r>
              <a:rPr lang="uk-UA" dirty="0" smtClean="0">
                <a:latin typeface="Monotype Corsiva" panose="03010101010201010101" pitchFamily="66" charset="0"/>
              </a:rPr>
              <a:t>Позакласний захід з української мови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41580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29" y="2276872"/>
            <a:ext cx="6108170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636"/>
            <a:ext cx="426553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Мельничук Юлія 7-Г клас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287421" cy="31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711"/>
            <a:ext cx="8229600" cy="1143000"/>
          </a:xfrm>
        </p:spPr>
        <p:txBody>
          <a:bodyPr/>
          <a:lstStyle/>
          <a:p>
            <a:r>
              <a:rPr lang="uk-UA" dirty="0" err="1" smtClean="0">
                <a:latin typeface="Monotype Corsiva" panose="03010101010201010101" pitchFamily="66" charset="0"/>
              </a:rPr>
              <a:t>Кирста</a:t>
            </a:r>
            <a:r>
              <a:rPr lang="uk-UA" dirty="0" smtClean="0">
                <a:latin typeface="Monotype Corsiva" panose="03010101010201010101" pitchFamily="66" charset="0"/>
              </a:rPr>
              <a:t> Богдан 6-Д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00" y="1340768"/>
            <a:ext cx="6336704" cy="42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PARTAK\Desktop\фото г\7-Б\AirBrush_20190321144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11352"/>
            <a:ext cx="8133159" cy="5946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3" y="0"/>
            <a:ext cx="8133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Васильків Галина</a:t>
            </a:r>
          </a:p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Підсумковий урок з польської мови у 7-Б класі</a:t>
            </a:r>
            <a:endParaRPr lang="uk-UA" sz="32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36" y="260648"/>
            <a:ext cx="8489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Підсумковий урок з української мови у 7-Б класі</a:t>
            </a:r>
            <a:endParaRPr lang="uk-UA" sz="36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6386" name="Picture 2" descr="C:\Users\SPARTAK\Desktop\фото г\7-Б\AirBrush_20190322163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Позакласний захід з польської мови – Мовознавчий </a:t>
            </a:r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квест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“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W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pizzerii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”</a:t>
            </a:r>
            <a:endParaRPr lang="uk-UA" sz="32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1" name="Picture 3" descr="C:\Users\SPARTAK\Desktop\фото г\7-Б\20190314_1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1993" y="2708920"/>
            <a:ext cx="7025885" cy="4149080"/>
          </a:xfrm>
          <a:prstGeom prst="rect">
            <a:avLst/>
          </a:prstGeom>
          <a:noFill/>
        </p:spPr>
      </p:pic>
      <p:pic>
        <p:nvPicPr>
          <p:cNvPr id="6" name="Рисунок 5" descr="C:\Users\SPARTAK\Desktop\фото г\7-Б\20190314_105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798280" cy="2724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PARTAK\Desktop\фото г\7-Б\IMG-3e1a3ecf95d5167350ba74611469157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768752" cy="67687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Позакласний захід з української мови – </a:t>
            </a:r>
          </a:p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Турнір знавців української мови </a:t>
            </a:r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“Нас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єднає </a:t>
            </a:r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мова”</a:t>
            </a:r>
            <a:endParaRPr lang="uk-UA" sz="32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C:\Users\SPARTAK\Desktop\фото г\7-Б\20190305_12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71296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SPARTAK\Desktop\фото г\7-Б\20190305_1143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1459" cy="32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PARTAK\Desktop\фото г\7-Б\20190305_114320.jpg"/>
          <p:cNvPicPr/>
          <p:nvPr/>
        </p:nvPicPr>
        <p:blipFill>
          <a:blip r:embed="rId3" cstate="print"/>
          <a:srcRect l="21773" r="2955"/>
          <a:stretch>
            <a:fillRect/>
          </a:stretch>
        </p:blipFill>
        <p:spPr bwMode="auto">
          <a:xfrm>
            <a:off x="0" y="3140968"/>
            <a:ext cx="4860032" cy="3717032"/>
          </a:xfrm>
          <a:prstGeom prst="rect">
            <a:avLst/>
          </a:prstGeom>
          <a:noFill/>
        </p:spPr>
      </p:pic>
      <p:pic>
        <p:nvPicPr>
          <p:cNvPr id="6" name="Рисунок 5" descr="C:\Users\SPARTAK\Desktop\фото г\7-Б\20190305_114312.jpg"/>
          <p:cNvPicPr/>
          <p:nvPr/>
        </p:nvPicPr>
        <p:blipFill>
          <a:blip r:embed="rId4" cstate="print"/>
          <a:srcRect l="25972" r="3888"/>
          <a:stretch>
            <a:fillRect/>
          </a:stretch>
        </p:blipFill>
        <p:spPr bwMode="auto">
          <a:xfrm>
            <a:off x="4848225" y="0"/>
            <a:ext cx="429577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PARTAK\Desktop\фото г\7-Б\20190305_1145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402" y="3573016"/>
            <a:ext cx="500459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4289" y="188640"/>
            <a:ext cx="5827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Шкільний конкурс талантів </a:t>
            </a:r>
            <a:endParaRPr lang="uk-UA" sz="40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SPARTAK\Desktop\фото г\7-Б\Screenshot_20190228-223804.png"/>
          <p:cNvPicPr/>
          <p:nvPr/>
        </p:nvPicPr>
        <p:blipFill>
          <a:blip r:embed="rId3" cstate="print"/>
          <a:srcRect t="9622" b="29209"/>
          <a:stretch>
            <a:fillRect/>
          </a:stretch>
        </p:blipFill>
        <p:spPr bwMode="auto">
          <a:xfrm>
            <a:off x="2051720" y="836712"/>
            <a:ext cx="525658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9" y="-99392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Максимів Мар’яна 7-В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9" y="838498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96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83</Words>
  <Application>Microsoft Office PowerPoint</Application>
  <PresentationFormat>Экран (4:3)</PresentationFormat>
  <Paragraphs>17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Максимів Мар’яна 7-В</vt:lpstr>
      <vt:lpstr>Презентация PowerPoint</vt:lpstr>
      <vt:lpstr>Максимів Оксана 5-Д Позакласний захід з української мови </vt:lpstr>
      <vt:lpstr>Презентация PowerPoint</vt:lpstr>
      <vt:lpstr>Мельничук Юлія 7-Г клас</vt:lpstr>
      <vt:lpstr>Кирста Богдан 6-Д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SPARTAK</dc:creator>
  <cp:lastModifiedBy>hey dude!</cp:lastModifiedBy>
  <cp:revision>15</cp:revision>
  <dcterms:created xsi:type="dcterms:W3CDTF">2019-04-11T03:54:42Z</dcterms:created>
  <dcterms:modified xsi:type="dcterms:W3CDTF">2019-04-17T08:51:36Z</dcterms:modified>
</cp:coreProperties>
</file>