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1" r:id="rId4"/>
    <p:sldId id="264" r:id="rId5"/>
    <p:sldId id="263" r:id="rId6"/>
    <p:sldId id="262" r:id="rId7"/>
    <p:sldId id="265" r:id="rId8"/>
    <p:sldId id="266" r:id="rId9"/>
    <p:sldId id="267" r:id="rId10"/>
    <p:sldId id="268" r:id="rId11"/>
    <p:sldId id="269" r:id="rId12"/>
    <p:sldId id="273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4" d="100"/>
          <a:sy n="74" d="100"/>
        </p:scale>
        <p:origin x="-348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12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265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39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8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063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67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32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00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4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64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702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2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76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5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0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4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058D13-4287-4F2A-B18F-20E270836DE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A59F6ED-5509-4AC3-8D3D-A74DE108B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6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2749" y="1992377"/>
            <a:ext cx="8679915" cy="1748729"/>
          </a:xfrm>
        </p:spPr>
        <p:txBody>
          <a:bodyPr/>
          <a:lstStyle/>
          <a:p>
            <a:r>
              <a:rPr lang="uk-UA" dirty="0" smtClean="0"/>
              <a:t>ПРОХОДЖЕННЯ ПРАКТИКИ У ЗОШ №12</a:t>
            </a:r>
            <a:endParaRPr lang="en-US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785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Виховна година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scontent.fiev4-1.fna.fbcdn.net/v/t1.15752-9/57585088_331740097531263_4856462634192470016_n.jpg?_nc_cat=106&amp;_nc_ht=scontent.fiev4-1.fna&amp;oh=e75bbf48f7fb6ae4e4c74bb796b5a3b3&amp;oe=5D2E890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88" y="2556932"/>
            <a:ext cx="4756150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iev4-1.fna.fbcdn.net/v/t1.15752-9/57311544_2849696641923212_1660742709515649024_n.jpg?_nc_cat=102&amp;_nc_ht=scontent.fiev4-1.fna&amp;oh=32f36058b36db75ea367902c184fad7b&amp;oe=5D3B1E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1" y="2556932"/>
            <a:ext cx="4915511" cy="362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0131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Виховна</a:t>
            </a:r>
            <a:r>
              <a:rPr lang="ru-RU" dirty="0"/>
              <a:t> година "</a:t>
            </a:r>
            <a:r>
              <a:rPr lang="ru-RU" dirty="0" err="1"/>
              <a:t>Збережи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- у нас нема </a:t>
            </a:r>
            <a:r>
              <a:rPr lang="ru-RU" dirty="0" err="1"/>
              <a:t>планети</a:t>
            </a:r>
            <a:r>
              <a:rPr lang="ru-RU" dirty="0"/>
              <a:t> Б"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756" y="2384891"/>
            <a:ext cx="5748547" cy="431141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4" y="2384891"/>
            <a:ext cx="5754485" cy="431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45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Створення </a:t>
            </a:r>
            <a:br>
              <a:rPr lang="uk-UA" dirty="0" smtClean="0"/>
            </a:br>
            <a:r>
              <a:rPr lang="uk-UA" dirty="0" smtClean="0"/>
              <a:t>стінгазети до Дня Землі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/>
          <a:stretch/>
        </p:blipFill>
        <p:spPr>
          <a:xfrm>
            <a:off x="-206064" y="2717444"/>
            <a:ext cx="6297769" cy="4140556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5" y="2717444"/>
            <a:ext cx="6108879" cy="4581660"/>
          </a:xfrm>
        </p:spPr>
      </p:pic>
    </p:spTree>
    <p:extLst>
      <p:ext uri="{BB962C8B-B14F-4D97-AF65-F5344CB8AC3E}">
        <p14:creationId xmlns:p14="http://schemas.microsoft.com/office/powerpoint/2010/main" val="126929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60821" cy="1303867"/>
          </a:xfrm>
        </p:spPr>
        <p:txBody>
          <a:bodyPr/>
          <a:lstStyle/>
          <a:p>
            <a:r>
              <a:rPr lang="uk-UA" dirty="0" smtClean="0"/>
              <a:t>«Стоп </a:t>
            </a:r>
            <a:r>
              <a:rPr lang="uk-UA" dirty="0" err="1" smtClean="0"/>
              <a:t>булінг</a:t>
            </a:r>
            <a:r>
              <a:rPr lang="uk-UA" dirty="0" smtClean="0"/>
              <a:t>»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https://scontent.fiev4-1.fna.fbcdn.net/v/t1.15752-9/57491825_1135206406640065_769236747316887552_n.jpg?_nc_cat=111&amp;_nc_ht=scontent.fiev4-1.fna&amp;oh=d4c99489b56413151f76928c1facdbbc&amp;oe=5D725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03" y="578231"/>
            <a:ext cx="4256526" cy="56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ontent.fiev4-1.fna.fbcdn.net/v/t1.15752-9/58372671_368064527141072_7489816978698272768_n.jpg?_nc_cat=109&amp;_nc_ht=scontent.fiev4-1.fna&amp;oh=a2b746d9793e65b48f64624cc58d1eca&amp;oe=5D7277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4" y="2522053"/>
            <a:ext cx="4963279" cy="372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content.fiev4-1.fna.fbcdn.net/v/t1.15752-9/58384373_297856327780111_8905471021599948800_n.jpg?_nc_cat=111&amp;_nc_ht=scontent.fiev4-1.fna&amp;oh=c7e7390fd0aa3c5283bd448538ce7e38&amp;oe=5D326C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653">
            <a:off x="5327182" y="3401799"/>
            <a:ext cx="4364852" cy="327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2408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Виховна година «Коло друзів»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scontent.fiev4-1.fna.fbcdn.net/v/t1.15752-9/57561146_1083131205143973_1147626591614926848_n.jpg?_nc_cat=100&amp;_nc_ht=scontent.fiev4-1.fna&amp;oh=57216e0e08694814321d594d33901784&amp;oe=5D3F75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92" y="2166748"/>
            <a:ext cx="5465737" cy="40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0284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Ярмарок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https://scontent.fiev4-1.fna.fbcdn.net/v/t1.15752-9/58612900_314696265842535_8598198409725214720_n.jpg?_nc_cat=111&amp;_nc_ht=scontent.fiev4-1.fna&amp;oh=d571712f1b6e0fb77538bcc8e3269f3e&amp;oe=5D2EE3A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09" y="2151921"/>
            <a:ext cx="4713780" cy="41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499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54" y="912859"/>
            <a:ext cx="11236036" cy="1303867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uk-UA" i="1" dirty="0"/>
              <a:t>Педагогічна практика студентів є невід'ємною складовою і оптимальною формою підготовки майбутніх вчителів. </a:t>
            </a:r>
            <a:endParaRPr lang="en-US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89709" y="2826326"/>
            <a:ext cx="10598727" cy="3477490"/>
          </a:xfrm>
        </p:spPr>
        <p:txBody>
          <a:bodyPr/>
          <a:lstStyle/>
          <a:p>
            <a:r>
              <a:rPr lang="ru-RU" b="1" u="sng" dirty="0" err="1">
                <a:solidFill>
                  <a:schemeClr val="accent1">
                    <a:lumMod val="50000"/>
                  </a:schemeClr>
                </a:solidFill>
              </a:rPr>
              <a:t>Згідно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ru-RU" b="1" u="sng" dirty="0" err="1">
                <a:solidFill>
                  <a:schemeClr val="accent1">
                    <a:lumMod val="50000"/>
                  </a:schemeClr>
                </a:solidFill>
              </a:rPr>
              <a:t>Положенням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/>
              <a:t>«Метою практики є </a:t>
            </a:r>
            <a:r>
              <a:rPr lang="ru-RU" u="sng" dirty="0" err="1"/>
              <a:t>оволодіння</a:t>
            </a:r>
            <a:r>
              <a:rPr lang="ru-RU" dirty="0"/>
              <a:t> студентами </a:t>
            </a:r>
            <a:r>
              <a:rPr lang="ru-RU" u="sng" dirty="0" err="1"/>
              <a:t>сучасними</a:t>
            </a:r>
            <a:r>
              <a:rPr lang="ru-RU" u="sng" dirty="0"/>
              <a:t> методами, формами </a:t>
            </a:r>
            <a:r>
              <a:rPr lang="ru-RU" u="sng" dirty="0" err="1"/>
              <a:t>організації</a:t>
            </a:r>
            <a:r>
              <a:rPr lang="ru-RU" u="sng" dirty="0"/>
              <a:t> та </a:t>
            </a:r>
            <a:r>
              <a:rPr lang="ru-RU" u="sng" dirty="0" err="1"/>
              <a:t>знаряддями</a:t>
            </a:r>
            <a:r>
              <a:rPr lang="ru-RU" u="sng" dirty="0"/>
              <a:t> </a:t>
            </a:r>
            <a:r>
              <a:rPr lang="ru-RU" u="sng" dirty="0" err="1"/>
              <a:t>праці</a:t>
            </a:r>
            <a:r>
              <a:rPr lang="ru-RU" u="sng" dirty="0"/>
              <a:t> </a:t>
            </a:r>
            <a:r>
              <a:rPr lang="ru-RU" dirty="0"/>
              <a:t>в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майбутньої</a:t>
            </a:r>
            <a:r>
              <a:rPr lang="ru-RU" dirty="0"/>
              <a:t> </a:t>
            </a:r>
            <a:r>
              <a:rPr lang="ru-RU" dirty="0" err="1"/>
              <a:t>професії</a:t>
            </a:r>
            <a:r>
              <a:rPr lang="ru-RU" dirty="0"/>
              <a:t>, </a:t>
            </a:r>
            <a:r>
              <a:rPr lang="ru-RU" u="sng" dirty="0" err="1"/>
              <a:t>формування</a:t>
            </a:r>
            <a:r>
              <a:rPr lang="ru-RU" dirty="0"/>
              <a:t> в них, на </a:t>
            </a:r>
            <a:r>
              <a:rPr lang="ru-RU" dirty="0" err="1"/>
              <a:t>базі</a:t>
            </a:r>
            <a:r>
              <a:rPr lang="ru-RU" dirty="0"/>
              <a:t> </a:t>
            </a:r>
            <a:r>
              <a:rPr lang="ru-RU" dirty="0" err="1"/>
              <a:t>одержаних</a:t>
            </a:r>
            <a:r>
              <a:rPr lang="ru-RU" dirty="0"/>
              <a:t> у </a:t>
            </a:r>
            <a:r>
              <a:rPr lang="ru-RU" dirty="0" err="1"/>
              <a:t>вищому</a:t>
            </a:r>
            <a:r>
              <a:rPr lang="ru-RU" dirty="0"/>
              <a:t> </a:t>
            </a:r>
            <a:r>
              <a:rPr lang="ru-RU" dirty="0" err="1"/>
              <a:t>навчальному</a:t>
            </a:r>
            <a:r>
              <a:rPr lang="ru-RU" dirty="0"/>
              <a:t> </a:t>
            </a:r>
            <a:r>
              <a:rPr lang="ru-RU" dirty="0" err="1"/>
              <a:t>закладі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, </a:t>
            </a:r>
            <a:r>
              <a:rPr lang="ru-RU" u="sng" dirty="0" err="1"/>
              <a:t>професійних</a:t>
            </a:r>
            <a:r>
              <a:rPr lang="ru-RU" u="sng" dirty="0"/>
              <a:t> </a:t>
            </a:r>
            <a:r>
              <a:rPr lang="ru-RU" u="sng" dirty="0" err="1"/>
              <a:t>умінь</a:t>
            </a:r>
            <a:r>
              <a:rPr lang="ru-RU" u="sng" dirty="0"/>
              <a:t> і </a:t>
            </a:r>
            <a:r>
              <a:rPr lang="ru-RU" u="sng" dirty="0" err="1"/>
              <a:t>навичок</a:t>
            </a:r>
            <a:r>
              <a:rPr lang="ru-RU" u="sng" dirty="0"/>
              <a:t> для </a:t>
            </a:r>
            <a:r>
              <a:rPr lang="ru-RU" u="sng" dirty="0" err="1"/>
              <a:t>прийняття</a:t>
            </a:r>
            <a:r>
              <a:rPr lang="ru-RU" u="sng" dirty="0"/>
              <a:t> </a:t>
            </a:r>
            <a:r>
              <a:rPr lang="ru-RU" u="sng" dirty="0" err="1"/>
              <a:t>самостійних</a:t>
            </a:r>
            <a:r>
              <a:rPr lang="ru-RU" u="sng" dirty="0"/>
              <a:t> </a:t>
            </a:r>
            <a:r>
              <a:rPr lang="ru-RU" u="sng" dirty="0" err="1"/>
              <a:t>рішень</a:t>
            </a:r>
            <a:r>
              <a:rPr lang="ru-RU" u="sng" dirty="0"/>
              <a:t> </a:t>
            </a:r>
            <a:r>
              <a:rPr lang="ru-RU" u="sng" dirty="0" err="1"/>
              <a:t>під</a:t>
            </a:r>
            <a:r>
              <a:rPr lang="ru-RU" u="sng" dirty="0"/>
              <a:t> час </a:t>
            </a:r>
            <a:r>
              <a:rPr lang="ru-RU" u="sng" dirty="0" err="1"/>
              <a:t>конкретної</a:t>
            </a:r>
            <a:r>
              <a:rPr lang="ru-RU" u="sng" dirty="0"/>
              <a:t> </a:t>
            </a:r>
            <a:r>
              <a:rPr lang="ru-RU" u="sng" dirty="0" err="1"/>
              <a:t>роботи</a:t>
            </a:r>
            <a:r>
              <a:rPr lang="ru-RU" u="sng" dirty="0"/>
              <a:t> в </a:t>
            </a:r>
            <a:r>
              <a:rPr lang="ru-RU" u="sng" dirty="0" err="1"/>
              <a:t>реальних</a:t>
            </a:r>
            <a:r>
              <a:rPr lang="ru-RU" u="sng" dirty="0"/>
              <a:t> </a:t>
            </a:r>
            <a:r>
              <a:rPr lang="ru-RU" u="sng" dirty="0" err="1"/>
              <a:t>ринкових</a:t>
            </a:r>
            <a:r>
              <a:rPr lang="ru-RU" u="sng" dirty="0"/>
              <a:t> і </a:t>
            </a:r>
            <a:r>
              <a:rPr lang="ru-RU" u="sng" dirty="0" err="1"/>
              <a:t>виробничих</a:t>
            </a:r>
            <a:r>
              <a:rPr lang="ru-RU" u="sng" dirty="0"/>
              <a:t> </a:t>
            </a:r>
            <a:r>
              <a:rPr lang="ru-RU" u="sng" dirty="0" err="1"/>
              <a:t>умовах</a:t>
            </a:r>
            <a:r>
              <a:rPr lang="ru-RU" u="sng" dirty="0"/>
              <a:t>, </a:t>
            </a:r>
            <a:r>
              <a:rPr lang="ru-RU" u="sng" dirty="0" err="1"/>
              <a:t>виховання</a:t>
            </a:r>
            <a:r>
              <a:rPr lang="ru-RU" u="sng" dirty="0"/>
              <a:t> </a:t>
            </a:r>
            <a:r>
              <a:rPr lang="ru-RU" dirty="0"/>
              <a:t>потреби с</a:t>
            </a:r>
            <a:r>
              <a:rPr lang="ru-RU" u="sng" dirty="0"/>
              <a:t>истематично </a:t>
            </a:r>
            <a:r>
              <a:rPr lang="ru-RU" u="sng" dirty="0" err="1"/>
              <a:t>поновлювати</a:t>
            </a:r>
            <a:r>
              <a:rPr lang="ru-RU" u="sng" dirty="0"/>
              <a:t> </a:t>
            </a:r>
            <a:r>
              <a:rPr lang="ru-RU" u="sng" dirty="0" err="1"/>
              <a:t>свої</a:t>
            </a:r>
            <a:r>
              <a:rPr lang="ru-RU" u="sng" dirty="0"/>
              <a:t> </a:t>
            </a:r>
            <a:r>
              <a:rPr lang="ru-RU" u="sng" dirty="0" err="1"/>
              <a:t>знання</a:t>
            </a:r>
            <a:r>
              <a:rPr lang="ru-RU" u="sng" dirty="0"/>
              <a:t> </a:t>
            </a:r>
            <a:r>
              <a:rPr lang="ru-RU" dirty="0"/>
              <a:t>та </a:t>
            </a:r>
            <a:r>
              <a:rPr lang="ru-RU" u="sng" dirty="0" err="1"/>
              <a:t>творчо</a:t>
            </a:r>
            <a:r>
              <a:rPr lang="ru-RU" u="sng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застосовувати</a:t>
            </a:r>
            <a:r>
              <a:rPr lang="ru-RU" dirty="0"/>
              <a:t> в </a:t>
            </a:r>
            <a:r>
              <a:rPr lang="ru-RU" dirty="0" err="1"/>
              <a:t>практичній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»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1821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Проведення уроків у 7-В класі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111" y="2452254"/>
            <a:ext cx="5153889" cy="3795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407" y="2452254"/>
            <a:ext cx="5060193" cy="379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774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Шкільний ярмарок із учнями 7-В класу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17" y="2446096"/>
            <a:ext cx="6594763" cy="39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496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08" y="1079114"/>
            <a:ext cx="11222182" cy="130386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Похід у «Музей мистецтв Прикарпаття» з 7-В класом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scontent.fiev4-1.fna.fbcdn.net/v/t1.15752-9/58443336_2313867158828593_2258304795058110464_n.jpg?_nc_cat=105&amp;_nc_ht=scontent.fiev4-1.fna&amp;oh=68d840b939fffc0ce9c6b7a256cba00b&amp;oe=5D2B1B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2556932"/>
            <a:ext cx="6490856" cy="365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357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21" y="0"/>
            <a:ext cx="4423833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218" y="0"/>
            <a:ext cx="4682836" cy="3512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0462"/>
            <a:ext cx="5129836" cy="3667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71" y="-97090"/>
            <a:ext cx="4965124" cy="3723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87" y="3190462"/>
            <a:ext cx="3560428" cy="3743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37" y="3177335"/>
            <a:ext cx="4831581" cy="3683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0589" y="2334642"/>
            <a:ext cx="12306394" cy="1446550"/>
          </a:xfrm>
          <a:prstGeom prst="rect">
            <a:avLst/>
          </a:prstGeom>
          <a:solidFill>
            <a:schemeClr val="accent1">
              <a:lumMod val="50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Інтелектуальна гра «ЩО?ДЕ?КОЛИ?» серед учнів </a:t>
            </a:r>
          </a:p>
          <a:p>
            <a:pPr algn="ctr"/>
            <a:r>
              <a:rPr lang="uk-UA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8-А та 8-Б класів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453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Проведення уроків у 8-Б класі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.fiev4-1.fna.fbcdn.net/v/t1.15752-9/58461405_300674147495446_6643238208366706688_n.jpg?_nc_cat=103&amp;_nc_ht=scontent.fiev4-1.fna&amp;oh=5ee3d3ec209bb83ffc3b93d1f47740d0&amp;oe=5D3D82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98" y="2485346"/>
            <a:ext cx="4956071" cy="371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iev4-1.fna.fbcdn.net/v/t1.15752-9/58679283_424917878242828_7712317793827291136_n.jpg?_nc_cat=103&amp;_nc_ht=scontent.fiev4-1.fna&amp;oh=1a1f67b6723ce85d241454ab4b5b7239&amp;oe=5D6E4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44" y="2519979"/>
            <a:ext cx="4901275" cy="367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0674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content.fiev4-1.fna.fbcdn.net/v/t1.15752-9/58375644_371413033474676_6048811431770456064_n.jpg?_nc_cat=104&amp;_nc_ht=scontent.fiev4-1.fna&amp;oh=3b9f185ffd31b5cc25637a724f0969a5&amp;oe=5D6F7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04" y="2556932"/>
            <a:ext cx="6179657" cy="33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Виховний захід у 8-Б класі </a:t>
            </a:r>
            <a:br>
              <a:rPr lang="uk-UA" dirty="0" smtClean="0"/>
            </a:br>
            <a:r>
              <a:rPr lang="uk-UA" dirty="0" smtClean="0"/>
              <a:t>«Шевченко – художник»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scontent.fiev4-1.fna.fbcdn.net/v/t1.15752-9/57987795_279386892945609_5345960022557851648_n.jpg?_nc_cat=105&amp;_nc_ht=scontent.fiev4-1.fna&amp;oh=601cc390c66a707e4434d481b934736f&amp;oe=5D4451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1" y="2556932"/>
            <a:ext cx="5714548" cy="33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391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Інтелектуальна гра «Хто </a:t>
            </a:r>
            <a:r>
              <a:rPr lang="uk-UA" dirty="0" smtClean="0"/>
              <a:t>зверху ?»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scontent.fiev4-1.fna.fbcdn.net/v/t1.15752-9/58380454_1700318293435392_197535785145073664_n.jpg?_nc_cat=110&amp;_nc_ht=scontent.fiev4-1.fna&amp;oh=df05cce18f0b28f62fd3cf4dcaa3c680&amp;oe=5D2C78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46" y="2535557"/>
            <a:ext cx="4815361" cy="36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iev4-1.fna.fbcdn.net/v/t1.15752-9/57425196_852267805127765_6821945329332518912_n.jpg?_nc_cat=109&amp;_nc_ht=scontent.fiev4-1.fna&amp;oh=8e515531c28d5fdc2f59eefe45113224&amp;oe=5D6E40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78" y="2556932"/>
            <a:ext cx="5135953" cy="363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5884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Природа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Природа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167</TotalTime>
  <Words>161</Words>
  <Application>Microsoft Office PowerPoint</Application>
  <PresentationFormat>Произвольный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Природа</vt:lpstr>
      <vt:lpstr>ПРОХОДЖЕННЯ ПРАКТИКИ У ЗОШ №12</vt:lpstr>
      <vt:lpstr>Педагогічна практика студентів є невід'ємною складовою і оптимальною формою підготовки майбутніх вчителів. </vt:lpstr>
      <vt:lpstr>Проведення уроків у 7-В класі</vt:lpstr>
      <vt:lpstr>Шкільний ярмарок із учнями 7-В класу</vt:lpstr>
      <vt:lpstr>Похід у «Музей мистецтв Прикарпаття» з 7-В класом</vt:lpstr>
      <vt:lpstr>Презентация PowerPoint</vt:lpstr>
      <vt:lpstr>Проведення уроків у 8-Б класі</vt:lpstr>
      <vt:lpstr>Виховний захід у 8-Б класі  «Шевченко – художник»</vt:lpstr>
      <vt:lpstr>Інтелектуальна гра «Хто зверху ?»</vt:lpstr>
      <vt:lpstr>Виховна година</vt:lpstr>
      <vt:lpstr>Виховна година "Збережи довкілля- у нас нема планети Б"</vt:lpstr>
      <vt:lpstr>Створення  стінгазети до Дня Землі</vt:lpstr>
      <vt:lpstr>«Стоп булінг»</vt:lpstr>
      <vt:lpstr>Виховна година «Коло друзів»</vt:lpstr>
      <vt:lpstr>Ярмарок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ПРОХОДЖЕННЯ ПРАКТИКИ У ЗОШ №12</dc:title>
  <dc:creator>Julia Mostova</dc:creator>
  <cp:lastModifiedBy>User</cp:lastModifiedBy>
  <cp:revision>19</cp:revision>
  <dcterms:created xsi:type="dcterms:W3CDTF">2019-04-22T09:23:48Z</dcterms:created>
  <dcterms:modified xsi:type="dcterms:W3CDTF">2019-04-23T09:07:01Z</dcterms:modified>
</cp:coreProperties>
</file>