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5" r:id="rId1"/>
  </p:sldMasterIdLst>
  <p:sldIdLst>
    <p:sldId id="256" r:id="rId2"/>
    <p:sldId id="271" r:id="rId3"/>
    <p:sldId id="257" r:id="rId4"/>
    <p:sldId id="258" r:id="rId5"/>
    <p:sldId id="273" r:id="rId6"/>
    <p:sldId id="270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72" r:id="rId16"/>
    <p:sldId id="266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62EF3-3C4F-43EE-ACEE-D4B806740EA3}" type="datetimeFigureOut">
              <a:rPr lang="en-US" smtClean="0"/>
              <a:pPr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12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7076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6586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928036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1970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1073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86BE5-D2A3-4BF0-8B30-D7403E61B3DC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873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62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51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035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3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6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9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961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28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01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9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0786BE5-D2A3-4BF0-8B30-D7403E61B3DC}" type="datetimeFigureOut">
              <a:rPr lang="en-US" smtClean="0"/>
              <a:t>4/16/2019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2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4258" y="1778726"/>
            <a:ext cx="8825658" cy="3329581"/>
          </a:xfrm>
        </p:spPr>
        <p:txBody>
          <a:bodyPr/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Звіт групи ПМЛ-41 про проходження педагогічної практики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92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255" y="3812177"/>
            <a:ext cx="3857897" cy="28934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1" b="15278"/>
          <a:stretch/>
        </p:blipFill>
        <p:spPr>
          <a:xfrm>
            <a:off x="8330564" y="237308"/>
            <a:ext cx="3530237" cy="3300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7"/>
          <a:stretch/>
        </p:blipFill>
        <p:spPr>
          <a:xfrm>
            <a:off x="195401" y="2913384"/>
            <a:ext cx="3592827" cy="37922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07" y="103472"/>
            <a:ext cx="4267200" cy="3200400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2702242" y="404636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У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сучасній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бібліотеці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5-В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виготовляв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лепбуки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разом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зі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своїм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вчителем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  <a:p>
            <a:pPr algn="ctr"/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Іриною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Мосорко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" t="17270" r="169" b="33333"/>
          <a:stretch/>
        </p:blipFill>
        <p:spPr>
          <a:xfrm>
            <a:off x="711381" y="496388"/>
            <a:ext cx="5857508" cy="3857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194" y="1523999"/>
            <a:ext cx="3726179" cy="4968239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953542" y="503043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Виховний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захід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Марії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Косьмій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у 5-Д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класі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за темою ""Книга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вчить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, як 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світі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жить"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6991" r="16085" b="8543"/>
          <a:stretch/>
        </p:blipFill>
        <p:spPr>
          <a:xfrm>
            <a:off x="583543" y="3535680"/>
            <a:ext cx="3971039" cy="3191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3" y="243842"/>
            <a:ext cx="3997165" cy="3135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74" y="600892"/>
            <a:ext cx="5582194" cy="4186646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6069874" y="5316974"/>
            <a:ext cx="51764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5-Д 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уроці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української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літератури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6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17" y="339634"/>
            <a:ext cx="6269260" cy="46982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077" y="2891245"/>
            <a:ext cx="5072348" cy="3801291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7136345" y="1354575"/>
            <a:ext cx="45817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Виховний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захід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Олександри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Мельник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Сім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кольорів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мого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щастя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», 7-Б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1" y="365760"/>
            <a:ext cx="5967126" cy="447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19" y="2786743"/>
            <a:ext cx="5037487" cy="3775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677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24"/>
          <a:stretch/>
        </p:blipFill>
        <p:spPr>
          <a:xfrm>
            <a:off x="519793" y="209007"/>
            <a:ext cx="4400550" cy="46045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9" b="27365"/>
          <a:stretch/>
        </p:blipFill>
        <p:spPr>
          <a:xfrm>
            <a:off x="6215198" y="487679"/>
            <a:ext cx="5143500" cy="3622766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808387" y="5238596"/>
            <a:ext cx="3449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Перегляд фільму у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8-А </a:t>
            </a:r>
          </a:p>
          <a:p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разом із Діаною Кушнір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390244" y="4869264"/>
            <a:ext cx="35060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Учні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позують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для фото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  <a:p>
            <a:pPr algn="ctr"/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під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час перерви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5" t="-411" b="1"/>
          <a:stretch/>
        </p:blipFill>
        <p:spPr>
          <a:xfrm>
            <a:off x="2966718" y="2098767"/>
            <a:ext cx="4447177" cy="42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209005"/>
            <a:ext cx="4685211" cy="3513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15112" r="8349" b="13650"/>
          <a:stretch/>
        </p:blipFill>
        <p:spPr>
          <a:xfrm>
            <a:off x="7567749" y="322217"/>
            <a:ext cx="4415246" cy="4885509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7789091" y="5674025"/>
            <a:ext cx="3972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Юлія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Клименко та 7-В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клас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00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560320" y="10137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Позакласний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захід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"Моя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кохана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українська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мова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"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8-В</a:t>
            </a:r>
          </a:p>
          <a:p>
            <a:pPr algn="ctr"/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під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керівництвом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Зоряни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Хромей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0" r="6286" b="7996"/>
          <a:stretch/>
        </p:blipFill>
        <p:spPr>
          <a:xfrm>
            <a:off x="1851332" y="1431421"/>
            <a:ext cx="7513975" cy="5169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53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2" t="24635" r="20571" b="11365"/>
          <a:stretch/>
        </p:blipFill>
        <p:spPr>
          <a:xfrm>
            <a:off x="348343" y="391886"/>
            <a:ext cx="4518918" cy="35530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63" y="330926"/>
            <a:ext cx="4818744" cy="3614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3" y="2947851"/>
            <a:ext cx="4702629" cy="3526972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6799282" y="4968631"/>
            <a:ext cx="41553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"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Зоряне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сяйво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",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або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9-д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клас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Юлії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Пилипенко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944692" y="2281872"/>
            <a:ext cx="78524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Група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ПМЛ-41 проходила педагогічну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практику у двох школах міста Івано-франківська-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СШ №3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та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№23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під керівництвом методистів проф.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Лесюка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М.П., проф.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Ґрещука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В.В.,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доц.Скрипник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М.В., доц.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Спатар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І.М.,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доц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Курінної Н. С.,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доц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Процюк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Л.Б. , доц.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Пославської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Н. М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., доц. Лазарович О. М.,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викл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. </a:t>
            </a:r>
            <a:r>
              <a:rPr lang="uk-UA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Мурейко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А. Б.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85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07" y="237252"/>
            <a:ext cx="4040777" cy="30274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" t="232" r="-309" b="-232"/>
          <a:stretch/>
        </p:blipFill>
        <p:spPr>
          <a:xfrm>
            <a:off x="284368" y="-837113"/>
            <a:ext cx="2815884" cy="3754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8" y="3463105"/>
            <a:ext cx="2882539" cy="3843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3463105"/>
            <a:ext cx="4185918" cy="3139439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248295" y="104014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6-В так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полюбили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свого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вчителя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що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подарували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їй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оригамі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</a:p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із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словами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любові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8265446" y="4439693"/>
            <a:ext cx="39004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11-В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під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наглядом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Христини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Гарват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пише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диктант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6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4" y="238550"/>
            <a:ext cx="5616157" cy="33751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68" y="1475914"/>
            <a:ext cx="4811350" cy="4390586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564178" y="4594162"/>
            <a:ext cx="34820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Любов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Стоцька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зі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своїм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9-В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класом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8420" y="593597"/>
            <a:ext cx="5830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Сходження на ФІЛОЛОГІЧНИЙ ОЛІМП. </a:t>
            </a:r>
            <a:r>
              <a:rPr lang="uk-UA" smtClean="0"/>
              <a:t>9-В клас. </a:t>
            </a:r>
            <a:r>
              <a:rPr lang="uk-UA" dirty="0" smtClean="0"/>
              <a:t>Позакласний захід підготувала Любов </a:t>
            </a:r>
            <a:r>
              <a:rPr lang="uk-UA" dirty="0" err="1" smtClean="0"/>
              <a:t>Стоцька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1401705"/>
            <a:ext cx="6269510" cy="46942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26" y="1239928"/>
            <a:ext cx="3453395" cy="2585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86" y="3537324"/>
            <a:ext cx="3906581" cy="29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54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83" y="231111"/>
            <a:ext cx="6353908" cy="4765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503" y="1306284"/>
            <a:ext cx="4885211" cy="4255477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388544" y="5223860"/>
            <a:ext cx="6013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Оксана Острижнюк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серед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учнів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8-Б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класу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7906326" y="5816713"/>
            <a:ext cx="3225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Перегляд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буктрейлера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до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оповідання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О.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Довженка</a:t>
            </a:r>
            <a:endParaRPr lang="uk-UA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2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38" y="809308"/>
            <a:ext cx="4954741" cy="3723503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6505738" y="509138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Наталя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Микитюк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з 5-Д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класом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  <a:p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224696"/>
            <a:ext cx="4746172" cy="35596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2684416"/>
            <a:ext cx="4981739" cy="3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" y="1471749"/>
            <a:ext cx="5596706" cy="4197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1471749"/>
            <a:ext cx="5625738" cy="4219304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2801353" y="553385"/>
            <a:ext cx="6652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spc="600" dirty="0" err="1" smtClean="0">
                <a:latin typeface="Bahnschrift SemiBold Condensed" panose="020B0502040204020203" pitchFamily="34" charset="0"/>
              </a:rPr>
              <a:t>Брейн</a:t>
            </a:r>
            <a:r>
              <a:rPr lang="ru-RU" sz="2400" spc="600" dirty="0" smtClean="0">
                <a:latin typeface="Bahnschrift SemiBold Condensed" panose="020B0502040204020203" pitchFamily="34" charset="0"/>
              </a:rPr>
              <a:t>-ринг  </a:t>
            </a:r>
            <a:r>
              <a:rPr lang="ru-RU" sz="2400" spc="600" dirty="0" err="1" smtClean="0">
                <a:latin typeface="Bahnschrift SemiBold Condensed" panose="020B0502040204020203" pitchFamily="34" charset="0"/>
              </a:rPr>
              <a:t>серед</a:t>
            </a:r>
            <a:r>
              <a:rPr lang="ru-RU" sz="2400" spc="600" dirty="0" smtClean="0">
                <a:latin typeface="Bahnschrift SemiBold Condensed" panose="020B0502040204020203" pitchFamily="34" charset="0"/>
              </a:rPr>
              <a:t>  </a:t>
            </a:r>
            <a:r>
              <a:rPr lang="ru-RU" sz="2400" spc="600" dirty="0" err="1" smtClean="0">
                <a:latin typeface="Bahnschrift SemiBold Condensed" panose="020B0502040204020203" pitchFamily="34" charset="0"/>
              </a:rPr>
              <a:t>учнів</a:t>
            </a:r>
            <a:r>
              <a:rPr lang="ru-RU" sz="2400" spc="600" dirty="0" smtClean="0">
                <a:latin typeface="Bahnschrift SemiBold Condensed" panose="020B0502040204020203" pitchFamily="34" charset="0"/>
              </a:rPr>
              <a:t>  </a:t>
            </a:r>
            <a:r>
              <a:rPr lang="ru-RU" sz="2400" spc="600" dirty="0">
                <a:latin typeface="Bahnschrift SemiBold Condensed" panose="020B0502040204020203" pitchFamily="34" charset="0"/>
              </a:rPr>
              <a:t>5-Д </a:t>
            </a:r>
            <a:r>
              <a:rPr lang="ru-RU" sz="2400" spc="600" dirty="0" smtClean="0">
                <a:latin typeface="Bahnschrift SemiBold Condensed" panose="020B0502040204020203" pitchFamily="34" charset="0"/>
              </a:rPr>
              <a:t> </a:t>
            </a:r>
            <a:r>
              <a:rPr lang="ru-RU" sz="2400" spc="600" dirty="0" err="1" smtClean="0">
                <a:latin typeface="Bahnschrift SemiBold Condensed" panose="020B0502040204020203" pitchFamily="34" charset="0"/>
              </a:rPr>
              <a:t>класу</a:t>
            </a:r>
            <a:endParaRPr lang="uk-UA" sz="2400" spc="600" dirty="0">
              <a:latin typeface="Bahnschrift SemiBold Condensed" panose="020B0502040204020203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571596" y="5895145"/>
            <a:ext cx="4624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spc="300" dirty="0">
                <a:latin typeface="Bahnschrift SemiBold Condensed" panose="020B0502040204020203" pitchFamily="34" charset="0"/>
              </a:rPr>
              <a:t>«Хто найкращий знавець мови?»</a:t>
            </a:r>
          </a:p>
        </p:txBody>
      </p:sp>
    </p:spTree>
    <p:extLst>
      <p:ext uri="{BB962C8B-B14F-4D97-AF65-F5344CB8AC3E}">
        <p14:creationId xmlns:p14="http://schemas.microsoft.com/office/powerpoint/2010/main" val="388690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4" y="655804"/>
            <a:ext cx="7619999" cy="4653908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3350859" y="5708860"/>
            <a:ext cx="5936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Тетяна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Сіщук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на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одній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хвилі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 з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8-Д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класом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15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он">
  <a:themeElements>
    <a:clrScheme name="І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І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І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111</TotalTime>
  <Words>246</Words>
  <Application>Microsoft Office PowerPoint</Application>
  <PresentationFormat>Широкоэкранный</PresentationFormat>
  <Paragraphs>35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Bahnschrift Light</vt:lpstr>
      <vt:lpstr>Bahnschrift SemiBold Condensed</vt:lpstr>
      <vt:lpstr>Century Gothic</vt:lpstr>
      <vt:lpstr>Wingdings 3</vt:lpstr>
      <vt:lpstr>Іон</vt:lpstr>
      <vt:lpstr>Звіт групи ПМЛ-41 про проходження педагогічної практики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Оксана Острижнюк</dc:creator>
  <cp:lastModifiedBy>User</cp:lastModifiedBy>
  <cp:revision>13</cp:revision>
  <dcterms:created xsi:type="dcterms:W3CDTF">2019-04-15T18:58:59Z</dcterms:created>
  <dcterms:modified xsi:type="dcterms:W3CDTF">2019-04-16T19:10:35Z</dcterms:modified>
</cp:coreProperties>
</file>