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53AC7-D2E2-4C1D-8D6C-B1A46A8C2BDA}">
          <p14:sldIdLst>
            <p14:sldId id="256"/>
          </p14:sldIdLst>
        </p14:section>
        <p14:section name="Раздел без заголовка" id="{B1FD72C0-5E19-42E7-854B-F934601765F8}">
          <p14:sldIdLst/>
        </p14:section>
        <p14:section name="Раздел без заголовка" id="{E5D69408-3A0F-4622-9A2F-2788437052F0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7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5BD26D5-1169-4153-B74E-A86DC24FFE8C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94F97D5-0730-4D7C-842C-522823EB9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6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microsoft.com/office/2007/relationships/hdphoto" Target="../media/hdphoto2.wdp"/><Relationship Id="rId7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microsoft.com/office/2007/relationships/hdphoto" Target="../media/hdphoto1.wdp"/><Relationship Id="rId10" Type="http://schemas.openxmlformats.org/officeDocument/2006/relationships/image" Target="../media/image38.jpg"/><Relationship Id="rId4" Type="http://schemas.openxmlformats.org/officeDocument/2006/relationships/image" Target="../media/image3.png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microsoft.com/office/2007/relationships/hdphoto" Target="../media/hdphoto2.wdp"/><Relationship Id="rId7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microsoft.com/office/2007/relationships/hdphoto" Target="../media/hdphoto2.wdp"/><Relationship Id="rId7" Type="http://schemas.openxmlformats.org/officeDocument/2006/relationships/image" Target="../media/image4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microsoft.com/office/2007/relationships/hdphoto" Target="../media/hdphoto2.wdp"/><Relationship Id="rId7" Type="http://schemas.openxmlformats.org/officeDocument/2006/relationships/image" Target="../media/image4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g"/><Relationship Id="rId5" Type="http://schemas.microsoft.com/office/2007/relationships/hdphoto" Target="../media/hdphoto1.wdp"/><Relationship Id="rId10" Type="http://schemas.openxmlformats.org/officeDocument/2006/relationships/image" Target="../media/image52.jpg"/><Relationship Id="rId4" Type="http://schemas.openxmlformats.org/officeDocument/2006/relationships/image" Target="../media/image3.png"/><Relationship Id="rId9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microsoft.com/office/2007/relationships/hdphoto" Target="../media/hdphoto2.wdp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g"/><Relationship Id="rId5" Type="http://schemas.microsoft.com/office/2007/relationships/hdphoto" Target="../media/hdphoto1.wdp"/><Relationship Id="rId10" Type="http://schemas.openxmlformats.org/officeDocument/2006/relationships/image" Target="../media/image56.jp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microsoft.com/office/2007/relationships/hdphoto" Target="../media/hdphoto2.wdp"/><Relationship Id="rId7" Type="http://schemas.openxmlformats.org/officeDocument/2006/relationships/image" Target="../media/image5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microsoft.com/office/2007/relationships/hdphoto" Target="../media/hdphoto2.wdp"/><Relationship Id="rId7" Type="http://schemas.openxmlformats.org/officeDocument/2006/relationships/image" Target="../media/image5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microsoft.com/office/2007/relationships/hdphoto" Target="../media/hdphoto2.wdp"/><Relationship Id="rId7" Type="http://schemas.openxmlformats.org/officeDocument/2006/relationships/image" Target="../media/image6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microsoft.com/office/2007/relationships/hdphoto" Target="../media/hdphoto2.wdp"/><Relationship Id="rId7" Type="http://schemas.openxmlformats.org/officeDocument/2006/relationships/image" Target="../media/image6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9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1%D0%BE%D0%B3%D0%B8" TargetMode="External"/><Relationship Id="rId13" Type="http://schemas.openxmlformats.org/officeDocument/2006/relationships/hyperlink" Target="https://uk.wikipedia.org/wiki/%D0%90%D1%81%D0%BA%D0%BB%D0%B5%D0%BF%D1%96%D0%B9" TargetMode="External"/><Relationship Id="rId1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hyperlink" Target="https://uk.wikipedia.org/wiki/%D0%9E%D0%BB%D1%96%D0%BC%D0%BF" TargetMode="External"/><Relationship Id="rId12" Type="http://schemas.openxmlformats.org/officeDocument/2006/relationships/hyperlink" Target="https://uk.wikipedia.org/wiki/%D0%9B%D1%96%D0%BA_(%D0%BC%D1%96%D1%84%D0%BE%D0%BB%D0%BE%D0%B3%D1%96%D1%8F)" TargetMode="External"/><Relationship Id="rId17" Type="http://schemas.openxmlformats.org/officeDocument/2006/relationships/image" Target="../media/image8.jpeg"/><Relationship Id="rId2" Type="http://schemas.openxmlformats.org/officeDocument/2006/relationships/image" Target="../media/image6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%D0%90%D0%B3%D1%96%D0%B5%D0%B9" TargetMode="External"/><Relationship Id="rId11" Type="http://schemas.openxmlformats.org/officeDocument/2006/relationships/hyperlink" Target="https://uk.wikipedia.org/wiki/%D0%90%D1%80%D1%82%D0%B5%D0%BC%D1%96%D0%B4%D0%B0" TargetMode="External"/><Relationship Id="rId5" Type="http://schemas.openxmlformats.org/officeDocument/2006/relationships/hyperlink" Target="https://uk.wikipedia.org/wiki/%D0%93%D1%80%D0%B5%D1%86%D1%8C%D0%BA%D0%B0_%D0%BC%D0%BE%D0%B2%D0%B0" TargetMode="External"/><Relationship Id="rId15" Type="http://schemas.openxmlformats.org/officeDocument/2006/relationships/hyperlink" Target="https://uk.wikipedia.org/wiki/%D0%9E%D1%80%D1%84%D0%B5%D0%B9" TargetMode="External"/><Relationship Id="rId10" Type="http://schemas.openxmlformats.org/officeDocument/2006/relationships/hyperlink" Target="https://uk.wikipedia.org/wiki/%D0%9B%D0%B5%D1%82%D0%BE" TargetMode="External"/><Relationship Id="rId4" Type="http://schemas.microsoft.com/office/2007/relationships/hdphoto" Target="../media/hdphoto2.wdp"/><Relationship Id="rId9" Type="http://schemas.openxmlformats.org/officeDocument/2006/relationships/hyperlink" Target="https://uk.wikipedia.org/wiki/%D0%97%D0%B5%D0%B2%D1%81" TargetMode="External"/><Relationship Id="rId14" Type="http://schemas.openxmlformats.org/officeDocument/2006/relationships/hyperlink" Target="https://uk.wikipedia.org/wiki/%D0%9C%D1%96%D0%BB%D0%B5%D1%82_(%D1%81%D0%B8%D0%BD_%D0%90%D0%BF%D0%BE%D0%BB%D0%BB%D0%BE%D0%BD%D0%B0)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2.wdp"/><Relationship Id="rId7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2.wdp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10" Type="http://schemas.openxmlformats.org/officeDocument/2006/relationships/image" Target="../media/image15.jp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2.wdp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png"/><Relationship Id="rId7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23.jpg"/><Relationship Id="rId4" Type="http://schemas.microsoft.com/office/2007/relationships/hdphoto" Target="../media/hdphoto2.wdp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microsoft.com/office/2007/relationships/hdphoto" Target="../media/hdphoto2.wdp"/><Relationship Id="rId7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31.jpg"/><Relationship Id="rId4" Type="http://schemas.microsoft.com/office/2007/relationships/hdphoto" Target="../media/hdphoto2.wdp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4BC66A0E-E5D5-4E7D-9B93-33945A88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F90B9E6-5D91-4146-881E-1C680D9C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0" y="0"/>
            <a:ext cx="10272776" cy="4808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59C3B9D2-566A-4473-9697-0B3A0907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174" y="1489761"/>
            <a:ext cx="9625247" cy="40280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ПРЕЗЕНТАЦІЯ СТУДЕНТСЬКИХ РОБІТ З РИСУНКУ ТА ЖИВОПИСУ ГРУПИ СО.ОМ-22</a:t>
            </a: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D5B6F2-77EA-4974-A62F-BDA0B84EA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144" y="4982844"/>
            <a:ext cx="9738376" cy="10698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b="0"/>
              <a:t>Викладач: Сеник М.М.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24B8EE7-D55B-4678-8F34-54296AEC7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412" y="4808538"/>
            <a:ext cx="1026871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554F59-03F4-4693-82EA-688741939775}"/>
              </a:ext>
            </a:extLst>
          </p:cNvPr>
          <p:cNvSpPr/>
          <p:nvPr/>
        </p:nvSpPr>
        <p:spPr>
          <a:xfrm>
            <a:off x="2194560" y="120396"/>
            <a:ext cx="7695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ДВНЗ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Прикарпатський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Навчально-науковий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Кафедра методики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декоративно - прикладного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дизайну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06B2A9-CAD0-4606-9DC6-CEBE9954927B}"/>
              </a:ext>
            </a:extLst>
          </p:cNvPr>
          <p:cNvSpPr/>
          <p:nvPr/>
        </p:nvSpPr>
        <p:spPr>
          <a:xfrm>
            <a:off x="241838" y="6346397"/>
            <a:ext cx="249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 2020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963">
        <p:fade/>
      </p:transition>
    </mc:Choice>
    <mc:Fallback xmlns="">
      <p:transition spd="med" advClick="0" advTm="596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">
            <a:extLst>
              <a:ext uri="{FF2B5EF4-FFF2-40B4-BE49-F238E27FC236}">
                <a16:creationId xmlns:a16="http://schemas.microsoft.com/office/drawing/2014/main" id="{501EBB4D-E42B-468D-B801-D16CF43E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id="{A7FBF63C-B061-4F66-8609-FED8EFFDA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D893CC27-5C56-4F6F-9B94-413AE08B9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17">
            <a:extLst>
              <a:ext uri="{FF2B5EF4-FFF2-40B4-BE49-F238E27FC236}">
                <a16:creationId xmlns:a16="http://schemas.microsoft.com/office/drawing/2014/main" id="{76D64082-5099-45DC-84A9-81EA54822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E39E47-E101-4CE1-883E-6C6528BE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830CD01-B213-47C9-81AD-433E08F7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Rectangle 21">
            <a:extLst>
              <a:ext uri="{FF2B5EF4-FFF2-40B4-BE49-F238E27FC236}">
                <a16:creationId xmlns:a16="http://schemas.microsoft.com/office/drawing/2014/main" id="{7D7DEA5A-9C89-4240-860D-060FE7D4C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AE8A8F60-2C14-425E-B2E7-E1771E890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2FD4920B-9CBC-45A3-A6D8-FEB4B5B7C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FBAC0-E8CB-49D1-884B-369AA79E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802" y="4952722"/>
            <a:ext cx="4696594" cy="9376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300" dirty="0"/>
              <a:t> </a:t>
            </a:r>
            <a:r>
              <a:rPr lang="en-US" sz="1600" dirty="0" err="1"/>
              <a:t>Матеріали</a:t>
            </a:r>
            <a:r>
              <a:rPr lang="en-US" sz="1600" dirty="0"/>
              <a:t>: </a:t>
            </a:r>
            <a:r>
              <a:rPr lang="en-US" sz="1600" dirty="0" err="1"/>
              <a:t>папір</a:t>
            </a:r>
            <a:r>
              <a:rPr lang="en-US" sz="1600" dirty="0"/>
              <a:t> (</a:t>
            </a:r>
            <a:r>
              <a:rPr lang="en-US" sz="1600" dirty="0" err="1"/>
              <a:t>формат</a:t>
            </a:r>
            <a:r>
              <a:rPr lang="en-US" sz="1600" dirty="0"/>
              <a:t> А3), </a:t>
            </a:r>
            <a:r>
              <a:rPr lang="en-US" sz="1600" dirty="0" err="1"/>
              <a:t>олівці</a:t>
            </a:r>
            <a:r>
              <a:rPr lang="en-US" sz="1600" dirty="0"/>
              <a:t> </a:t>
            </a:r>
            <a:r>
              <a:rPr lang="en-US" sz="1600" dirty="0" err="1"/>
              <a:t>різної</a:t>
            </a:r>
            <a:r>
              <a:rPr lang="en-US" sz="1600" dirty="0"/>
              <a:t> </a:t>
            </a:r>
            <a:r>
              <a:rPr lang="en-US" sz="1600" dirty="0" err="1"/>
              <a:t>м’якості</a:t>
            </a:r>
            <a:r>
              <a:rPr lang="en-US" sz="1600" dirty="0"/>
              <a:t>, </a:t>
            </a:r>
            <a:r>
              <a:rPr lang="en-US" sz="1600" dirty="0" err="1"/>
              <a:t>сангіна</a:t>
            </a:r>
            <a:r>
              <a:rPr lang="en-US" sz="1600" dirty="0"/>
              <a:t>, </a:t>
            </a:r>
            <a:r>
              <a:rPr lang="en-US" sz="1600" dirty="0" err="1"/>
              <a:t>вугілля</a:t>
            </a:r>
            <a:endParaRPr lang="en-US" sz="1600" dirty="0"/>
          </a:p>
        </p:txBody>
      </p:sp>
      <p:pic>
        <p:nvPicPr>
          <p:cNvPr id="5" name="Рисунок 4" descr="Изображение выглядит как мужчина, человек, носит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82D31EED-F4D6-4C08-8800-14B111D465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 r="4" b="24890"/>
          <a:stretch/>
        </p:blipFill>
        <p:spPr>
          <a:xfrm>
            <a:off x="641604" y="822325"/>
            <a:ext cx="3255115" cy="279387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831D922-E4A2-463C-9AEB-B289D12B6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5869" y="822325"/>
            <a:ext cx="2200662" cy="1805717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52EB2B-DF78-452D-9318-98CB2FAA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3768436"/>
            <a:ext cx="3255114" cy="1900117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7" name="Рисунок 6" descr="Изображение выглядит как одежда, зеркало, рубашк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84570B94-003E-4C08-A435-FD7FE1B3E9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r="6" b="6"/>
          <a:stretch/>
        </p:blipFill>
        <p:spPr>
          <a:xfrm>
            <a:off x="4045869" y="2788909"/>
            <a:ext cx="2200662" cy="288221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EFBB451-4D3F-4532-AD67-EBDB53233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5E259BB-56DB-4B39-885E-DAC56E61D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6920" y="5257800"/>
            <a:ext cx="1080904" cy="1080902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D3A9161-919D-4B4A-9471-12CCD729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5011" y="5365890"/>
            <a:ext cx="864723" cy="86472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AEDD32-91F7-4D42-BA95-7927C3234EAF}"/>
              </a:ext>
            </a:extLst>
          </p:cNvPr>
          <p:cNvSpPr/>
          <p:nvPr/>
        </p:nvSpPr>
        <p:spPr>
          <a:xfrm>
            <a:off x="6525760" y="1013623"/>
            <a:ext cx="4767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Портрет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натури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Швидкі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замальовки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зі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зміною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ракурсів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A4073B-B522-436E-A1F0-4AA59184D5D6}"/>
              </a:ext>
            </a:extLst>
          </p:cNvPr>
          <p:cNvSpPr/>
          <p:nvPr/>
        </p:nvSpPr>
        <p:spPr>
          <a:xfrm>
            <a:off x="641603" y="327323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Дячук М.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64E2EF-DB09-4CFA-98EF-9977CD33F765}"/>
              </a:ext>
            </a:extLst>
          </p:cNvPr>
          <p:cNvSpPr/>
          <p:nvPr/>
        </p:nvSpPr>
        <p:spPr>
          <a:xfrm>
            <a:off x="4885857" y="5310014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Мателега</a:t>
            </a:r>
            <a:r>
              <a:rPr lang="uk-UA" dirty="0"/>
              <a:t> 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5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7BF936A-7CB7-4C57-98A3-96928DD27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5C791B-FFA1-4943-B5E4-F5F145D8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671DBD-7165-4BE6-80A0-045723A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22AD38-5C0D-490C-A06A-D1F07E29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D57AEAB-0276-4D94-93D9-3A090A1F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CF33569-0434-460F-AFA4-D829E476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FC4A6789-55AC-42E6-9425-33CA7D05C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0718D89-30AF-42EF-86AB-FF232D797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61E635-2379-40CA-A8B5-EABD47F48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272" y="1191127"/>
            <a:ext cx="2897826" cy="68705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Портрет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натури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Швидкі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замальовки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зі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зміною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ракурсів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C6CBCA2-E9FC-45B2-A370-2BA218D8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928117"/>
            <a:ext cx="1059789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текст, дос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B4265E5-0A8D-4EA4-AA81-0BB0361FF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67" y="1104964"/>
            <a:ext cx="2884226" cy="216317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FE0A3E2-03DA-4312-BA3B-AF442562E5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44" y="1161487"/>
            <a:ext cx="1622377" cy="2163170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B7F9D11-552D-448A-8CAB-A4CB81108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2295" y="3166655"/>
            <a:ext cx="2163170" cy="2884226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4E8E45F-56AC-411A-AC7F-89F51E5BF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98" y="3564951"/>
            <a:ext cx="2725751" cy="186714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09AF6DF-BB66-41AD-AAFF-4B2CF37F1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5820583"/>
            <a:ext cx="1059789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C6DACB6-6C32-4382-9C54-2EA21977F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790" y="5477256"/>
            <a:ext cx="914400" cy="914400"/>
            <a:chOff x="9685338" y="4460675"/>
            <a:chExt cx="1080904" cy="108090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389BFCA-D695-4FB6-A90C-0D754967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F7E4C9C-591E-4C54-9ECF-96F50A57B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Рисунок 14" descr="Изображение выглядит как человек, фотография, женщи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34154361-DFC4-46ED-A2E5-F50BF5C93E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68" y="1249093"/>
            <a:ext cx="1635898" cy="216317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906FA06-EF96-44F4-B229-06CB63D0E36E}"/>
              </a:ext>
            </a:extLst>
          </p:cNvPr>
          <p:cNvSpPr/>
          <p:nvPr/>
        </p:nvSpPr>
        <p:spPr>
          <a:xfrm>
            <a:off x="4648246" y="101236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Данищук</a:t>
            </a:r>
            <a:r>
              <a:rPr lang="uk-UA" dirty="0"/>
              <a:t> А. 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5D12802-9C54-4644-9A2F-850C29A700D3}"/>
              </a:ext>
            </a:extLst>
          </p:cNvPr>
          <p:cNvSpPr/>
          <p:nvPr/>
        </p:nvSpPr>
        <p:spPr>
          <a:xfrm>
            <a:off x="7920508" y="1059820"/>
            <a:ext cx="1417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Данилич</a:t>
            </a:r>
            <a:r>
              <a:rPr lang="uk-UA" dirty="0"/>
              <a:t> Н. 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2F22112-09FE-4715-92FD-75D87938B8F2}"/>
              </a:ext>
            </a:extLst>
          </p:cNvPr>
          <p:cNvSpPr/>
          <p:nvPr/>
        </p:nvSpPr>
        <p:spPr>
          <a:xfrm>
            <a:off x="10622029" y="3088972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Войтович І. 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24917E8-8443-4856-A97C-48FF2375BA60}"/>
              </a:ext>
            </a:extLst>
          </p:cNvPr>
          <p:cNvSpPr/>
          <p:nvPr/>
        </p:nvSpPr>
        <p:spPr>
          <a:xfrm>
            <a:off x="8079245" y="512328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Дячук М. 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03CF3CF-7C1D-4679-8812-337EE785A775}"/>
              </a:ext>
            </a:extLst>
          </p:cNvPr>
          <p:cNvSpPr/>
          <p:nvPr/>
        </p:nvSpPr>
        <p:spPr>
          <a:xfrm>
            <a:off x="4656436" y="5373221"/>
            <a:ext cx="103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Скора Б.</a:t>
            </a:r>
          </a:p>
        </p:txBody>
      </p:sp>
    </p:spTree>
    <p:extLst>
      <p:ext uri="{BB962C8B-B14F-4D97-AF65-F5344CB8AC3E}">
        <p14:creationId xmlns:p14="http://schemas.microsoft.com/office/powerpoint/2010/main" val="17178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53">
            <a:extLst>
              <a:ext uri="{FF2B5EF4-FFF2-40B4-BE49-F238E27FC236}">
                <a16:creationId xmlns:a16="http://schemas.microsoft.com/office/drawing/2014/main" id="{88AC89AB-A17C-46F7-B061-DE8A333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55">
            <a:extLst>
              <a:ext uri="{FF2B5EF4-FFF2-40B4-BE49-F238E27FC236}">
                <a16:creationId xmlns:a16="http://schemas.microsoft.com/office/drawing/2014/main" id="{EE87EBC6-3075-4F1C-819A-E8FE618E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57">
            <a:extLst>
              <a:ext uri="{FF2B5EF4-FFF2-40B4-BE49-F238E27FC236}">
                <a16:creationId xmlns:a16="http://schemas.microsoft.com/office/drawing/2014/main" id="{790314CB-54E3-4B0A-BC84-E19190065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59">
            <a:extLst>
              <a:ext uri="{FF2B5EF4-FFF2-40B4-BE49-F238E27FC236}">
                <a16:creationId xmlns:a16="http://schemas.microsoft.com/office/drawing/2014/main" id="{68ACF3A2-127D-4E67-91BD-C1BED69D6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8ECBADA-8A2F-40C5-9B9B-5AB547779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1C4E588-EBB5-421B-AF74-18741C4A3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79" name="Rectangle 63">
            <a:extLst>
              <a:ext uri="{FF2B5EF4-FFF2-40B4-BE49-F238E27FC236}">
                <a16:creationId xmlns:a16="http://schemas.microsoft.com/office/drawing/2014/main" id="{8A6096A3-B721-41DE-AADF-DDF09349F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Rectangle 65">
            <a:extLst>
              <a:ext uri="{FF2B5EF4-FFF2-40B4-BE49-F238E27FC236}">
                <a16:creationId xmlns:a16="http://schemas.microsoft.com/office/drawing/2014/main" id="{306C0008-19EE-42E4-86D5-27D55ECE2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67">
            <a:extLst>
              <a:ext uri="{FF2B5EF4-FFF2-40B4-BE49-F238E27FC236}">
                <a16:creationId xmlns:a16="http://schemas.microsoft.com/office/drawing/2014/main" id="{7066C27B-3352-41FB-9E90-BFDE9CDA6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59B8A-E4DC-4F07-9364-50425A22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257" y="907426"/>
            <a:ext cx="289479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Копія</a:t>
            </a:r>
            <a:r>
              <a:rPr lang="en-US" sz="34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портрета</a:t>
            </a:r>
            <a:r>
              <a:rPr lang="en-US" sz="34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з </a:t>
            </a:r>
            <a:r>
              <a:rPr lang="en-US" sz="34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підручника</a:t>
            </a:r>
            <a:endParaRPr lang="en-US" sz="3400" kern="1200" cap="all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094906F-EB76-4604-8BA3-9C3819BAB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87C055E-A4FB-400C-9233-F221D6F2B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0545" y="5257800"/>
            <a:ext cx="1080904" cy="1080902"/>
            <a:chOff x="9685338" y="4460675"/>
            <a:chExt cx="1080904" cy="108090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82F4833-88C5-4A4D-A110-9159EEB96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97DCA98-0B64-4E86-A3B3-5CD467D89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522B104-5ECA-4666-88F6-0F6F38458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7039" y="828688"/>
            <a:ext cx="1962370" cy="8808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1600" dirty="0" err="1">
                <a:solidFill>
                  <a:schemeClr val="accent1">
                    <a:lumMod val="75000"/>
                  </a:schemeClr>
                </a:solidFill>
              </a:rPr>
              <a:t>Данищук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 А</a:t>
            </a:r>
            <a:r>
              <a:rPr lang="uk-UA" sz="1600" dirty="0"/>
              <a:t>. </a:t>
            </a:r>
            <a:r>
              <a:rPr lang="ru-RU" dirty="0"/>
              <a:t> </a:t>
            </a:r>
            <a:endParaRPr lang="en-US" sz="1600" dirty="0"/>
          </a:p>
        </p:txBody>
      </p:sp>
      <p:pic>
        <p:nvPicPr>
          <p:cNvPr id="11" name="Рисунок 10" descr="Изображение выглядит как фотография, человек, мужчина, волосы&#10;&#10;Автоматически созданное описание">
            <a:extLst>
              <a:ext uri="{FF2B5EF4-FFF2-40B4-BE49-F238E27FC236}">
                <a16:creationId xmlns:a16="http://schemas.microsoft.com/office/drawing/2014/main" id="{74AF1E66-0356-41A3-82F0-7D93B36A6C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r="8679" b="-1"/>
          <a:stretch/>
        </p:blipFill>
        <p:spPr>
          <a:xfrm>
            <a:off x="920834" y="1112688"/>
            <a:ext cx="2722773" cy="4577662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атуировка, старый, рисунок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94CEAEE8-B2C5-4F55-8D66-2959D00F91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2" r="-1" b="20012"/>
          <a:stretch/>
        </p:blipFill>
        <p:spPr>
          <a:xfrm>
            <a:off x="3736521" y="1110049"/>
            <a:ext cx="4047646" cy="262964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фотография, женщина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3127F930-E0F1-438D-B6C2-58B3019A29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6" r="-1" b="10936"/>
          <a:stretch/>
        </p:blipFill>
        <p:spPr>
          <a:xfrm>
            <a:off x="3751701" y="3831595"/>
            <a:ext cx="1962011" cy="18541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женщина, мужчина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BABF46DB-51F1-4FD7-8290-B71B77543E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8" r="2" b="6020"/>
          <a:stretch/>
        </p:blipFill>
        <p:spPr>
          <a:xfrm>
            <a:off x="5821800" y="3831595"/>
            <a:ext cx="1962370" cy="185416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052364-FF0A-49C9-A3D0-87EFF91D972F}"/>
              </a:ext>
            </a:extLst>
          </p:cNvPr>
          <p:cNvSpPr/>
          <p:nvPr/>
        </p:nvSpPr>
        <p:spPr>
          <a:xfrm>
            <a:off x="2311120" y="5310169"/>
            <a:ext cx="146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Мателега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О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A96955-4644-4865-8FD6-3D481D25AA73}"/>
              </a:ext>
            </a:extLst>
          </p:cNvPr>
          <p:cNvSpPr/>
          <p:nvPr/>
        </p:nvSpPr>
        <p:spPr>
          <a:xfrm>
            <a:off x="6863068" y="5326388"/>
            <a:ext cx="1037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Рабік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А.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EACF1EE-D8BA-48C3-A6AA-7FA0064A6E08}"/>
              </a:ext>
            </a:extLst>
          </p:cNvPr>
          <p:cNvSpPr/>
          <p:nvPr/>
        </p:nvSpPr>
        <p:spPr>
          <a:xfrm>
            <a:off x="4684875" y="5337229"/>
            <a:ext cx="108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Скора Б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415409E-7E4B-4A01-98F7-5D7C98E774E0}"/>
              </a:ext>
            </a:extLst>
          </p:cNvPr>
          <p:cNvSpPr/>
          <p:nvPr/>
        </p:nvSpPr>
        <p:spPr>
          <a:xfrm>
            <a:off x="8066103" y="4645711"/>
            <a:ext cx="3125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Матеріали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папір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(формат А3),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олівці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різної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м’якості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сангіна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вугілля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7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Rectangle 7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Rectangle 7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7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08" name="Rectangle 83">
            <a:extLst>
              <a:ext uri="{FF2B5EF4-FFF2-40B4-BE49-F238E27FC236}">
                <a16:creationId xmlns:a16="http://schemas.microsoft.com/office/drawing/2014/main" id="{5AAA0D94-BFF0-44AF-9E04-13800A619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9" name="Rectangle 85">
            <a:extLst>
              <a:ext uri="{FF2B5EF4-FFF2-40B4-BE49-F238E27FC236}">
                <a16:creationId xmlns:a16="http://schemas.microsoft.com/office/drawing/2014/main" id="{4E0242FF-80FA-4D90-877A-E17E4224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идит, оранжевый, красный, закрытый&#10;&#10;Автоматически созданное описание">
            <a:extLst>
              <a:ext uri="{FF2B5EF4-FFF2-40B4-BE49-F238E27FC236}">
                <a16:creationId xmlns:a16="http://schemas.microsoft.com/office/drawing/2014/main" id="{8DD53DE8-CBD1-4386-AF81-82BF7DE600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2" r="-2" b="24768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1B92E287-CC3E-48F7-B435-D232FB900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A5FF3-97FB-4788-B669-54FF178E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 err="1">
                <a:solidFill>
                  <a:schemeClr val="accent1">
                    <a:lumMod val="75000"/>
                  </a:schemeClr>
                </a:solidFill>
              </a:rPr>
              <a:t>Аудиторний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accent1">
                    <a:lumMod val="75000"/>
                  </a:schemeClr>
                </a:solidFill>
              </a:rPr>
              <a:t>Натюрморт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en-US" sz="5000" dirty="0" err="1">
                <a:solidFill>
                  <a:schemeClr val="accent1">
                    <a:lumMod val="75000"/>
                  </a:schemeClr>
                </a:solidFill>
              </a:rPr>
              <a:t>гіпсовою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accent1">
                    <a:lumMod val="75000"/>
                  </a:schemeClr>
                </a:solidFill>
              </a:rPr>
              <a:t>маскою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accent1">
                    <a:lumMod val="75000"/>
                  </a:schemeClr>
                </a:solidFill>
              </a:rPr>
              <a:t>та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accent1">
                    <a:lumMod val="75000"/>
                  </a:schemeClr>
                </a:solidFill>
              </a:rPr>
              <a:t>драперією</a:t>
            </a:r>
            <a:endParaRPr lang="en-US" sz="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354BB7A-6D45-494D-90A8-2F497C01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12E4495-24BE-4FFE-91E5-5BA7727E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71644A3-12B1-4F51-BB08-FDD391EF5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A6658C1-CF92-4E90-A775-D0D64A3D3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7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88AC89AB-A17C-46F7-B061-DE8A333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E87EBC6-3075-4F1C-819A-E8FE618E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0314CB-54E3-4B0A-BC84-E19190065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8ACF3A2-127D-4E67-91BD-C1BED69D6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8ECBADA-8A2F-40C5-9B9B-5AB547779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1C4E588-EBB5-421B-AF74-18741C4A3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FFF937DB-3A81-415A-8B1A-037A0ACB9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внутренний, кровать, стол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4839EBFA-0BA2-4958-BA2B-6814185054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r="7540" b="-4"/>
          <a:stretch/>
        </p:blipFill>
        <p:spPr>
          <a:xfrm>
            <a:off x="3" y="10"/>
            <a:ext cx="2924627" cy="4257356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276B2EAF-0F97-4B49-9473-28E9BBC79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3D6F3-8322-42E5-B999-F508D3050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468" y="5131695"/>
            <a:ext cx="9052560" cy="36448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Аудиторний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Натюрморт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гіпсовою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маскою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та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драперією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стол, сидит, старый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915B8E58-FF16-4059-8DD9-B58FC2A126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r="2" b="2"/>
          <a:stretch/>
        </p:blipFill>
        <p:spPr>
          <a:xfrm>
            <a:off x="3081152" y="10"/>
            <a:ext cx="2927675" cy="426109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ол, еда, тарелк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7C060387-FC74-4D2A-B36B-DC2CA3DE8C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2" b="2"/>
          <a:stretch/>
        </p:blipFill>
        <p:spPr>
          <a:xfrm>
            <a:off x="6165343" y="10"/>
            <a:ext cx="2935066" cy="42610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асный, одежда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5CDBC84-5A85-4099-A91E-9C7F5F6735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" r="-1" b="-1"/>
          <a:stretch/>
        </p:blipFill>
        <p:spPr>
          <a:xfrm>
            <a:off x="9256931" y="10"/>
            <a:ext cx="2935066" cy="4261094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C4EF8EF-5C03-466F-9BE3-5A33A6761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67659AE-66FC-4E5C-9323-C3775232E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036B94F-10FA-4C14-ADD8-AC39766D9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79F0EC-4FBB-4874-982E-EBEF95936B66}"/>
              </a:ext>
            </a:extLst>
          </p:cNvPr>
          <p:cNvSpPr/>
          <p:nvPr/>
        </p:nvSpPr>
        <p:spPr>
          <a:xfrm>
            <a:off x="3" y="3831631"/>
            <a:ext cx="2924627" cy="42573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uk-UA" sz="1400" dirty="0">
                <a:solidFill>
                  <a:srgbClr val="FFFFFF"/>
                </a:solidFill>
              </a:rPr>
              <a:t>Дячук М.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833C4B-DF64-4939-B4D9-874EA89DBDD7}"/>
              </a:ext>
            </a:extLst>
          </p:cNvPr>
          <p:cNvSpPr/>
          <p:nvPr/>
        </p:nvSpPr>
        <p:spPr>
          <a:xfrm>
            <a:off x="3081152" y="3834995"/>
            <a:ext cx="2927675" cy="42610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uk-UA" sz="1400">
                <a:solidFill>
                  <a:srgbClr val="FFFFFF"/>
                </a:solidFill>
              </a:rPr>
              <a:t>Скора Б. </a:t>
            </a: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1964F7-03EC-4CDE-BA53-2CA9EF4F4B0C}"/>
              </a:ext>
            </a:extLst>
          </p:cNvPr>
          <p:cNvSpPr/>
          <p:nvPr/>
        </p:nvSpPr>
        <p:spPr>
          <a:xfrm>
            <a:off x="6165343" y="3834995"/>
            <a:ext cx="2935066" cy="42610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uk-UA" sz="1400" err="1">
                <a:solidFill>
                  <a:srgbClr val="FFFFFF"/>
                </a:solidFill>
              </a:rPr>
              <a:t>Данилич</a:t>
            </a:r>
            <a:r>
              <a:rPr lang="uk-UA" sz="1400">
                <a:solidFill>
                  <a:srgbClr val="FFFFFF"/>
                </a:solidFill>
              </a:rPr>
              <a:t> Н.</a:t>
            </a: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FAC5B8-38F5-4F8B-A183-2BB2C9B4DA14}"/>
              </a:ext>
            </a:extLst>
          </p:cNvPr>
          <p:cNvSpPr/>
          <p:nvPr/>
        </p:nvSpPr>
        <p:spPr>
          <a:xfrm>
            <a:off x="9256931" y="3834995"/>
            <a:ext cx="2935066" cy="42610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uk-UA" sz="1400" err="1">
                <a:solidFill>
                  <a:srgbClr val="FFFFFF"/>
                </a:solidFill>
              </a:rPr>
              <a:t>Рабік</a:t>
            </a:r>
            <a:r>
              <a:rPr lang="uk-UA" sz="1400">
                <a:solidFill>
                  <a:srgbClr val="FFFFFF"/>
                </a:solidFill>
              </a:rPr>
              <a:t> А.</a:t>
            </a:r>
            <a:r>
              <a:rPr lang="en-US" sz="1400">
                <a:solidFill>
                  <a:srgbClr val="FFFFFF"/>
                </a:solidFill>
              </a:rPr>
              <a:t> </a:t>
            </a:r>
            <a:endParaRPr lang="ru-RU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BF936A-7CB7-4C57-98A3-96928DD27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5C791B-FFA1-4943-B5E4-F5F145D8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71DBD-7165-4BE6-80A0-045723A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22AD38-5C0D-490C-A06A-D1F07E29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57AEAB-0276-4D94-93D9-3A090A1F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F33569-0434-460F-AFA4-D829E476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1E0F25A-74B3-4369-8428-8C9C0995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F9941B-24AE-4FB1-AAE9-67CE9CF5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D1CBDD-EADE-46B9-A764-500639E5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29" y="5244969"/>
            <a:ext cx="9052560" cy="36448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Аудиторний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Натюрморт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гіпсовою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маскою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та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драперією</a:t>
            </a:r>
            <a:r>
              <a:rPr lang="uk-UA" sz="3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Изображение выглядит как внутренний, стол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8F7D8843-A452-4C79-83A0-72AB30D89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" y="431379"/>
            <a:ext cx="2353255" cy="3471937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, фотография, ваз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1B1F467-C234-4979-880C-AB8AC1D83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48" y="431379"/>
            <a:ext cx="2441245" cy="347193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нутренний, стол, кровать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888FB650-12CC-40E9-9736-093C40E95C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14" y="431379"/>
            <a:ext cx="2552225" cy="3471937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красный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1CB45702-923D-4465-B6CB-943E5089B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83" y="431379"/>
            <a:ext cx="2494026" cy="347193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0A8E6BD-8129-4E3F-9A85-33C46CFD5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F08E5D-293B-413B-8085-1A23DEBE7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151199D-6530-4293-A906-C981631C9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7B70E00-7501-428D-A62D-32DDE8EE6B4F}"/>
              </a:ext>
            </a:extLst>
          </p:cNvPr>
          <p:cNvSpPr/>
          <p:nvPr/>
        </p:nvSpPr>
        <p:spPr>
          <a:xfrm>
            <a:off x="496184" y="3856742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Матешко М.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0BC7DF-B660-4C06-8E36-2F62BF23D988}"/>
              </a:ext>
            </a:extLst>
          </p:cNvPr>
          <p:cNvSpPr/>
          <p:nvPr/>
        </p:nvSpPr>
        <p:spPr>
          <a:xfrm>
            <a:off x="3021659" y="3831297"/>
            <a:ext cx="1446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Данищук</a:t>
            </a:r>
            <a:r>
              <a:rPr lang="uk-UA" dirty="0"/>
              <a:t> А. 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2EEF9A7-A02B-4273-B7F6-62ED1C61C155}"/>
              </a:ext>
            </a:extLst>
          </p:cNvPr>
          <p:cNvSpPr/>
          <p:nvPr/>
        </p:nvSpPr>
        <p:spPr>
          <a:xfrm>
            <a:off x="5446354" y="3831297"/>
            <a:ext cx="146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Мателега</a:t>
            </a:r>
            <a:r>
              <a:rPr lang="uk-UA" dirty="0"/>
              <a:t> О. 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AE3DBE-9443-4368-AFD1-5630229EE1BC}"/>
              </a:ext>
            </a:extLst>
          </p:cNvPr>
          <p:cNvSpPr/>
          <p:nvPr/>
        </p:nvSpPr>
        <p:spPr>
          <a:xfrm>
            <a:off x="8027132" y="3872389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Дяків В.</a:t>
            </a:r>
            <a:endParaRPr lang="ru-RU" dirty="0"/>
          </a:p>
        </p:txBody>
      </p:sp>
      <p:pic>
        <p:nvPicPr>
          <p:cNvPr id="4" name="Рисунок 3" descr="Изображение выглядит как внутренний, стол, ваза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5808BCB4-91CC-4654-967D-2FFD044BA7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985" y="446659"/>
            <a:ext cx="2344840" cy="34627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49267E-F647-4A52-AD0B-17C2E252A342}"/>
              </a:ext>
            </a:extLst>
          </p:cNvPr>
          <p:cNvSpPr/>
          <p:nvPr/>
        </p:nvSpPr>
        <p:spPr>
          <a:xfrm>
            <a:off x="10341402" y="3855317"/>
            <a:ext cx="1428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Войтович 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2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47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49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51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53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76" name="Rectangle 57">
            <a:extLst>
              <a:ext uri="{FF2B5EF4-FFF2-40B4-BE49-F238E27FC236}">
                <a16:creationId xmlns:a16="http://schemas.microsoft.com/office/drawing/2014/main" id="{99830760-26BB-4DF9-938D-77E5D34C8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15FC8-990D-45FA-8F7E-D1A595FD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27" y="1095596"/>
            <a:ext cx="6251029" cy="24026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Натюрморт</a:t>
            </a:r>
            <a:r>
              <a:rPr lang="en-US" sz="40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з </a:t>
            </a:r>
            <a:r>
              <a:rPr lang="en-US" sz="40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гіпсовою</a:t>
            </a:r>
            <a:r>
              <a:rPr lang="en-US" sz="40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маскою</a:t>
            </a:r>
            <a:r>
              <a:rPr lang="en-US" sz="40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та</a:t>
            </a:r>
            <a:r>
              <a:rPr lang="en-US" sz="40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драперією</a:t>
            </a:r>
            <a:r>
              <a:rPr lang="en-US" sz="40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 </a:t>
            </a:r>
            <a:r>
              <a:rPr lang="en-US" sz="40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Декоративне</a:t>
            </a:r>
            <a:r>
              <a:rPr lang="en-US" sz="40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вирішення</a:t>
            </a:r>
            <a:r>
              <a:rPr lang="en-US" sz="40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9ABF4-EF3C-4BCC-B889-6E189D4EC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22" y="5247861"/>
            <a:ext cx="6135756" cy="19408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i="1" dirty="0" err="1">
                <a:solidFill>
                  <a:schemeClr val="accent1">
                    <a:lumMod val="75000"/>
                  </a:schemeClr>
                </a:solidFill>
              </a:rPr>
              <a:t>Матеріали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папір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картон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полотно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формат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А2),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акрил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гуаш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акварель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пастель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олія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за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вибором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студента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1" name="Рисунок 10" descr="Изображение выглядит как сум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F2D6B5A5-2C4C-4F5D-85DD-0FE8063085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3" r="-2" b="14111"/>
          <a:stretch/>
        </p:blipFill>
        <p:spPr>
          <a:xfrm>
            <a:off x="7853983" y="-2"/>
            <a:ext cx="4329965" cy="3793338"/>
          </a:xfrm>
          <a:custGeom>
            <a:avLst/>
            <a:gdLst/>
            <a:ahLst/>
            <a:cxnLst/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</p:spPr>
      </p:pic>
      <p:sp>
        <p:nvSpPr>
          <p:cNvPr id="77" name="Freeform: Shape 59">
            <a:extLst>
              <a:ext uri="{FF2B5EF4-FFF2-40B4-BE49-F238E27FC236}">
                <a16:creationId xmlns:a16="http://schemas.microsoft.com/office/drawing/2014/main" id="{F12B191D-14E0-48C6-9541-2DC3B7D1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2035" y="0"/>
            <a:ext cx="4329965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1" name="Рисунок 20" descr="Изображение выглядит как стол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AC2BE95D-9D4C-4121-A220-316E808D1D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" r="1" b="23599"/>
          <a:stretch/>
        </p:blipFill>
        <p:spPr>
          <a:xfrm>
            <a:off x="5679762" y="2791344"/>
            <a:ext cx="3197072" cy="3197072"/>
          </a:xfrm>
          <a:custGeom>
            <a:avLst/>
            <a:gdLst/>
            <a:ahLst/>
            <a:cxnLst/>
            <a:rect l="l" t="t" r="r" b="b"/>
            <a:pathLst>
              <a:path w="3197072" h="3197072">
                <a:moveTo>
                  <a:pt x="1598536" y="179835"/>
                </a:moveTo>
                <a:cubicBezTo>
                  <a:pt x="2382063" y="179835"/>
                  <a:pt x="3017237" y="815009"/>
                  <a:pt x="3017237" y="1598536"/>
                </a:cubicBezTo>
                <a:cubicBezTo>
                  <a:pt x="3017237" y="2382063"/>
                  <a:pt x="2382063" y="3017237"/>
                  <a:pt x="1598536" y="3017237"/>
                </a:cubicBezTo>
                <a:cubicBezTo>
                  <a:pt x="815009" y="3017237"/>
                  <a:pt x="179836" y="2382063"/>
                  <a:pt x="179836" y="1598536"/>
                </a:cubicBezTo>
                <a:cubicBezTo>
                  <a:pt x="179836" y="815009"/>
                  <a:pt x="815009" y="179835"/>
                  <a:pt x="1598536" y="179835"/>
                </a:cubicBezTo>
                <a:close/>
                <a:moveTo>
                  <a:pt x="1598536" y="139872"/>
                </a:moveTo>
                <a:cubicBezTo>
                  <a:pt x="792938" y="139872"/>
                  <a:pt x="139872" y="792939"/>
                  <a:pt x="139872" y="1598536"/>
                </a:cubicBezTo>
                <a:cubicBezTo>
                  <a:pt x="139872" y="2404134"/>
                  <a:pt x="792938" y="3057200"/>
                  <a:pt x="1598536" y="3057200"/>
                </a:cubicBezTo>
                <a:cubicBezTo>
                  <a:pt x="2404134" y="3057200"/>
                  <a:pt x="3057200" y="2404134"/>
                  <a:pt x="3057200" y="1598536"/>
                </a:cubicBezTo>
                <a:cubicBezTo>
                  <a:pt x="3057200" y="792939"/>
                  <a:pt x="2404134" y="139872"/>
                  <a:pt x="1598536" y="139872"/>
                </a:cubicBezTo>
                <a:close/>
                <a:moveTo>
                  <a:pt x="1598536" y="0"/>
                </a:moveTo>
                <a:cubicBezTo>
                  <a:pt x="2481383" y="0"/>
                  <a:pt x="3197072" y="715689"/>
                  <a:pt x="3197072" y="1598536"/>
                </a:cubicBezTo>
                <a:cubicBezTo>
                  <a:pt x="3197072" y="2481383"/>
                  <a:pt x="2481383" y="3197072"/>
                  <a:pt x="1598536" y="3197072"/>
                </a:cubicBezTo>
                <a:cubicBezTo>
                  <a:pt x="715689" y="3197072"/>
                  <a:pt x="0" y="2481383"/>
                  <a:pt x="0" y="1598536"/>
                </a:cubicBezTo>
                <a:cubicBezTo>
                  <a:pt x="0" y="715689"/>
                  <a:pt x="715689" y="0"/>
                  <a:pt x="1598536" y="0"/>
                </a:cubicBezTo>
                <a:close/>
              </a:path>
            </a:pathLst>
          </a:custGeom>
        </p:spPr>
      </p:pic>
      <p:sp>
        <p:nvSpPr>
          <p:cNvPr id="78" name="Freeform: Shape 61">
            <a:extLst>
              <a:ext uri="{FF2B5EF4-FFF2-40B4-BE49-F238E27FC236}">
                <a16:creationId xmlns:a16="http://schemas.microsoft.com/office/drawing/2014/main" id="{575806C2-AB07-4F56-936F-6EA1070F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762" y="2791344"/>
            <a:ext cx="3197072" cy="319707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9" name="Group 63">
            <a:extLst>
              <a:ext uri="{FF2B5EF4-FFF2-40B4-BE49-F238E27FC236}">
                <a16:creationId xmlns:a16="http://schemas.microsoft.com/office/drawing/2014/main" id="{C69923DF-00DF-45A6-86A0-5AD7FE49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42428" y="6229681"/>
            <a:ext cx="457200" cy="457200"/>
            <a:chOff x="11361456" y="6195813"/>
            <a:chExt cx="548640" cy="54864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2CF2C9B-5727-4B1C-9BEF-9E7BB40F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0" name="Oval 65">
              <a:extLst>
                <a:ext uri="{FF2B5EF4-FFF2-40B4-BE49-F238E27FC236}">
                  <a16:creationId xmlns:a16="http://schemas.microsoft.com/office/drawing/2014/main" id="{7E8D297F-5AA5-452D-BA3A-F410FA845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15" name="Рисунок 14" descr="Изображение выглядит как ткань, рубашка, коврик&#10;&#10;Автоматически созданное описание">
            <a:extLst>
              <a:ext uri="{FF2B5EF4-FFF2-40B4-BE49-F238E27FC236}">
                <a16:creationId xmlns:a16="http://schemas.microsoft.com/office/drawing/2014/main" id="{3020AB9F-2702-4DA7-B5FC-CD0D4CF500F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7" r="3" b="28710"/>
          <a:stretch/>
        </p:blipFill>
        <p:spPr>
          <a:xfrm>
            <a:off x="8775850" y="3931477"/>
            <a:ext cx="3416150" cy="2926525"/>
          </a:xfrm>
          <a:custGeom>
            <a:avLst/>
            <a:gdLst/>
            <a:ahLst/>
            <a:cxnLst/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</p:spPr>
      </p:pic>
      <p:sp>
        <p:nvSpPr>
          <p:cNvPr id="81" name="Freeform: Shape 67">
            <a:extLst>
              <a:ext uri="{FF2B5EF4-FFF2-40B4-BE49-F238E27FC236}">
                <a16:creationId xmlns:a16="http://schemas.microsoft.com/office/drawing/2014/main" id="{D55F217F-C24D-4846-B638-491EF6D27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50" y="3931475"/>
            <a:ext cx="3416150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2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BF936A-7CB7-4C57-98A3-96928DD27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5C791B-FFA1-4943-B5E4-F5F145D8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71DBD-7165-4BE6-80A0-045723A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22AD38-5C0D-490C-A06A-D1F07E29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57AEAB-0276-4D94-93D9-3A090A1F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F33569-0434-460F-AFA4-D829E476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1E0F25A-74B3-4369-8428-8C9C0995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F9941B-24AE-4FB1-AAE9-67CE9CF5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F785E-A676-4636-84EB-9760FEDF9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559" y="4983667"/>
            <a:ext cx="9052560" cy="36448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Натюрморт з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гіпсовою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маскою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драперією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. 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Декоративне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вирішення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 descr="Изображение выглядит как ткань, рубашка, коврик&#10;&#10;Автоматически созданное описание">
            <a:extLst>
              <a:ext uri="{FF2B5EF4-FFF2-40B4-BE49-F238E27FC236}">
                <a16:creationId xmlns:a16="http://schemas.microsoft.com/office/drawing/2014/main" id="{C8E89A7E-867F-4964-A793-069191E9F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4" y="484632"/>
            <a:ext cx="2465075" cy="3471937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ум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AF7EBFCC-0A73-43F7-8AC2-D03EC4840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01" y="484632"/>
            <a:ext cx="2603952" cy="347193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4A602433-1FF9-4A5B-BCF1-3BBDAEBC0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01" y="484632"/>
            <a:ext cx="2603952" cy="34719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10CFA5-4BB8-4DEC-988F-BF1D1753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26" y="484632"/>
            <a:ext cx="2603952" cy="347193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0A8E6BD-8129-4E3F-9A85-33C46CFD5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F08E5D-293B-413B-8085-1A23DEBE7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151199D-6530-4293-A906-C981631C9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4E7E003-0A7D-4112-89AD-8CB05808E255}"/>
              </a:ext>
            </a:extLst>
          </p:cNvPr>
          <p:cNvSpPr/>
          <p:nvPr/>
        </p:nvSpPr>
        <p:spPr>
          <a:xfrm>
            <a:off x="9660214" y="3878204"/>
            <a:ext cx="141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Мателега</a:t>
            </a:r>
            <a:r>
              <a:rPr lang="ru-RU" dirty="0"/>
              <a:t> О.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B1FB33-923E-4E98-BC3B-E4000C2E1F92}"/>
              </a:ext>
            </a:extLst>
          </p:cNvPr>
          <p:cNvSpPr/>
          <p:nvPr/>
        </p:nvSpPr>
        <p:spPr>
          <a:xfrm>
            <a:off x="6778516" y="387984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Данищук</a:t>
            </a:r>
            <a:r>
              <a:rPr lang="ru-RU" dirty="0"/>
              <a:t> А.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2F4506-02EF-4373-AE0E-A55611FE9C54}"/>
              </a:ext>
            </a:extLst>
          </p:cNvPr>
          <p:cNvSpPr/>
          <p:nvPr/>
        </p:nvSpPr>
        <p:spPr>
          <a:xfrm>
            <a:off x="4280324" y="3899056"/>
            <a:ext cx="108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Скора Б.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9343110-ECAE-4B83-AA2E-80D6C790886C}"/>
              </a:ext>
            </a:extLst>
          </p:cNvPr>
          <p:cNvSpPr/>
          <p:nvPr/>
        </p:nvSpPr>
        <p:spPr>
          <a:xfrm>
            <a:off x="1378268" y="3909200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Рабік</a:t>
            </a:r>
            <a:r>
              <a:rPr lang="ru-RU" dirty="0"/>
              <a:t> А. </a:t>
            </a:r>
          </a:p>
        </p:txBody>
      </p:sp>
    </p:spTree>
    <p:extLst>
      <p:ext uri="{BB962C8B-B14F-4D97-AF65-F5344CB8AC3E}">
        <p14:creationId xmlns:p14="http://schemas.microsoft.com/office/powerpoint/2010/main" val="22868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88AC89AB-A17C-46F7-B061-DE8A333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E87EBC6-3075-4F1C-819A-E8FE618E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0314CB-54E3-4B0A-BC84-E19190065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8ACF3A2-127D-4E67-91BD-C1BED69D6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8ECBADA-8A2F-40C5-9B9B-5AB547779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1C4E588-EBB5-421B-AF74-18741C4A3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FFF937DB-3A81-415A-8B1A-037A0ACB9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51D9E0-A585-4188-B7E9-1EAB326D2B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2" b="-4"/>
          <a:stretch/>
        </p:blipFill>
        <p:spPr>
          <a:xfrm>
            <a:off x="3" y="10"/>
            <a:ext cx="2924627" cy="4257356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276B2EAF-0F97-4B49-9473-28E9BBC79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F5CE1-0B8B-499D-910B-3EC74C49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91" y="4915835"/>
            <a:ext cx="9085940" cy="14722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 </a:t>
            </a:r>
            <a:r>
              <a:rPr lang="en-US" sz="56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Декоративне</a:t>
            </a:r>
            <a:r>
              <a:rPr lang="en-US" sz="56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56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вирішенн</a:t>
            </a:r>
            <a:r>
              <a:rPr lang="uk-UA" sz="56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я</a:t>
            </a:r>
            <a:r>
              <a:rPr lang="en-US" sz="56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 </a:t>
            </a:r>
            <a:r>
              <a:rPr lang="en-US" sz="5600" kern="1200" cap="all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натюрморту</a:t>
            </a:r>
            <a:endParaRPr lang="en-US" sz="5600" kern="1200" cap="all" baseline="0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D68001-84D3-4364-9954-61030BC76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2066" y="4315868"/>
            <a:ext cx="1724521" cy="28226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uk-UA" sz="2200" dirty="0"/>
              <a:t>Матешко М.</a:t>
            </a:r>
            <a:endParaRPr lang="en-US" sz="2200" dirty="0"/>
          </a:p>
        </p:txBody>
      </p:sp>
      <p:pic>
        <p:nvPicPr>
          <p:cNvPr id="11" name="Рисунок 10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0042B89F-E4F3-4A55-8B80-61A238BD1A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13584" b="2"/>
          <a:stretch/>
        </p:blipFill>
        <p:spPr>
          <a:xfrm>
            <a:off x="3081152" y="10"/>
            <a:ext cx="2927675" cy="42610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58CEB2-4DD6-4A28-8A7A-03DFF28682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r="31155" b="2"/>
          <a:stretch/>
        </p:blipFill>
        <p:spPr>
          <a:xfrm>
            <a:off x="6165343" y="10"/>
            <a:ext cx="2935066" cy="4261094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ол, сидит, компьютер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3D440CC1-DC36-4792-BC78-72CD7C895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0" b="2"/>
          <a:stretch/>
        </p:blipFill>
        <p:spPr>
          <a:xfrm>
            <a:off x="9256931" y="10"/>
            <a:ext cx="2935066" cy="426109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3C4EF8EF-5C03-466F-9BE3-5A33A6761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67659AE-66FC-4E5C-9323-C3775232E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4" name="Oval 66">
              <a:extLst>
                <a:ext uri="{FF2B5EF4-FFF2-40B4-BE49-F238E27FC236}">
                  <a16:creationId xmlns:a16="http://schemas.microsoft.com/office/drawing/2014/main" id="{C036B94F-10FA-4C14-ADD8-AC39766D9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258E58-54B4-4FD6-A863-5F0EA1C66C38}"/>
              </a:ext>
            </a:extLst>
          </p:cNvPr>
          <p:cNvSpPr/>
          <p:nvPr/>
        </p:nvSpPr>
        <p:spPr>
          <a:xfrm>
            <a:off x="600988" y="4194271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Данилич</a:t>
            </a:r>
            <a:r>
              <a:rPr lang="uk-UA" dirty="0"/>
              <a:t> Н. 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9F31CAC-869B-4EC8-8433-B71349D5F05F}"/>
              </a:ext>
            </a:extLst>
          </p:cNvPr>
          <p:cNvSpPr/>
          <p:nvPr/>
        </p:nvSpPr>
        <p:spPr>
          <a:xfrm>
            <a:off x="3653229" y="4202084"/>
            <a:ext cx="1428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Войтович І. 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BA540C-3535-410C-9826-98A257C0FCC4}"/>
              </a:ext>
            </a:extLst>
          </p:cNvPr>
          <p:cNvSpPr/>
          <p:nvPr/>
        </p:nvSpPr>
        <p:spPr>
          <a:xfrm>
            <a:off x="6912117" y="419913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Дячук 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5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88AC89AB-A17C-46F7-B061-DE8A333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E87EBC6-3075-4F1C-819A-E8FE618E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90314CB-54E3-4B0A-BC84-E19190065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8ACF3A2-127D-4E67-91BD-C1BED69D6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8ECBADA-8A2F-40C5-9B9B-5AB547779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1C4E588-EBB5-421B-AF74-18741C4A3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B34CE808-C321-4BD2-8B89-1DBA5CF2A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B256B7B-8F87-48B1-929A-D4B58453F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A1C58-6D45-49CE-8056-F1AE5506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31" y="4355692"/>
            <a:ext cx="9372569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 </a:t>
            </a:r>
            <a:r>
              <a:rPr lang="en-US" sz="56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Декоративне</a:t>
            </a:r>
            <a:r>
              <a:rPr lang="en-US" sz="56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вирішенн</a:t>
            </a:r>
            <a:r>
              <a:rPr lang="uk-UA" sz="56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я</a:t>
            </a:r>
            <a:r>
              <a:rPr lang="en-US" sz="5600" kern="1200" cap="all" baseline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5600" kern="1200" cap="all" baseline="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натюрморту</a:t>
            </a:r>
            <a:endParaRPr lang="en-US" sz="5600" kern="1200" cap="all" baseline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F9F74E-77E5-47EF-8720-3693C9BD8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83" y="5827916"/>
            <a:ext cx="9360525" cy="4448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 err="1"/>
              <a:t>Організація</a:t>
            </a:r>
            <a:r>
              <a:rPr lang="en-US" sz="1400" dirty="0"/>
              <a:t> </a:t>
            </a:r>
            <a:r>
              <a:rPr lang="en-US" sz="1400" dirty="0" err="1"/>
              <a:t>композиційного</a:t>
            </a:r>
            <a:r>
              <a:rPr lang="en-US" sz="1400" dirty="0"/>
              <a:t> </a:t>
            </a:r>
            <a:r>
              <a:rPr lang="en-US" sz="1400" dirty="0" err="1"/>
              <a:t>рішення</a:t>
            </a:r>
            <a:r>
              <a:rPr lang="en-US" sz="1400" dirty="0"/>
              <a:t>. </a:t>
            </a:r>
            <a:r>
              <a:rPr lang="en-US" sz="1400" dirty="0" err="1"/>
              <a:t>Вирішення</a:t>
            </a:r>
            <a:r>
              <a:rPr lang="en-US" sz="1400" dirty="0"/>
              <a:t> </a:t>
            </a:r>
            <a:r>
              <a:rPr lang="en-US" sz="1400" dirty="0" err="1"/>
              <a:t>декоративних</a:t>
            </a:r>
            <a:r>
              <a:rPr lang="en-US" sz="1400" dirty="0"/>
              <a:t> </a:t>
            </a:r>
            <a:r>
              <a:rPr lang="en-US" sz="1400" dirty="0" err="1"/>
              <a:t>завдань</a:t>
            </a:r>
            <a:r>
              <a:rPr lang="en-US" sz="1400" dirty="0"/>
              <a:t> </a:t>
            </a:r>
            <a:r>
              <a:rPr lang="en-US" sz="1400" dirty="0" err="1"/>
              <a:t>шляхом</a:t>
            </a:r>
            <a:r>
              <a:rPr lang="en-US" sz="1400" dirty="0"/>
              <a:t> </a:t>
            </a:r>
            <a:r>
              <a:rPr lang="en-US" sz="1400" dirty="0" err="1"/>
              <a:t>максимальної</a:t>
            </a:r>
            <a:r>
              <a:rPr lang="en-US" sz="1400" dirty="0"/>
              <a:t> </a:t>
            </a:r>
            <a:r>
              <a:rPr lang="en-US" sz="1400" dirty="0" err="1"/>
              <a:t>площинності</a:t>
            </a:r>
            <a:r>
              <a:rPr lang="en-US" sz="1400" dirty="0"/>
              <a:t> </a:t>
            </a:r>
            <a:r>
              <a:rPr lang="en-US" sz="1400" dirty="0" err="1"/>
              <a:t>зображення</a:t>
            </a:r>
            <a:r>
              <a:rPr lang="en-US" sz="1400" dirty="0"/>
              <a:t>. </a:t>
            </a:r>
            <a:r>
              <a:rPr lang="en-US" sz="1400" dirty="0" err="1"/>
              <a:t>Проблема</a:t>
            </a:r>
            <a:r>
              <a:rPr lang="en-US" sz="1400" dirty="0"/>
              <a:t> </a:t>
            </a:r>
            <a:r>
              <a:rPr lang="en-US" sz="1400" dirty="0" err="1"/>
              <a:t>трактування</a:t>
            </a:r>
            <a:r>
              <a:rPr lang="en-US" sz="1400" dirty="0"/>
              <a:t> </a:t>
            </a:r>
            <a:r>
              <a:rPr lang="en-US" sz="1400" dirty="0" err="1"/>
              <a:t>форм</a:t>
            </a:r>
            <a:r>
              <a:rPr lang="en-US" sz="1400" dirty="0"/>
              <a:t> в </a:t>
            </a:r>
            <a:r>
              <a:rPr lang="en-US" sz="1400" dirty="0" err="1"/>
              <a:t>декоративному</a:t>
            </a:r>
            <a:r>
              <a:rPr lang="en-US" sz="1400" dirty="0"/>
              <a:t> </a:t>
            </a:r>
            <a:r>
              <a:rPr lang="en-US" sz="1400" dirty="0" err="1"/>
              <a:t>натюрморті</a:t>
            </a:r>
            <a:r>
              <a:rPr lang="en-US" sz="1400" dirty="0"/>
              <a:t>. </a:t>
            </a:r>
            <a:r>
              <a:rPr lang="en-US" sz="1400" dirty="0" err="1"/>
              <a:t>Інтерпретація</a:t>
            </a:r>
            <a:r>
              <a:rPr lang="en-US" sz="1400" dirty="0"/>
              <a:t> </a:t>
            </a:r>
            <a:r>
              <a:rPr lang="en-US" sz="1400" dirty="0" err="1"/>
              <a:t>натуралістичних</a:t>
            </a:r>
            <a:r>
              <a:rPr lang="en-US" sz="1400" dirty="0"/>
              <a:t> </a:t>
            </a:r>
            <a:r>
              <a:rPr lang="en-US" sz="1400" dirty="0" err="1"/>
              <a:t>форм</a:t>
            </a:r>
            <a:r>
              <a:rPr lang="en-US" sz="1400" dirty="0"/>
              <a:t> </a:t>
            </a:r>
            <a:r>
              <a:rPr lang="en-US" sz="1400" dirty="0" err="1"/>
              <a:t>натюрморту</a:t>
            </a:r>
            <a:r>
              <a:rPr lang="en-US" sz="1400" dirty="0"/>
              <a:t> у </a:t>
            </a:r>
            <a:r>
              <a:rPr lang="en-US" sz="1400" dirty="0" err="1"/>
              <a:t>декоративні.Акцентування</a:t>
            </a:r>
            <a:r>
              <a:rPr lang="en-US" sz="1400" dirty="0"/>
              <a:t> </a:t>
            </a:r>
            <a:r>
              <a:rPr lang="en-US" sz="1400" dirty="0" err="1"/>
              <a:t>відмінності</a:t>
            </a:r>
            <a:r>
              <a:rPr lang="en-US" sz="1400" dirty="0"/>
              <a:t> </a:t>
            </a:r>
            <a:r>
              <a:rPr lang="en-US" sz="1400" dirty="0" err="1"/>
              <a:t>кольору</a:t>
            </a:r>
            <a:r>
              <a:rPr lang="en-US" sz="1400" dirty="0"/>
              <a:t>, </a:t>
            </a:r>
            <a:r>
              <a:rPr lang="en-US" sz="1400" dirty="0" err="1"/>
              <a:t>форми</a:t>
            </a:r>
            <a:r>
              <a:rPr lang="en-US" sz="1400" dirty="0"/>
              <a:t> і </a:t>
            </a:r>
            <a:r>
              <a:rPr lang="en-US" sz="1400" dirty="0" err="1"/>
              <a:t>фактур</a:t>
            </a:r>
            <a:r>
              <a:rPr lang="en-US" sz="1400" dirty="0"/>
              <a:t> </a:t>
            </a:r>
            <a:r>
              <a:rPr lang="en-US" sz="1400" dirty="0" err="1"/>
              <a:t>різних</a:t>
            </a:r>
            <a:r>
              <a:rPr lang="en-US" sz="1400" dirty="0"/>
              <a:t> </a:t>
            </a:r>
            <a:r>
              <a:rPr lang="en-US" sz="1400" dirty="0" err="1"/>
              <a:t>предметів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досягненняефекту</a:t>
            </a:r>
            <a:r>
              <a:rPr lang="en-US" sz="1400" dirty="0"/>
              <a:t> </a:t>
            </a:r>
            <a:r>
              <a:rPr lang="en-US" sz="1400" dirty="0" err="1"/>
              <a:t>декоративності</a:t>
            </a:r>
            <a:r>
              <a:rPr lang="en-US" sz="1400" dirty="0"/>
              <a:t> в </a:t>
            </a:r>
            <a:r>
              <a:rPr lang="en-US" sz="1400" dirty="0" err="1"/>
              <a:t>роботі</a:t>
            </a:r>
            <a:r>
              <a:rPr lang="en-US" sz="1400" dirty="0"/>
              <a:t>. </a:t>
            </a:r>
            <a:r>
              <a:rPr lang="uk-UA" sz="1400" dirty="0"/>
              <a:t> </a:t>
            </a:r>
            <a:endParaRPr lang="en-US" sz="1400" dirty="0"/>
          </a:p>
        </p:txBody>
      </p:sp>
      <p:pic>
        <p:nvPicPr>
          <p:cNvPr id="9" name="Рисунок 8" descr="Изображение выглядит как внутренний, стол, цветной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7D1F1A35-4904-4DF6-8D43-7E563BCCEA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r="5659" b="2"/>
          <a:stretch/>
        </p:blipFill>
        <p:spPr>
          <a:xfrm>
            <a:off x="484633" y="484632"/>
            <a:ext cx="2678937" cy="3471937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кно, граффити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4A8F47EC-FF38-47BD-9D5F-EE6DC9FC18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r="2" b="2"/>
          <a:stretch/>
        </p:blipFill>
        <p:spPr>
          <a:xfrm>
            <a:off x="3327485" y="484632"/>
            <a:ext cx="2681985" cy="347193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дит, стол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7691D07D-E549-49A9-B574-47826993F8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r="2" b="2"/>
          <a:stretch/>
        </p:blipFill>
        <p:spPr>
          <a:xfrm>
            <a:off x="6173385" y="484632"/>
            <a:ext cx="2681985" cy="347193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кань&#10;&#10;Автоматически созданное описание">
            <a:extLst>
              <a:ext uri="{FF2B5EF4-FFF2-40B4-BE49-F238E27FC236}">
                <a16:creationId xmlns:a16="http://schemas.microsoft.com/office/drawing/2014/main" id="{22C2F40A-BF9E-4E8C-8650-6480FCCC0E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r="31809" b="-1"/>
          <a:stretch/>
        </p:blipFill>
        <p:spPr>
          <a:xfrm>
            <a:off x="9019286" y="484632"/>
            <a:ext cx="2685033" cy="3471937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60B666B-98AE-48A2-A4CC-93E9245C1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EC74C73-EC09-4B20-82DE-565C71181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A79BF96-6F59-4C94-9FE2-F10ACD699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DABAEE-BAF3-46B9-8DAA-E7E0B71C8AC6}"/>
              </a:ext>
            </a:extLst>
          </p:cNvPr>
          <p:cNvSpPr/>
          <p:nvPr/>
        </p:nvSpPr>
        <p:spPr>
          <a:xfrm>
            <a:off x="397221" y="3915797"/>
            <a:ext cx="137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Войтович І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49DFE5-1AD1-4176-9E74-0B103D59B3C1}"/>
              </a:ext>
            </a:extLst>
          </p:cNvPr>
          <p:cNvSpPr/>
          <p:nvPr/>
        </p:nvSpPr>
        <p:spPr>
          <a:xfrm>
            <a:off x="8904720" y="3874851"/>
            <a:ext cx="1052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Дяків В.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15E337-455A-41DA-AC6A-2CDC55115C9C}"/>
              </a:ext>
            </a:extLst>
          </p:cNvPr>
          <p:cNvSpPr/>
          <p:nvPr/>
        </p:nvSpPr>
        <p:spPr>
          <a:xfrm>
            <a:off x="3250982" y="3909199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Данилич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Н.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C360C0A-C2AD-4330-BDDB-1EE2326FB3E7}"/>
              </a:ext>
            </a:extLst>
          </p:cNvPr>
          <p:cNvSpPr/>
          <p:nvPr/>
        </p:nvSpPr>
        <p:spPr>
          <a:xfrm>
            <a:off x="6128249" y="3895083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Данищук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7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DCE83F2-A858-4CF6-9B26-00D5C8C2C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8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Рисунок гіпсової голови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Подзаголовок 17">
            <a:extLst>
              <a:ext uri="{FF2B5EF4-FFF2-40B4-BE49-F238E27FC236}">
                <a16:creationId xmlns:a16="http://schemas.microsoft.com/office/drawing/2014/main" id="{69874BD5-F709-4178-9E3D-B68E8A3F9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</a:rPr>
              <a:t>Формат: А-2, Матеріали: папір, олівець</a:t>
            </a: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49" name="Рисунок 48" descr="Изображение выглядит как женщина, одежда, фотография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13E9C1D7-EA14-4065-9543-D282666941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85"/>
          <a:stretch/>
        </p:blipFill>
        <p:spPr>
          <a:xfrm>
            <a:off x="969591" y="928117"/>
            <a:ext cx="3345373" cy="49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6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8AC89AB-A17C-46F7-B061-DE8A333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87EBC6-3075-4F1C-819A-E8FE618E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0314CB-54E3-4B0A-BC84-E19190065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ACF3A2-127D-4E67-91BD-C1BED69D6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8ECBADA-8A2F-40C5-9B9B-5AB547779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C4E588-EBB5-421B-AF74-18741C4A3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A6096A3-B721-41DE-AADF-DDF09349F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6C0008-19EE-42E4-86D5-27D55ECE2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66C27B-3352-41FB-9E90-BFDE9CDA6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94906F-EB76-4604-8BA3-9C3819BAB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7C055E-A4FB-400C-9233-F221D6F2B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0545" y="5257800"/>
            <a:ext cx="1080904" cy="1080902"/>
            <a:chOff x="9685338" y="4460675"/>
            <a:chExt cx="1080904" cy="108090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82F4833-88C5-4A4D-A110-9159EEB96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97DCA98-0B64-4E86-A3B3-5CD467D89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F73EF9EC-8AA9-4926-966C-B43660623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2726" y="1688450"/>
            <a:ext cx="2894798" cy="3623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Продовження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роботи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живопису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Изображение выглядит как красный, стол, поезд&#10;&#10;Автоматически созданное описание">
            <a:extLst>
              <a:ext uri="{FF2B5EF4-FFF2-40B4-BE49-F238E27FC236}">
                <a16:creationId xmlns:a16="http://schemas.microsoft.com/office/drawing/2014/main" id="{28708E8B-EEBF-4F39-AB02-D79D74EED0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4" r="-1" b="-1"/>
          <a:stretch/>
        </p:blipFill>
        <p:spPr>
          <a:xfrm>
            <a:off x="920834" y="1112688"/>
            <a:ext cx="2722773" cy="45776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BD375C6-14E5-4138-9E8C-67C4D7EBBF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r="-1" b="-1"/>
          <a:stretch/>
        </p:blipFill>
        <p:spPr>
          <a:xfrm>
            <a:off x="3736521" y="1110049"/>
            <a:ext cx="4047646" cy="2629644"/>
          </a:xfrm>
          <a:prstGeom prst="rect">
            <a:avLst/>
          </a:prstGeom>
        </p:spPr>
      </p:pic>
      <p:pic>
        <p:nvPicPr>
          <p:cNvPr id="5" name="Рисунок 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0688285D-41E8-495E-8F9E-06FFBE9F18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9" r="-1" b="12403"/>
          <a:stretch/>
        </p:blipFill>
        <p:spPr>
          <a:xfrm>
            <a:off x="3751701" y="3831595"/>
            <a:ext cx="1962011" cy="1854167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ной, стол, украшен, ваза&#10;&#10;Автоматически созданное описание">
            <a:extLst>
              <a:ext uri="{FF2B5EF4-FFF2-40B4-BE49-F238E27FC236}">
                <a16:creationId xmlns:a16="http://schemas.microsoft.com/office/drawing/2014/main" id="{CA114E1E-50DB-417A-BE32-E7069E93B8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r="12052" b="5"/>
          <a:stretch/>
        </p:blipFill>
        <p:spPr>
          <a:xfrm>
            <a:off x="5821800" y="3831595"/>
            <a:ext cx="1962370" cy="185416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8B493D-DA10-4401-BED0-7DBDAFD66E02}"/>
              </a:ext>
            </a:extLst>
          </p:cNvPr>
          <p:cNvSpPr/>
          <p:nvPr/>
        </p:nvSpPr>
        <p:spPr>
          <a:xfrm>
            <a:off x="7864962" y="4150798"/>
            <a:ext cx="372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/>
              <a:t>Матеріали</a:t>
            </a:r>
            <a:r>
              <a:rPr lang="ru-RU" sz="1600" dirty="0"/>
              <a:t>: </a:t>
            </a:r>
            <a:r>
              <a:rPr lang="ru-RU" sz="1600" dirty="0" err="1"/>
              <a:t>папір</a:t>
            </a:r>
            <a:r>
              <a:rPr lang="ru-RU" sz="1600" dirty="0"/>
              <a:t> (формат 40х50), </a:t>
            </a:r>
            <a:r>
              <a:rPr lang="ru-RU" sz="1600" dirty="0" err="1"/>
              <a:t>олівці</a:t>
            </a:r>
            <a:r>
              <a:rPr lang="ru-RU" sz="1600" dirty="0"/>
              <a:t>, </a:t>
            </a:r>
            <a:r>
              <a:rPr lang="ru-RU" sz="1600" dirty="0" err="1"/>
              <a:t>фарби</a:t>
            </a:r>
            <a:r>
              <a:rPr lang="ru-RU" sz="1600" dirty="0"/>
              <a:t>: акварель, </a:t>
            </a:r>
            <a:r>
              <a:rPr lang="ru-RU" sz="1600" dirty="0" err="1"/>
              <a:t>гуаш</a:t>
            </a:r>
            <a:r>
              <a:rPr lang="ru-RU" sz="1600" dirty="0"/>
              <a:t>, </a:t>
            </a:r>
            <a:r>
              <a:rPr lang="ru-RU" sz="1600" dirty="0" err="1"/>
              <a:t>кольоровий</a:t>
            </a:r>
            <a:r>
              <a:rPr lang="ru-RU" sz="1600" dirty="0"/>
              <a:t> картон, </a:t>
            </a:r>
            <a:r>
              <a:rPr lang="ru-RU" sz="1600" dirty="0" err="1"/>
              <a:t>папір</a:t>
            </a:r>
            <a:r>
              <a:rPr lang="ru-RU" sz="1600" dirty="0"/>
              <a:t>, тканина, </a:t>
            </a:r>
            <a:r>
              <a:rPr lang="ru-RU" sz="1600" dirty="0" err="1"/>
              <a:t>деревна</a:t>
            </a:r>
            <a:r>
              <a:rPr lang="ru-RU" sz="1600" dirty="0"/>
              <a:t> стружка, </a:t>
            </a:r>
            <a:r>
              <a:rPr lang="ru-RU" sz="1600" dirty="0" err="1"/>
              <a:t>комп’ютерна</a:t>
            </a:r>
            <a:r>
              <a:rPr lang="ru-RU" sz="1600" dirty="0"/>
              <a:t> </a:t>
            </a:r>
            <a:r>
              <a:rPr lang="ru-RU" sz="1600" dirty="0" err="1"/>
              <a:t>графіка</a:t>
            </a:r>
            <a:r>
              <a:rPr lang="ru-RU" sz="1600" dirty="0"/>
              <a:t>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760109-DB7A-489D-B4D6-5BBEEBC72648}"/>
              </a:ext>
            </a:extLst>
          </p:cNvPr>
          <p:cNvSpPr/>
          <p:nvPr/>
        </p:nvSpPr>
        <p:spPr>
          <a:xfrm>
            <a:off x="5741008" y="3745666"/>
            <a:ext cx="106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Дячук</a:t>
            </a:r>
            <a:r>
              <a:rPr lang="ru-RU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М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A314D42-4872-4040-BF94-BCA9D3DE7745}"/>
              </a:ext>
            </a:extLst>
          </p:cNvPr>
          <p:cNvSpPr/>
          <p:nvPr/>
        </p:nvSpPr>
        <p:spPr>
          <a:xfrm>
            <a:off x="3653043" y="3721383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Мателега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О.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45E17ED-F82E-468F-844A-64097223F05C}"/>
              </a:ext>
            </a:extLst>
          </p:cNvPr>
          <p:cNvSpPr/>
          <p:nvPr/>
        </p:nvSpPr>
        <p:spPr>
          <a:xfrm>
            <a:off x="6226999" y="1061217"/>
            <a:ext cx="1517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Матешко М.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A0039F-1441-4FA7-BBF1-DE9250D930D7}"/>
              </a:ext>
            </a:extLst>
          </p:cNvPr>
          <p:cNvSpPr/>
          <p:nvPr/>
        </p:nvSpPr>
        <p:spPr>
          <a:xfrm>
            <a:off x="2703090" y="5257800"/>
            <a:ext cx="1055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Рабік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А..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42BEA-D7C3-4018-91CF-B038F8DF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475" y="3913000"/>
            <a:ext cx="5532646" cy="22134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</a:rPr>
              <a:t>Декоративне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</a:rPr>
              <a:t>вирішенн</a:t>
            </a:r>
            <a:r>
              <a:rPr lang="uk-UA" sz="6600" dirty="0">
                <a:solidFill>
                  <a:schemeClr val="accent1">
                    <a:lumMod val="75000"/>
                  </a:schemeClr>
                </a:solidFill>
              </a:rPr>
              <a:t>я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uk-UA" sz="6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600" dirty="0" err="1">
                <a:solidFill>
                  <a:schemeClr val="accent1">
                    <a:lumMod val="75000"/>
                  </a:schemeClr>
                </a:solidFill>
              </a:rPr>
              <a:t>натюрморту</a:t>
            </a:r>
            <a:r>
              <a:rPr lang="uk-UA" sz="6600" kern="1200" cap="all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endParaRPr lang="en-US" sz="6600" kern="1200" cap="all" baseline="0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красный, занавеска, белый, коврик&#10;&#10;Автоматически созданное описание">
            <a:extLst>
              <a:ext uri="{FF2B5EF4-FFF2-40B4-BE49-F238E27FC236}">
                <a16:creationId xmlns:a16="http://schemas.microsoft.com/office/drawing/2014/main" id="{F4AEEE9E-1F22-4BC2-9BEC-8CD289DED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8" y="1947362"/>
            <a:ext cx="2948457" cy="3931276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, еда, держит, чаша&#10;&#10;Автоматически созданное описание">
            <a:extLst>
              <a:ext uri="{FF2B5EF4-FFF2-40B4-BE49-F238E27FC236}">
                <a16:creationId xmlns:a16="http://schemas.microsoft.com/office/drawing/2014/main" id="{DB9414E0-D26E-482C-880B-5B9968FA6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12" y="142972"/>
            <a:ext cx="1304005" cy="174448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6888470-0E62-41E6-8EB9-01C99AB78221}"/>
              </a:ext>
            </a:extLst>
          </p:cNvPr>
          <p:cNvSpPr/>
          <p:nvPr/>
        </p:nvSpPr>
        <p:spPr>
          <a:xfrm>
            <a:off x="9192135" y="1484778"/>
            <a:ext cx="1233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Береза о.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AAF581-6EF6-4451-A928-3A58F219D189}"/>
              </a:ext>
            </a:extLst>
          </p:cNvPr>
          <p:cNvSpPr/>
          <p:nvPr/>
        </p:nvSpPr>
        <p:spPr>
          <a:xfrm>
            <a:off x="5022450" y="6003409"/>
            <a:ext cx="1166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cap="all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Скора Б.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47">
            <a:extLst>
              <a:ext uri="{FF2B5EF4-FFF2-40B4-BE49-F238E27FC236}">
                <a16:creationId xmlns:a16="http://schemas.microsoft.com/office/drawing/2014/main" id="{400F3000-CB4D-4FB6-B179-7AAD84D5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фотография, женщина, старый, татуировка&#10;&#10;Автоматически созданное описание">
            <a:extLst>
              <a:ext uri="{FF2B5EF4-FFF2-40B4-BE49-F238E27FC236}">
                <a16:creationId xmlns:a16="http://schemas.microsoft.com/office/drawing/2014/main" id="{187614DB-44FD-40B7-984B-14F105AF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r="1" b="8395"/>
          <a:stretch/>
        </p:blipFill>
        <p:spPr>
          <a:xfrm>
            <a:off x="2" y="10"/>
            <a:ext cx="3956041" cy="4257356"/>
          </a:xfrm>
          <a:prstGeom prst="rect">
            <a:avLst/>
          </a:prstGeom>
        </p:spPr>
      </p:pic>
      <p:sp>
        <p:nvSpPr>
          <p:cNvPr id="72" name="Rectangle 49">
            <a:extLst>
              <a:ext uri="{FF2B5EF4-FFF2-40B4-BE49-F238E27FC236}">
                <a16:creationId xmlns:a16="http://schemas.microsoft.com/office/drawing/2014/main" id="{D1F217F8-3684-4D00-804B-D54A4856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59429"/>
            <a:ext cx="12192000" cy="25084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6CC63C1E-1365-4B47-B843-A13E591A8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775" y="5542671"/>
            <a:ext cx="9545633" cy="815257"/>
          </a:xfrm>
        </p:spPr>
        <p:txBody>
          <a:bodyPr>
            <a:norm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Аполло́н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Грецька мо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грец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Грецька мо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πολλων </a:t>
            </a:r>
            <a:r>
              <a:rPr lang="sk-SK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Apollōn, Phoibos</a:t>
            </a: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осяйний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епітет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Агіе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Агіей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один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Олім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олімпійських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Бог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богів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покровитель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віщування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Син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Зев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Зевса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й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Лет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Лето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брат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Артемі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Артеміди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 tooltip="Лік (міфологі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 tooltip="Асклепі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Асклепія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4" tooltip="Мілет (син Аполлон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Мілета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Орфея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 descr="Изображение выглядит как внутренний, фотография, женщина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C0D60A3D-6737-496A-ABE7-F50F42C4E7E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r="2" b="10537"/>
          <a:stretch/>
        </p:blipFill>
        <p:spPr>
          <a:xfrm>
            <a:off x="4108217" y="10"/>
            <a:ext cx="3973423" cy="4261094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жчина, старый, носи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C4BCBAE-C9EC-46E4-9D06-859D0FD8F3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r="1" b="9629"/>
          <a:stretch/>
        </p:blipFill>
        <p:spPr>
          <a:xfrm>
            <a:off x="8233814" y="10"/>
            <a:ext cx="3958184" cy="4261094"/>
          </a:xfrm>
          <a:prstGeom prst="rect">
            <a:avLst/>
          </a:prstGeom>
        </p:spPr>
      </p:pic>
      <p:grpSp>
        <p:nvGrpSpPr>
          <p:cNvPr id="73" name="Group 51">
            <a:extLst>
              <a:ext uri="{FF2B5EF4-FFF2-40B4-BE49-F238E27FC236}">
                <a16:creationId xmlns:a16="http://schemas.microsoft.com/office/drawing/2014/main" id="{2CEE76BF-07C6-4367-B97B-6DC934BB8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5479CDE-C0E3-401E-8E81-9A0A24DB6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1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4" name="Oval 53">
              <a:extLst>
                <a:ext uri="{FF2B5EF4-FFF2-40B4-BE49-F238E27FC236}">
                  <a16:creationId xmlns:a16="http://schemas.microsoft.com/office/drawing/2014/main" id="{303F6F89-8406-4140-A320-A8BA08C4C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8E1E0D-8482-478A-871C-2660C572AB78}"/>
              </a:ext>
            </a:extLst>
          </p:cNvPr>
          <p:cNvSpPr/>
          <p:nvPr/>
        </p:nvSpPr>
        <p:spPr>
          <a:xfrm>
            <a:off x="9626750" y="4454495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Дячук М. 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4D158A-3040-4A3D-BDB8-2E18ACD707B6}"/>
              </a:ext>
            </a:extLst>
          </p:cNvPr>
          <p:cNvSpPr/>
          <p:nvPr/>
        </p:nvSpPr>
        <p:spPr>
          <a:xfrm>
            <a:off x="5473441" y="4454495"/>
            <a:ext cx="986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/>
              <a:t>Рабік А.</a:t>
            </a: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874930-D29C-48B0-B79A-7DEED6532AE1}"/>
              </a:ext>
            </a:extLst>
          </p:cNvPr>
          <p:cNvSpPr/>
          <p:nvPr/>
        </p:nvSpPr>
        <p:spPr>
          <a:xfrm>
            <a:off x="961159" y="4419035"/>
            <a:ext cx="1775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Скора Б.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7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5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67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69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71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92" name="Rectangle 75">
            <a:extLst>
              <a:ext uri="{FF2B5EF4-FFF2-40B4-BE49-F238E27FC236}">
                <a16:creationId xmlns:a16="http://schemas.microsoft.com/office/drawing/2014/main" id="{400F3000-CB4D-4FB6-B179-7AAD84D5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утренний, фотография, стары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7F3B9C56-8E4F-4A1D-A80E-D8C2CB129A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 r="1" b="14377"/>
          <a:stretch/>
        </p:blipFill>
        <p:spPr>
          <a:xfrm>
            <a:off x="2" y="10"/>
            <a:ext cx="3956041" cy="4257356"/>
          </a:xfrm>
          <a:prstGeom prst="rect">
            <a:avLst/>
          </a:prstGeom>
        </p:spPr>
      </p:pic>
      <p:sp>
        <p:nvSpPr>
          <p:cNvPr id="93" name="Rectangle 77">
            <a:extLst>
              <a:ext uri="{FF2B5EF4-FFF2-40B4-BE49-F238E27FC236}">
                <a16:creationId xmlns:a16="http://schemas.microsoft.com/office/drawing/2014/main" id="{D1F217F8-3684-4D00-804B-D54A4856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59429"/>
            <a:ext cx="12192000" cy="25084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070518-6636-458C-AE41-46C3BA57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422" y="5209558"/>
            <a:ext cx="9826986" cy="114837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Аполлон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вважався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покровителем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атрибутів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сатирів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цапина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Марсій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досконалості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флейті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наважився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Аполлона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поєдинок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лірі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захопила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одностайно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мстительному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виявилося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замало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зловити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нещасного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сатира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живцем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здерти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 descr="Изображение выглядит как фотография, старый, белый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07F15067-B72C-4943-A629-7AD7354ED0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0" r="2" b="2"/>
          <a:stretch/>
        </p:blipFill>
        <p:spPr>
          <a:xfrm>
            <a:off x="4108217" y="10"/>
            <a:ext cx="3973423" cy="4261094"/>
          </a:xfrm>
          <a:prstGeom prst="rect">
            <a:avLst/>
          </a:prstGeom>
        </p:spPr>
      </p:pic>
      <p:pic>
        <p:nvPicPr>
          <p:cNvPr id="9" name="Рисунок 8" descr="Изображение выглядит как фотография, мужчина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09595002-EC64-4B12-9FF0-96C88B0270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-2" b="3167"/>
          <a:stretch/>
        </p:blipFill>
        <p:spPr>
          <a:xfrm>
            <a:off x="8233814" y="10"/>
            <a:ext cx="3958184" cy="4261094"/>
          </a:xfrm>
          <a:prstGeom prst="rect">
            <a:avLst/>
          </a:prstGeom>
        </p:spPr>
      </p:pic>
      <p:grpSp>
        <p:nvGrpSpPr>
          <p:cNvPr id="94" name="Group 79">
            <a:extLst>
              <a:ext uri="{FF2B5EF4-FFF2-40B4-BE49-F238E27FC236}">
                <a16:creationId xmlns:a16="http://schemas.microsoft.com/office/drawing/2014/main" id="{2CEE76BF-07C6-4367-B97B-6DC934BB8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5479CDE-C0E3-401E-8E81-9A0A24DB6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5" name="Oval 81">
              <a:extLst>
                <a:ext uri="{FF2B5EF4-FFF2-40B4-BE49-F238E27FC236}">
                  <a16:creationId xmlns:a16="http://schemas.microsoft.com/office/drawing/2014/main" id="{303F6F89-8406-4140-A320-A8BA08C4C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EF698F-AC36-4932-A1AF-35592C5D1FE5}"/>
              </a:ext>
            </a:extLst>
          </p:cNvPr>
          <p:cNvSpPr/>
          <p:nvPr/>
        </p:nvSpPr>
        <p:spPr>
          <a:xfrm>
            <a:off x="8233814" y="3834995"/>
            <a:ext cx="3958184" cy="42610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uk-UA" sz="1400" err="1">
                <a:solidFill>
                  <a:srgbClr val="FFFFFF"/>
                </a:solidFill>
              </a:rPr>
              <a:t>Данищук</a:t>
            </a:r>
            <a:r>
              <a:rPr lang="uk-UA" sz="1400">
                <a:solidFill>
                  <a:srgbClr val="FFFFFF"/>
                </a:solidFill>
              </a:rPr>
              <a:t> А. </a:t>
            </a: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547BB0-87D6-47C1-989D-6538EA5517A9}"/>
              </a:ext>
            </a:extLst>
          </p:cNvPr>
          <p:cNvSpPr/>
          <p:nvPr/>
        </p:nvSpPr>
        <p:spPr>
          <a:xfrm>
            <a:off x="2" y="3831631"/>
            <a:ext cx="3956041" cy="42573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uk-UA" sz="1400">
                <a:solidFill>
                  <a:srgbClr val="FFFFFF"/>
                </a:solidFill>
              </a:rPr>
              <a:t>Дяків В. </a:t>
            </a: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1EBD4E-8F8B-44E7-A9E0-7C494B1DB874}"/>
              </a:ext>
            </a:extLst>
          </p:cNvPr>
          <p:cNvSpPr/>
          <p:nvPr/>
        </p:nvSpPr>
        <p:spPr>
          <a:xfrm>
            <a:off x="4108217" y="3834995"/>
            <a:ext cx="3973423" cy="42610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uk-UA" sz="1400" err="1">
                <a:solidFill>
                  <a:srgbClr val="FFFFFF"/>
                </a:solidFill>
              </a:rPr>
              <a:t>Данилич</a:t>
            </a:r>
            <a:r>
              <a:rPr lang="uk-UA" sz="1400">
                <a:solidFill>
                  <a:srgbClr val="FFFFFF"/>
                </a:solidFill>
              </a:rPr>
              <a:t> Н.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D5D3575F-6BD1-4889-A240-1A683CAAB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37193D-F8C4-4234-A7D1-A24AD3AC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450CAB3-089A-49FB-8B72-B3ABD5A4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510F87B-4C36-4922-9DFC-5373F6D6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F4E2F9E-4DA4-4F83-9136-4D04AE769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1C5CFE5-AF0C-48ED-AB2C-40E045743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B97473C-609B-4B4F-9F47-DAC2C7E9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77E8FFE-728F-4F2D-B22F-AFF3FAA7F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9"/>
            <a:ext cx="4105727" cy="6223014"/>
          </a:xfrm>
          <a:custGeom>
            <a:avLst/>
            <a:gdLst>
              <a:gd name="connsiteX0" fmla="*/ 994219 w 4105727"/>
              <a:gd name="connsiteY0" fmla="*/ 350045 h 6223014"/>
              <a:gd name="connsiteX1" fmla="*/ 3755683 w 4105727"/>
              <a:gd name="connsiteY1" fmla="*/ 3111507 h 6223014"/>
              <a:gd name="connsiteX2" fmla="*/ 994219 w 4105727"/>
              <a:gd name="connsiteY2" fmla="*/ 5872970 h 6223014"/>
              <a:gd name="connsiteX3" fmla="*/ 173044 w 4105727"/>
              <a:gd name="connsiteY3" fmla="*/ 5748820 h 6223014"/>
              <a:gd name="connsiteX4" fmla="*/ 0 w 4105727"/>
              <a:gd name="connsiteY4" fmla="*/ 5685485 h 6223014"/>
              <a:gd name="connsiteX5" fmla="*/ 0 w 4105727"/>
              <a:gd name="connsiteY5" fmla="*/ 537529 h 6223014"/>
              <a:gd name="connsiteX6" fmla="*/ 173044 w 4105727"/>
              <a:gd name="connsiteY6" fmla="*/ 474195 h 6223014"/>
              <a:gd name="connsiteX7" fmla="*/ 994219 w 4105727"/>
              <a:gd name="connsiteY7" fmla="*/ 350045 h 6223014"/>
              <a:gd name="connsiteX8" fmla="*/ 994219 w 4105727"/>
              <a:gd name="connsiteY8" fmla="*/ 0 h 6223014"/>
              <a:gd name="connsiteX9" fmla="*/ 4105727 w 4105727"/>
              <a:gd name="connsiteY9" fmla="*/ 3111507 h 6223014"/>
              <a:gd name="connsiteX10" fmla="*/ 994219 w 4105727"/>
              <a:gd name="connsiteY10" fmla="*/ 6223014 h 6223014"/>
              <a:gd name="connsiteX11" fmla="*/ 68952 w 4105727"/>
              <a:gd name="connsiteY11" fmla="*/ 6083127 h 6223014"/>
              <a:gd name="connsiteX12" fmla="*/ 0 w 4105727"/>
              <a:gd name="connsiteY12" fmla="*/ 6057891 h 6223014"/>
              <a:gd name="connsiteX13" fmla="*/ 0 w 4105727"/>
              <a:gd name="connsiteY13" fmla="*/ 5768241 h 6223014"/>
              <a:gd name="connsiteX14" fmla="*/ 149913 w 4105727"/>
              <a:gd name="connsiteY14" fmla="*/ 5823110 h 6223014"/>
              <a:gd name="connsiteX15" fmla="*/ 994219 w 4105727"/>
              <a:gd name="connsiteY15" fmla="*/ 5950757 h 6223014"/>
              <a:gd name="connsiteX16" fmla="*/ 3833470 w 4105727"/>
              <a:gd name="connsiteY16" fmla="*/ 3111507 h 6223014"/>
              <a:gd name="connsiteX17" fmla="*/ 994219 w 4105727"/>
              <a:gd name="connsiteY17" fmla="*/ 272257 h 6223014"/>
              <a:gd name="connsiteX18" fmla="*/ 149913 w 4105727"/>
              <a:gd name="connsiteY18" fmla="*/ 399904 h 6223014"/>
              <a:gd name="connsiteX19" fmla="*/ 0 w 4105727"/>
              <a:gd name="connsiteY19" fmla="*/ 454773 h 6223014"/>
              <a:gd name="connsiteX20" fmla="*/ 0 w 4105727"/>
              <a:gd name="connsiteY20" fmla="*/ 165124 h 6223014"/>
              <a:gd name="connsiteX21" fmla="*/ 68952 w 4105727"/>
              <a:gd name="connsiteY21" fmla="*/ 139887 h 6223014"/>
              <a:gd name="connsiteX22" fmla="*/ 994219 w 4105727"/>
              <a:gd name="connsiteY22" fmla="*/ 0 h 62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05727" h="6223014">
                <a:moveTo>
                  <a:pt x="994219" y="350045"/>
                </a:moveTo>
                <a:cubicBezTo>
                  <a:pt x="2519334" y="350045"/>
                  <a:pt x="3755683" y="1586393"/>
                  <a:pt x="3755683" y="3111507"/>
                </a:cubicBezTo>
                <a:cubicBezTo>
                  <a:pt x="3755683" y="4636621"/>
                  <a:pt x="2519334" y="5872970"/>
                  <a:pt x="994219" y="5872970"/>
                </a:cubicBezTo>
                <a:cubicBezTo>
                  <a:pt x="708260" y="5872970"/>
                  <a:pt x="432453" y="5829504"/>
                  <a:pt x="173044" y="5748820"/>
                </a:cubicBezTo>
                <a:lnTo>
                  <a:pt x="0" y="5685485"/>
                </a:lnTo>
                <a:lnTo>
                  <a:pt x="0" y="537529"/>
                </a:lnTo>
                <a:lnTo>
                  <a:pt x="173044" y="474195"/>
                </a:lnTo>
                <a:cubicBezTo>
                  <a:pt x="432453" y="393510"/>
                  <a:pt x="708260" y="350045"/>
                  <a:pt x="994219" y="350045"/>
                </a:cubicBezTo>
                <a:close/>
                <a:moveTo>
                  <a:pt x="994219" y="0"/>
                </a:moveTo>
                <a:cubicBezTo>
                  <a:pt x="2712658" y="0"/>
                  <a:pt x="4105727" y="1393069"/>
                  <a:pt x="4105727" y="3111507"/>
                </a:cubicBezTo>
                <a:cubicBezTo>
                  <a:pt x="4105727" y="4829945"/>
                  <a:pt x="2712658" y="6223014"/>
                  <a:pt x="994219" y="6223014"/>
                </a:cubicBezTo>
                <a:cubicBezTo>
                  <a:pt x="672012" y="6223014"/>
                  <a:pt x="361243" y="6174039"/>
                  <a:pt x="68952" y="6083127"/>
                </a:cubicBezTo>
                <a:lnTo>
                  <a:pt x="0" y="6057891"/>
                </a:lnTo>
                <a:lnTo>
                  <a:pt x="0" y="5768241"/>
                </a:lnTo>
                <a:lnTo>
                  <a:pt x="149913" y="5823110"/>
                </a:lnTo>
                <a:cubicBezTo>
                  <a:pt x="416629" y="5906067"/>
                  <a:pt x="700205" y="5950757"/>
                  <a:pt x="994219" y="5950757"/>
                </a:cubicBezTo>
                <a:cubicBezTo>
                  <a:pt x="2562294" y="5950757"/>
                  <a:pt x="3833470" y="4679581"/>
                  <a:pt x="3833470" y="3111507"/>
                </a:cubicBezTo>
                <a:cubicBezTo>
                  <a:pt x="3833470" y="1543433"/>
                  <a:pt x="2562294" y="272257"/>
                  <a:pt x="994219" y="272257"/>
                </a:cubicBezTo>
                <a:cubicBezTo>
                  <a:pt x="700205" y="272257"/>
                  <a:pt x="416629" y="316947"/>
                  <a:pt x="149913" y="399904"/>
                </a:cubicBezTo>
                <a:lnTo>
                  <a:pt x="0" y="454773"/>
                </a:lnTo>
                <a:lnTo>
                  <a:pt x="0" y="165124"/>
                </a:lnTo>
                <a:lnTo>
                  <a:pt x="68952" y="139887"/>
                </a:lnTo>
                <a:cubicBezTo>
                  <a:pt x="361243" y="48975"/>
                  <a:pt x="672012" y="0"/>
                  <a:pt x="99421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245B049-511D-4F0F-8AAB-633C26358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7896" y="-4371"/>
            <a:ext cx="3577454" cy="3208363"/>
          </a:xfrm>
          <a:custGeom>
            <a:avLst/>
            <a:gdLst>
              <a:gd name="connsiteX0" fmla="*/ 1081320 w 3577454"/>
              <a:gd name="connsiteY0" fmla="*/ 0 h 3208363"/>
              <a:gd name="connsiteX1" fmla="*/ 2496135 w 3577454"/>
              <a:gd name="connsiteY1" fmla="*/ 0 h 3208363"/>
              <a:gd name="connsiteX2" fmla="*/ 2545422 w 3577454"/>
              <a:gd name="connsiteY2" fmla="*/ 23743 h 3208363"/>
              <a:gd name="connsiteX3" fmla="*/ 3376222 w 3577454"/>
              <a:gd name="connsiteY3" fmla="*/ 1419636 h 3208363"/>
              <a:gd name="connsiteX4" fmla="*/ 1788728 w 3577454"/>
              <a:gd name="connsiteY4" fmla="*/ 3007131 h 3208363"/>
              <a:gd name="connsiteX5" fmla="*/ 201233 w 3577454"/>
              <a:gd name="connsiteY5" fmla="*/ 1419636 h 3208363"/>
              <a:gd name="connsiteX6" fmla="*/ 1032033 w 3577454"/>
              <a:gd name="connsiteY6" fmla="*/ 23743 h 3208363"/>
              <a:gd name="connsiteX7" fmla="*/ 703576 w 3577454"/>
              <a:gd name="connsiteY7" fmla="*/ 0 h 3208363"/>
              <a:gd name="connsiteX8" fmla="*/ 985076 w 3577454"/>
              <a:gd name="connsiteY8" fmla="*/ 0 h 3208363"/>
              <a:gd name="connsiteX9" fmla="*/ 876141 w 3577454"/>
              <a:gd name="connsiteY9" fmla="*/ 66179 h 3208363"/>
              <a:gd name="connsiteX10" fmla="*/ 156514 w 3577454"/>
              <a:gd name="connsiteY10" fmla="*/ 1419636 h 3208363"/>
              <a:gd name="connsiteX11" fmla="*/ 1788728 w 3577454"/>
              <a:gd name="connsiteY11" fmla="*/ 3051850 h 3208363"/>
              <a:gd name="connsiteX12" fmla="*/ 3420941 w 3577454"/>
              <a:gd name="connsiteY12" fmla="*/ 1419636 h 3208363"/>
              <a:gd name="connsiteX13" fmla="*/ 2701313 w 3577454"/>
              <a:gd name="connsiteY13" fmla="*/ 66179 h 3208363"/>
              <a:gd name="connsiteX14" fmla="*/ 2592379 w 3577454"/>
              <a:gd name="connsiteY14" fmla="*/ 0 h 3208363"/>
              <a:gd name="connsiteX15" fmla="*/ 2873879 w 3577454"/>
              <a:gd name="connsiteY15" fmla="*/ 0 h 3208363"/>
              <a:gd name="connsiteX16" fmla="*/ 2926524 w 3577454"/>
              <a:gd name="connsiteY16" fmla="*/ 39367 h 3208363"/>
              <a:gd name="connsiteX17" fmla="*/ 3577454 w 3577454"/>
              <a:gd name="connsiteY17" fmla="*/ 1419636 h 3208363"/>
              <a:gd name="connsiteX18" fmla="*/ 1788728 w 3577454"/>
              <a:gd name="connsiteY18" fmla="*/ 3208363 h 3208363"/>
              <a:gd name="connsiteX19" fmla="*/ 0 w 3577454"/>
              <a:gd name="connsiteY19" fmla="*/ 1419636 h 3208363"/>
              <a:gd name="connsiteX20" fmla="*/ 650931 w 3577454"/>
              <a:gd name="connsiteY20" fmla="*/ 39367 h 320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77454" h="3208363">
                <a:moveTo>
                  <a:pt x="1081320" y="0"/>
                </a:moveTo>
                <a:lnTo>
                  <a:pt x="2496135" y="0"/>
                </a:lnTo>
                <a:lnTo>
                  <a:pt x="2545422" y="23743"/>
                </a:lnTo>
                <a:cubicBezTo>
                  <a:pt x="3040284" y="292568"/>
                  <a:pt x="3376222" y="816871"/>
                  <a:pt x="3376222" y="1419636"/>
                </a:cubicBezTo>
                <a:cubicBezTo>
                  <a:pt x="3376222" y="2296386"/>
                  <a:pt x="2665477" y="3007131"/>
                  <a:pt x="1788728" y="3007131"/>
                </a:cubicBezTo>
                <a:cubicBezTo>
                  <a:pt x="911978" y="3007131"/>
                  <a:pt x="201233" y="2296386"/>
                  <a:pt x="201233" y="1419636"/>
                </a:cubicBezTo>
                <a:cubicBezTo>
                  <a:pt x="201233" y="816871"/>
                  <a:pt x="537171" y="292568"/>
                  <a:pt x="1032033" y="23743"/>
                </a:cubicBezTo>
                <a:close/>
                <a:moveTo>
                  <a:pt x="703576" y="0"/>
                </a:moveTo>
                <a:lnTo>
                  <a:pt x="985076" y="0"/>
                </a:lnTo>
                <a:lnTo>
                  <a:pt x="876141" y="66179"/>
                </a:lnTo>
                <a:cubicBezTo>
                  <a:pt x="441970" y="359500"/>
                  <a:pt x="156514" y="856232"/>
                  <a:pt x="156514" y="1419636"/>
                </a:cubicBezTo>
                <a:cubicBezTo>
                  <a:pt x="156514" y="2321082"/>
                  <a:pt x="887281" y="3051850"/>
                  <a:pt x="1788728" y="3051850"/>
                </a:cubicBezTo>
                <a:cubicBezTo>
                  <a:pt x="2690174" y="3051850"/>
                  <a:pt x="3420941" y="2321082"/>
                  <a:pt x="3420941" y="1419636"/>
                </a:cubicBezTo>
                <a:cubicBezTo>
                  <a:pt x="3420941" y="856232"/>
                  <a:pt x="3135485" y="359500"/>
                  <a:pt x="2701313" y="66179"/>
                </a:cubicBezTo>
                <a:lnTo>
                  <a:pt x="2592379" y="0"/>
                </a:lnTo>
                <a:lnTo>
                  <a:pt x="2873879" y="0"/>
                </a:lnTo>
                <a:lnTo>
                  <a:pt x="2926524" y="39367"/>
                </a:lnTo>
                <a:cubicBezTo>
                  <a:pt x="3324064" y="367446"/>
                  <a:pt x="3577454" y="863950"/>
                  <a:pt x="3577454" y="1419636"/>
                </a:cubicBezTo>
                <a:cubicBezTo>
                  <a:pt x="3577454" y="2407523"/>
                  <a:pt x="2776614" y="3208363"/>
                  <a:pt x="1788728" y="3208363"/>
                </a:cubicBezTo>
                <a:cubicBezTo>
                  <a:pt x="800841" y="3208363"/>
                  <a:pt x="0" y="2407523"/>
                  <a:pt x="0" y="1419636"/>
                </a:cubicBezTo>
                <a:cubicBezTo>
                  <a:pt x="0" y="863950"/>
                  <a:pt x="253391" y="367446"/>
                  <a:pt x="650931" y="3936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76E72E8-424D-4B67-810C-DDB394E8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8776" y="0"/>
            <a:ext cx="3393224" cy="4146157"/>
          </a:xfrm>
          <a:custGeom>
            <a:avLst/>
            <a:gdLst>
              <a:gd name="connsiteX0" fmla="*/ 883481 w 3393224"/>
              <a:gd name="connsiteY0" fmla="*/ 0 h 4146157"/>
              <a:gd name="connsiteX1" fmla="*/ 3393224 w 3393224"/>
              <a:gd name="connsiteY1" fmla="*/ 0 h 4146157"/>
              <a:gd name="connsiteX2" fmla="*/ 3393224 w 3393224"/>
              <a:gd name="connsiteY2" fmla="*/ 3712747 h 4146157"/>
              <a:gd name="connsiteX3" fmla="*/ 3294368 w 3393224"/>
              <a:gd name="connsiteY3" fmla="*/ 3748929 h 4146157"/>
              <a:gd name="connsiteX4" fmla="*/ 2606478 w 3393224"/>
              <a:gd name="connsiteY4" fmla="*/ 3852928 h 4146157"/>
              <a:gd name="connsiteX5" fmla="*/ 293229 w 3393224"/>
              <a:gd name="connsiteY5" fmla="*/ 1539679 h 4146157"/>
              <a:gd name="connsiteX6" fmla="*/ 821462 w 3393224"/>
              <a:gd name="connsiteY6" fmla="*/ 68238 h 4146157"/>
              <a:gd name="connsiteX7" fmla="*/ 506742 w 3393224"/>
              <a:gd name="connsiteY7" fmla="*/ 0 h 4146157"/>
              <a:gd name="connsiteX8" fmla="*/ 795528 w 3393224"/>
              <a:gd name="connsiteY8" fmla="*/ 0 h 4146157"/>
              <a:gd name="connsiteX9" fmla="*/ 771181 w 3393224"/>
              <a:gd name="connsiteY9" fmla="*/ 26789 h 4146157"/>
              <a:gd name="connsiteX10" fmla="*/ 228067 w 3393224"/>
              <a:gd name="connsiteY10" fmla="*/ 1539679 h 4146157"/>
              <a:gd name="connsiteX11" fmla="*/ 2606478 w 3393224"/>
              <a:gd name="connsiteY11" fmla="*/ 3918090 h 4146157"/>
              <a:gd name="connsiteX12" fmla="*/ 3313745 w 3393224"/>
              <a:gd name="connsiteY12" fmla="*/ 3811162 h 4146157"/>
              <a:gd name="connsiteX13" fmla="*/ 3393224 w 3393224"/>
              <a:gd name="connsiteY13" fmla="*/ 3782072 h 4146157"/>
              <a:gd name="connsiteX14" fmla="*/ 3393224 w 3393224"/>
              <a:gd name="connsiteY14" fmla="*/ 4024708 h 4146157"/>
              <a:gd name="connsiteX15" fmla="*/ 3381565 w 3393224"/>
              <a:gd name="connsiteY15" fmla="*/ 4028975 h 4146157"/>
              <a:gd name="connsiteX16" fmla="*/ 2606478 w 3393224"/>
              <a:gd name="connsiteY16" fmla="*/ 4146157 h 4146157"/>
              <a:gd name="connsiteX17" fmla="*/ 0 w 3393224"/>
              <a:gd name="connsiteY17" fmla="*/ 1539679 h 4146157"/>
              <a:gd name="connsiteX18" fmla="*/ 445146 w 3393224"/>
              <a:gd name="connsiteY18" fmla="*/ 82372 h 414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3224" h="4146157">
                <a:moveTo>
                  <a:pt x="883481" y="0"/>
                </a:moveTo>
                <a:lnTo>
                  <a:pt x="3393224" y="0"/>
                </a:lnTo>
                <a:lnTo>
                  <a:pt x="3393224" y="3712747"/>
                </a:lnTo>
                <a:lnTo>
                  <a:pt x="3294368" y="3748929"/>
                </a:lnTo>
                <a:cubicBezTo>
                  <a:pt x="3077063" y="3816518"/>
                  <a:pt x="2846023" y="3852928"/>
                  <a:pt x="2606478" y="3852928"/>
                </a:cubicBezTo>
                <a:cubicBezTo>
                  <a:pt x="1328905" y="3852928"/>
                  <a:pt x="293229" y="2817252"/>
                  <a:pt x="293229" y="1539679"/>
                </a:cubicBezTo>
                <a:cubicBezTo>
                  <a:pt x="293229" y="980741"/>
                  <a:pt x="491464" y="468103"/>
                  <a:pt x="821462" y="68238"/>
                </a:cubicBezTo>
                <a:close/>
                <a:moveTo>
                  <a:pt x="506742" y="0"/>
                </a:moveTo>
                <a:lnTo>
                  <a:pt x="795528" y="0"/>
                </a:lnTo>
                <a:lnTo>
                  <a:pt x="771181" y="26789"/>
                </a:lnTo>
                <a:cubicBezTo>
                  <a:pt x="431886" y="437919"/>
                  <a:pt x="228067" y="964997"/>
                  <a:pt x="228067" y="1539679"/>
                </a:cubicBezTo>
                <a:cubicBezTo>
                  <a:pt x="228067" y="2853239"/>
                  <a:pt x="1292918" y="3918090"/>
                  <a:pt x="2606478" y="3918090"/>
                </a:cubicBezTo>
                <a:cubicBezTo>
                  <a:pt x="2852771" y="3918090"/>
                  <a:pt x="3090319" y="3880654"/>
                  <a:pt x="3313745" y="3811162"/>
                </a:cubicBezTo>
                <a:lnTo>
                  <a:pt x="3393224" y="3782072"/>
                </a:lnTo>
                <a:lnTo>
                  <a:pt x="3393224" y="4024708"/>
                </a:lnTo>
                <a:lnTo>
                  <a:pt x="3381565" y="4028975"/>
                </a:lnTo>
                <a:cubicBezTo>
                  <a:pt x="3136715" y="4105131"/>
                  <a:pt x="2876388" y="4146157"/>
                  <a:pt x="2606478" y="4146157"/>
                </a:cubicBezTo>
                <a:cubicBezTo>
                  <a:pt x="1166960" y="4146157"/>
                  <a:pt x="0" y="2979197"/>
                  <a:pt x="0" y="1539679"/>
                </a:cubicBezTo>
                <a:cubicBezTo>
                  <a:pt x="0" y="999860"/>
                  <a:pt x="164104" y="498369"/>
                  <a:pt x="445146" y="8237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182C9-413E-4FFD-86E4-2634E0887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7895" y="3827739"/>
            <a:ext cx="6121322" cy="22152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грецької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міфології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умиротворителем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заступником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багатофункціональність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прізвиськ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Алексикакос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Акесий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Эпикурий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Апотропей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отвратитель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цілитель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отвратитель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важкій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могли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рассчитыывать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 descr="Изображение выглядит как стол, сидит, ноутбу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B9ADB47A-F1A5-42F3-B804-5B503B2F97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6" r="2" b="21916"/>
          <a:stretch/>
        </p:blipFill>
        <p:spPr>
          <a:xfrm>
            <a:off x="81245" y="1674148"/>
            <a:ext cx="2831116" cy="3063618"/>
          </a:xfrm>
          <a:prstGeom prst="rect">
            <a:avLst/>
          </a:prstGeom>
        </p:spPr>
      </p:pic>
      <p:pic>
        <p:nvPicPr>
          <p:cNvPr id="5" name="Рисунок 4" descr="Изображение выглядит как фотография, волосы, женщина, татуировка&#10;&#10;Автоматически созданное описание">
            <a:extLst>
              <a:ext uri="{FF2B5EF4-FFF2-40B4-BE49-F238E27FC236}">
                <a16:creationId xmlns:a16="http://schemas.microsoft.com/office/drawing/2014/main" id="{33C58145-FE05-487A-9B41-2FA5B864C9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" r="-2" b="13316"/>
          <a:stretch/>
        </p:blipFill>
        <p:spPr>
          <a:xfrm>
            <a:off x="5120652" y="246519"/>
            <a:ext cx="2022270" cy="2098978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14E6926-1B26-4FCE-A7F4-36FC7C67F3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572"/>
          <a:stretch/>
        </p:blipFill>
        <p:spPr>
          <a:xfrm>
            <a:off x="9649215" y="246519"/>
            <a:ext cx="2129386" cy="249112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F1AAF32B-F0A8-4668-8829-6D641C57A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50379EB-6042-49D7-B4CF-2500A970D1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5346808-011F-4696-A0E8-05A715125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E22AF8-5D5E-45FE-A673-ED6CDA9FCFCF}"/>
              </a:ext>
            </a:extLst>
          </p:cNvPr>
          <p:cNvSpPr/>
          <p:nvPr/>
        </p:nvSpPr>
        <p:spPr>
          <a:xfrm>
            <a:off x="5448875" y="241721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solidFill>
                  <a:schemeClr val="bg1"/>
                </a:solidFill>
              </a:rPr>
              <a:t>Войтович І.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DB2F8E-E6F6-496E-AC0A-9A240BD8CDC2}"/>
              </a:ext>
            </a:extLst>
          </p:cNvPr>
          <p:cNvSpPr/>
          <p:nvPr/>
        </p:nvSpPr>
        <p:spPr>
          <a:xfrm>
            <a:off x="725141" y="5084667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 err="1">
                <a:solidFill>
                  <a:schemeClr val="bg1"/>
                </a:solidFill>
              </a:rPr>
              <a:t>Мателега</a:t>
            </a:r>
            <a:r>
              <a:rPr lang="uk-UA" dirty="0">
                <a:solidFill>
                  <a:schemeClr val="bg1"/>
                </a:solidFill>
              </a:rPr>
              <a:t> О.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84D696-BCBF-4261-BA9D-0A82EFE4D02B}"/>
              </a:ext>
            </a:extLst>
          </p:cNvPr>
          <p:cNvSpPr/>
          <p:nvPr/>
        </p:nvSpPr>
        <p:spPr>
          <a:xfrm>
            <a:off x="10322922" y="295920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 err="1">
                <a:solidFill>
                  <a:schemeClr val="bg1"/>
                </a:solidFill>
              </a:rPr>
              <a:t>Попич</a:t>
            </a:r>
            <a:r>
              <a:rPr lang="uk-UA" dirty="0">
                <a:solidFill>
                  <a:schemeClr val="bg1"/>
                </a:solidFill>
              </a:rPr>
              <a:t> Л</a:t>
            </a:r>
            <a:r>
              <a:rPr lang="uk-UA" dirty="0"/>
              <a:t>.</a:t>
            </a:r>
            <a:endParaRPr lang="en-US" dirty="0"/>
          </a:p>
        </p:txBody>
      </p:sp>
      <p:pic>
        <p:nvPicPr>
          <p:cNvPr id="17" name="Рисунок 16" descr="Изображение выглядит как человек, женщина, скульптур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BCEF3972-F368-4F8F-9847-6CC218BD6E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826" y="4449541"/>
            <a:ext cx="936937" cy="140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124">
            <a:extLst>
              <a:ext uri="{FF2B5EF4-FFF2-40B4-BE49-F238E27FC236}">
                <a16:creationId xmlns:a16="http://schemas.microsoft.com/office/drawing/2014/main" id="{97BF936A-7CB7-4C57-98A3-96928DD27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126">
            <a:extLst>
              <a:ext uri="{FF2B5EF4-FFF2-40B4-BE49-F238E27FC236}">
                <a16:creationId xmlns:a16="http://schemas.microsoft.com/office/drawing/2014/main" id="{485C791B-FFA1-4943-B5E4-F5F145D8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190">
            <a:extLst>
              <a:ext uri="{FF2B5EF4-FFF2-40B4-BE49-F238E27FC236}">
                <a16:creationId xmlns:a16="http://schemas.microsoft.com/office/drawing/2014/main" id="{D8671DBD-7165-4BE6-80A0-045723A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Group 192">
            <a:extLst>
              <a:ext uri="{FF2B5EF4-FFF2-40B4-BE49-F238E27FC236}">
                <a16:creationId xmlns:a16="http://schemas.microsoft.com/office/drawing/2014/main" id="{D622AD38-5C0D-490C-A06A-D1F07E29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ED57AEAB-0276-4D94-93D9-3A090A1F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CF33569-0434-460F-AFA4-D829E476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6" name="Rectangle 196">
            <a:extLst>
              <a:ext uri="{FF2B5EF4-FFF2-40B4-BE49-F238E27FC236}">
                <a16:creationId xmlns:a16="http://schemas.microsoft.com/office/drawing/2014/main" id="{176075C0-C708-40BD-85BC-6FDDB22E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7" name="Rectangle 198">
            <a:extLst>
              <a:ext uri="{FF2B5EF4-FFF2-40B4-BE49-F238E27FC236}">
                <a16:creationId xmlns:a16="http://schemas.microsoft.com/office/drawing/2014/main" id="{A369DFEE-3378-47B7-8C59-F29869E61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97" y="640078"/>
            <a:ext cx="2639614" cy="2624437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00">
            <a:extLst>
              <a:ext uri="{FF2B5EF4-FFF2-40B4-BE49-F238E27FC236}">
                <a16:creationId xmlns:a16="http://schemas.microsoft.com/office/drawing/2014/main" id="{572B850E-87DC-400A-B08D-A82595C8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241" y="653241"/>
            <a:ext cx="514807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3050B28-9B46-4944-BFBC-C0B7E5E64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745" y="3430774"/>
            <a:ext cx="2639614" cy="2624437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7C4AFA1-2236-45EA-B98B-B33D344F3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6226" y="3430774"/>
            <a:ext cx="2639614" cy="2624437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341F4C9-8210-4DAC-81CF-9A0BFFF12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04" y="3481802"/>
            <a:ext cx="2006985" cy="2295144"/>
          </a:xfrm>
          <a:prstGeom prst="rect">
            <a:avLst/>
          </a:prstGeom>
        </p:spPr>
      </p:pic>
      <p:sp>
        <p:nvSpPr>
          <p:cNvPr id="207" name="Rectangle 206">
            <a:extLst>
              <a:ext uri="{FF2B5EF4-FFF2-40B4-BE49-F238E27FC236}">
                <a16:creationId xmlns:a16="http://schemas.microsoft.com/office/drawing/2014/main" id="{18084553-2B3C-485C-9A48-2A3B8C4B3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8F0AF026-9259-45E1-8A5C-C8C7B69FA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241" y="5756954"/>
            <a:ext cx="514807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7E115D7-9F03-49F3-8FE3-E7523A521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199B9AC-201D-40EF-BC29-995ACA1EA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25D5F91-CCAF-4CA8-B318-F65B062BB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E695C7B-8652-4560-816E-A7C143BA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395" y="5756954"/>
            <a:ext cx="4615180" cy="6687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Дячук</a:t>
            </a:r>
            <a:r>
              <a:rPr lang="en-US" dirty="0"/>
              <a:t> М.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5" name="Рисунок 4" descr="Изображение выглядит как текст, доска, рисунок, рубашка&#10;&#10;Автоматически созданное описание">
            <a:extLst>
              <a:ext uri="{FF2B5EF4-FFF2-40B4-BE49-F238E27FC236}">
                <a16:creationId xmlns:a16="http://schemas.microsoft.com/office/drawing/2014/main" id="{A18532DC-CA62-486D-A35B-53776300C3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 r="2" b="13649"/>
          <a:stretch/>
        </p:blipFill>
        <p:spPr>
          <a:xfrm>
            <a:off x="716982" y="675595"/>
            <a:ext cx="2140204" cy="2295144"/>
          </a:xfrm>
          <a:prstGeom prst="rect">
            <a:avLst/>
          </a:prstGeom>
        </p:spPr>
      </p:pic>
      <p:sp>
        <p:nvSpPr>
          <p:cNvPr id="215" name="Rectangle 214">
            <a:extLst>
              <a:ext uri="{FF2B5EF4-FFF2-40B4-BE49-F238E27FC236}">
                <a16:creationId xmlns:a16="http://schemas.microsoft.com/office/drawing/2014/main" id="{101564CA-961D-4D90-B284-074EA247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3178" y="640078"/>
            <a:ext cx="2639614" cy="2624437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доска&#10;&#10;Автоматически созданное описание">
            <a:extLst>
              <a:ext uri="{FF2B5EF4-FFF2-40B4-BE49-F238E27FC236}">
                <a16:creationId xmlns:a16="http://schemas.microsoft.com/office/drawing/2014/main" id="{D6D11BFD-750C-4147-A153-9EA24C7442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2" r="-2" b="16335"/>
          <a:stretch/>
        </p:blipFill>
        <p:spPr>
          <a:xfrm rot="16200000">
            <a:off x="3444259" y="787330"/>
            <a:ext cx="2295144" cy="21326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ос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D5B8AD7-8F51-4BBE-9EF9-B43DE9B9BB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4" r="19349" b="2"/>
          <a:stretch/>
        </p:blipFill>
        <p:spPr>
          <a:xfrm>
            <a:off x="742764" y="3506420"/>
            <a:ext cx="2131986" cy="229514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4B0D488-4304-4C9F-A320-560B27DE51C4}"/>
              </a:ext>
            </a:extLst>
          </p:cNvPr>
          <p:cNvSpPr/>
          <p:nvPr/>
        </p:nvSpPr>
        <p:spPr>
          <a:xfrm>
            <a:off x="1959340" y="5683216"/>
            <a:ext cx="1394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 err="1"/>
              <a:t>Данищук</a:t>
            </a:r>
            <a:r>
              <a:rPr lang="uk-UA" dirty="0"/>
              <a:t> А.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7A08F04-9571-449C-B5AA-13F394A0E2BC}"/>
              </a:ext>
            </a:extLst>
          </p:cNvPr>
          <p:cNvSpPr/>
          <p:nvPr/>
        </p:nvSpPr>
        <p:spPr>
          <a:xfrm>
            <a:off x="5115028" y="2931042"/>
            <a:ext cx="103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Скора Б.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84C5935-01EA-4FFA-9042-DC1D00620618}"/>
              </a:ext>
            </a:extLst>
          </p:cNvPr>
          <p:cNvSpPr/>
          <p:nvPr/>
        </p:nvSpPr>
        <p:spPr>
          <a:xfrm>
            <a:off x="1901926" y="2897120"/>
            <a:ext cx="141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 err="1"/>
              <a:t>Мателега</a:t>
            </a:r>
            <a:r>
              <a:rPr lang="uk-UA" dirty="0"/>
              <a:t> О.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670649-BD0A-4C13-BEEB-D8EC0D7F796D}"/>
              </a:ext>
            </a:extLst>
          </p:cNvPr>
          <p:cNvSpPr/>
          <p:nvPr/>
        </p:nvSpPr>
        <p:spPr>
          <a:xfrm>
            <a:off x="6784478" y="653241"/>
            <a:ext cx="38784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Замальовки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й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ескізи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натури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фігури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людини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6CF1EB3-57C4-48B4-89F7-DB987CE33EFF}"/>
              </a:ext>
            </a:extLst>
          </p:cNvPr>
          <p:cNvSpPr/>
          <p:nvPr/>
        </p:nvSpPr>
        <p:spPr>
          <a:xfrm>
            <a:off x="7947233" y="4647124"/>
            <a:ext cx="3399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Матеріали</a:t>
            </a:r>
            <a:r>
              <a:rPr lang="ru-RU" dirty="0"/>
              <a:t>: </a:t>
            </a:r>
            <a:r>
              <a:rPr lang="ru-RU" dirty="0" err="1"/>
              <a:t>папір</a:t>
            </a:r>
            <a:r>
              <a:rPr lang="ru-RU" dirty="0"/>
              <a:t> (формат А3), </a:t>
            </a:r>
            <a:r>
              <a:rPr lang="ru-RU" dirty="0" err="1"/>
              <a:t>олівці</a:t>
            </a:r>
            <a:r>
              <a:rPr lang="ru-RU" dirty="0"/>
              <a:t>, туш, перо, </a:t>
            </a:r>
            <a:r>
              <a:rPr lang="ru-RU" dirty="0" err="1"/>
              <a:t>лінер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графічні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3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57">
            <a:extLst>
              <a:ext uri="{FF2B5EF4-FFF2-40B4-BE49-F238E27FC236}">
                <a16:creationId xmlns:a16="http://schemas.microsoft.com/office/drawing/2014/main" id="{97BF936A-7CB7-4C57-98A3-96928DD27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59">
            <a:extLst>
              <a:ext uri="{FF2B5EF4-FFF2-40B4-BE49-F238E27FC236}">
                <a16:creationId xmlns:a16="http://schemas.microsoft.com/office/drawing/2014/main" id="{485C791B-FFA1-4943-B5E4-F5F145D8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1">
            <a:extLst>
              <a:ext uri="{FF2B5EF4-FFF2-40B4-BE49-F238E27FC236}">
                <a16:creationId xmlns:a16="http://schemas.microsoft.com/office/drawing/2014/main" id="{D8671DBD-7165-4BE6-80A0-045723A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63">
            <a:extLst>
              <a:ext uri="{FF2B5EF4-FFF2-40B4-BE49-F238E27FC236}">
                <a16:creationId xmlns:a16="http://schemas.microsoft.com/office/drawing/2014/main" id="{D622AD38-5C0D-490C-A06A-D1F07E29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D57AEAB-0276-4D94-93D9-3A090A1F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CF33569-0434-460F-AFA4-D829E476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8" name="Rectangle 67">
            <a:extLst>
              <a:ext uri="{FF2B5EF4-FFF2-40B4-BE49-F238E27FC236}">
                <a16:creationId xmlns:a16="http://schemas.microsoft.com/office/drawing/2014/main" id="{90A79174-0B5F-44CF-903E-B73AB60BE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9" name="Rectangle 69">
            <a:extLst>
              <a:ext uri="{FF2B5EF4-FFF2-40B4-BE49-F238E27FC236}">
                <a16:creationId xmlns:a16="http://schemas.microsoft.com/office/drawing/2014/main" id="{E20B2DA8-ED50-47CA-92BB-55B5C5F51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48006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71">
            <a:extLst>
              <a:ext uri="{FF2B5EF4-FFF2-40B4-BE49-F238E27FC236}">
                <a16:creationId xmlns:a16="http://schemas.microsoft.com/office/drawing/2014/main" id="{51F1D5E7-7C12-493D-83C5-CAEAD11F3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8380" y="0"/>
            <a:ext cx="2971377" cy="3352856"/>
          </a:xfrm>
          <a:custGeom>
            <a:avLst/>
            <a:gdLst>
              <a:gd name="connsiteX0" fmla="*/ 0 w 2971377"/>
              <a:gd name="connsiteY0" fmla="*/ 0 h 3352856"/>
              <a:gd name="connsiteX1" fmla="*/ 2971377 w 2971377"/>
              <a:gd name="connsiteY1" fmla="*/ 0 h 3352856"/>
              <a:gd name="connsiteX2" fmla="*/ 2971377 w 2971377"/>
              <a:gd name="connsiteY2" fmla="*/ 3352856 h 3352856"/>
              <a:gd name="connsiteX3" fmla="*/ 0 w 2971377"/>
              <a:gd name="connsiteY3" fmla="*/ 3352856 h 335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377" h="3352856">
                <a:moveTo>
                  <a:pt x="0" y="0"/>
                </a:moveTo>
                <a:lnTo>
                  <a:pt x="2971377" y="0"/>
                </a:lnTo>
                <a:lnTo>
                  <a:pt x="2971377" y="3352856"/>
                </a:lnTo>
                <a:lnTo>
                  <a:pt x="0" y="33528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мужчина, фотография, татуир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5690777-0259-4931-8AE8-72129FA331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1" b="3993"/>
          <a:stretch/>
        </p:blipFill>
        <p:spPr>
          <a:xfrm>
            <a:off x="6363038" y="185700"/>
            <a:ext cx="2116231" cy="2742664"/>
          </a:xfrm>
          <a:prstGeom prst="rect">
            <a:avLst/>
          </a:prstGeom>
        </p:spPr>
      </p:pic>
      <p:sp>
        <p:nvSpPr>
          <p:cNvPr id="91" name="Freeform: Shape 73">
            <a:extLst>
              <a:ext uri="{FF2B5EF4-FFF2-40B4-BE49-F238E27FC236}">
                <a16:creationId xmlns:a16="http://schemas.microsoft.com/office/drawing/2014/main" id="{9C34D69C-C0D1-436A-8964-7F99D54BD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6055" y="-1"/>
            <a:ext cx="2971377" cy="5049079"/>
          </a:xfrm>
          <a:custGeom>
            <a:avLst/>
            <a:gdLst>
              <a:gd name="connsiteX0" fmla="*/ 0 w 2971377"/>
              <a:gd name="connsiteY0" fmla="*/ 0 h 5049079"/>
              <a:gd name="connsiteX1" fmla="*/ 2971377 w 2971377"/>
              <a:gd name="connsiteY1" fmla="*/ 0 h 5049079"/>
              <a:gd name="connsiteX2" fmla="*/ 2971377 w 2971377"/>
              <a:gd name="connsiteY2" fmla="*/ 5049079 h 5049079"/>
              <a:gd name="connsiteX3" fmla="*/ 949962 w 2971377"/>
              <a:gd name="connsiteY3" fmla="*/ 5049079 h 5049079"/>
              <a:gd name="connsiteX4" fmla="*/ 949962 w 2971377"/>
              <a:gd name="connsiteY4" fmla="*/ 3352857 h 5049079"/>
              <a:gd name="connsiteX5" fmla="*/ 0 w 2971377"/>
              <a:gd name="connsiteY5" fmla="*/ 3352857 h 504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377" h="5049079">
                <a:moveTo>
                  <a:pt x="0" y="0"/>
                </a:moveTo>
                <a:lnTo>
                  <a:pt x="2971377" y="0"/>
                </a:lnTo>
                <a:lnTo>
                  <a:pt x="2971377" y="5049079"/>
                </a:lnTo>
                <a:lnTo>
                  <a:pt x="949962" y="5049079"/>
                </a:lnTo>
                <a:lnTo>
                  <a:pt x="949962" y="3352857"/>
                </a:lnTo>
                <a:lnTo>
                  <a:pt x="0" y="33528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5AC540-B607-40CF-B7EF-E6B3612FCA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0128"/>
          <a:stretch/>
        </p:blipFill>
        <p:spPr>
          <a:xfrm>
            <a:off x="9625670" y="299988"/>
            <a:ext cx="2116765" cy="2737127"/>
          </a:xfrm>
          <a:prstGeom prst="rect">
            <a:avLst/>
          </a:prstGeom>
        </p:spPr>
      </p:pic>
      <p:sp>
        <p:nvSpPr>
          <p:cNvPr id="92" name="Rectangle 75">
            <a:extLst>
              <a:ext uri="{FF2B5EF4-FFF2-40B4-BE49-F238E27FC236}">
                <a16:creationId xmlns:a16="http://schemas.microsoft.com/office/drawing/2014/main" id="{FB47A073-02D2-4605-979A-8F198A9A0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660098"/>
            <a:ext cx="48006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77">
            <a:extLst>
              <a:ext uri="{FF2B5EF4-FFF2-40B4-BE49-F238E27FC236}">
                <a16:creationId xmlns:a16="http://schemas.microsoft.com/office/drawing/2014/main" id="{6993DBD7-6A5C-4B09-BFE9-729D36DC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7209" y="5471015"/>
            <a:ext cx="914400" cy="914400"/>
            <a:chOff x="9685338" y="4460675"/>
            <a:chExt cx="1080904" cy="108090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5E724A7-A5DE-4DBF-97D7-610C91D90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BE83971-9E59-41A7-B21A-6D14E7C38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CF783BA-09FF-4179-9152-28F74A535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3495598"/>
            <a:ext cx="3912704" cy="3362402"/>
          </a:xfrm>
          <a:custGeom>
            <a:avLst/>
            <a:gdLst>
              <a:gd name="connsiteX0" fmla="*/ 0 w 3912704"/>
              <a:gd name="connsiteY0" fmla="*/ 0 h 3362402"/>
              <a:gd name="connsiteX1" fmla="*/ 3912704 w 3912704"/>
              <a:gd name="connsiteY1" fmla="*/ 0 h 3362402"/>
              <a:gd name="connsiteX2" fmla="*/ 3912704 w 3912704"/>
              <a:gd name="connsiteY2" fmla="*/ 3362402 h 3362402"/>
              <a:gd name="connsiteX3" fmla="*/ 0 w 3912704"/>
              <a:gd name="connsiteY3" fmla="*/ 3362402 h 336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2704" h="3362402">
                <a:moveTo>
                  <a:pt x="0" y="0"/>
                </a:moveTo>
                <a:lnTo>
                  <a:pt x="3912704" y="0"/>
                </a:lnTo>
                <a:lnTo>
                  <a:pt x="3912704" y="3362402"/>
                </a:lnTo>
                <a:lnTo>
                  <a:pt x="0" y="33624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E2B36DC-375C-46D5-8BC9-C5EA070D8B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" r="1" b="1"/>
          <a:stretch/>
        </p:blipFill>
        <p:spPr>
          <a:xfrm>
            <a:off x="6833120" y="3718872"/>
            <a:ext cx="2146763" cy="2779085"/>
          </a:xfrm>
          <a:prstGeom prst="rect">
            <a:avLst/>
          </a:prstGeom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7C7DE2D-4EA4-441B-B863-00F2818FE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64999" y="5200650"/>
            <a:ext cx="2027001" cy="1659926"/>
          </a:xfrm>
          <a:custGeom>
            <a:avLst/>
            <a:gdLst>
              <a:gd name="connsiteX0" fmla="*/ 0 w 2027001"/>
              <a:gd name="connsiteY0" fmla="*/ 0 h 1659926"/>
              <a:gd name="connsiteX1" fmla="*/ 2027001 w 2027001"/>
              <a:gd name="connsiteY1" fmla="*/ 0 h 1659926"/>
              <a:gd name="connsiteX2" fmla="*/ 2027001 w 2027001"/>
              <a:gd name="connsiteY2" fmla="*/ 1659926 h 1659926"/>
              <a:gd name="connsiteX3" fmla="*/ 0 w 2027001"/>
              <a:gd name="connsiteY3" fmla="*/ 1659926 h 165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001" h="1659926">
                <a:moveTo>
                  <a:pt x="0" y="0"/>
                </a:moveTo>
                <a:lnTo>
                  <a:pt x="2027001" y="0"/>
                </a:lnTo>
                <a:lnTo>
                  <a:pt x="2027001" y="1659926"/>
                </a:lnTo>
                <a:lnTo>
                  <a:pt x="0" y="16599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рисунок, снег, фотография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708D33A9-9504-4AA4-B9A7-B9E57FE2C4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3" r="6003" b="-2"/>
          <a:stretch/>
        </p:blipFill>
        <p:spPr>
          <a:xfrm>
            <a:off x="10283490" y="5210097"/>
            <a:ext cx="1372744" cy="143623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79F0C50-BBAC-40E2-AA78-629AFF1BE2CB}"/>
              </a:ext>
            </a:extLst>
          </p:cNvPr>
          <p:cNvSpPr/>
          <p:nvPr/>
        </p:nvSpPr>
        <p:spPr>
          <a:xfrm>
            <a:off x="6032330" y="3061449"/>
            <a:ext cx="137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solidFill>
                  <a:schemeClr val="bg1"/>
                </a:solidFill>
              </a:rPr>
              <a:t>Войтович І.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C7CBAF-690C-4A0F-9CA0-F7FA71DCCF38}"/>
              </a:ext>
            </a:extLst>
          </p:cNvPr>
          <p:cNvSpPr/>
          <p:nvPr/>
        </p:nvSpPr>
        <p:spPr>
          <a:xfrm>
            <a:off x="11247691" y="6533244"/>
            <a:ext cx="986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 err="1">
                <a:solidFill>
                  <a:schemeClr val="bg1"/>
                </a:solidFill>
              </a:rPr>
              <a:t>Рабік</a:t>
            </a:r>
            <a:r>
              <a:rPr lang="uk-UA" dirty="0">
                <a:solidFill>
                  <a:schemeClr val="bg1"/>
                </a:solidFill>
              </a:rPr>
              <a:t> 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F4186A7-FB89-4E04-B8FA-67B9B7228EEB}"/>
              </a:ext>
            </a:extLst>
          </p:cNvPr>
          <p:cNvSpPr/>
          <p:nvPr/>
        </p:nvSpPr>
        <p:spPr>
          <a:xfrm>
            <a:off x="9308444" y="3035807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solidFill>
                  <a:schemeClr val="bg1"/>
                </a:solidFill>
              </a:rPr>
              <a:t>Дяків 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1F94F41-6275-4AB8-ACBB-857CC1A4A90D}"/>
              </a:ext>
            </a:extLst>
          </p:cNvPr>
          <p:cNvSpPr/>
          <p:nvPr/>
        </p:nvSpPr>
        <p:spPr>
          <a:xfrm>
            <a:off x="8626501" y="6497957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 err="1">
                <a:solidFill>
                  <a:schemeClr val="bg1"/>
                </a:solidFill>
              </a:rPr>
              <a:t>Данилич</a:t>
            </a:r>
            <a:r>
              <a:rPr lang="uk-UA" dirty="0">
                <a:solidFill>
                  <a:schemeClr val="bg1"/>
                </a:solidFill>
              </a:rPr>
              <a:t> Н.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3E570EE-DD4D-42B3-A25B-1DFBBCFEA6EF}"/>
              </a:ext>
            </a:extLst>
          </p:cNvPr>
          <p:cNvSpPr/>
          <p:nvPr/>
        </p:nvSpPr>
        <p:spPr>
          <a:xfrm>
            <a:off x="550351" y="809677"/>
            <a:ext cx="47620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нарисів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 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зарисовок 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працюватиме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костюма.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накиданні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переводиться в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лінійне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привчає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умовного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малюнка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Виміри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робляться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правильності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знайдених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E1B6C85-9120-4FD8-BF25-884FBC0767A5}"/>
              </a:ext>
            </a:extLst>
          </p:cNvPr>
          <p:cNvSpPr/>
          <p:nvPr/>
        </p:nvSpPr>
        <p:spPr>
          <a:xfrm>
            <a:off x="550351" y="4397957"/>
            <a:ext cx="4189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Замальовки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ескізи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075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83">
            <a:extLst>
              <a:ext uri="{FF2B5EF4-FFF2-40B4-BE49-F238E27FC236}">
                <a16:creationId xmlns:a16="http://schemas.microsoft.com/office/drawing/2014/main" id="{97BF936A-7CB7-4C57-98A3-96928DD27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85">
            <a:extLst>
              <a:ext uri="{FF2B5EF4-FFF2-40B4-BE49-F238E27FC236}">
                <a16:creationId xmlns:a16="http://schemas.microsoft.com/office/drawing/2014/main" id="{485C791B-FFA1-4943-B5E4-F5F145D8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87">
            <a:extLst>
              <a:ext uri="{FF2B5EF4-FFF2-40B4-BE49-F238E27FC236}">
                <a16:creationId xmlns:a16="http://schemas.microsoft.com/office/drawing/2014/main" id="{D8671DBD-7165-4BE6-80A0-045723A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89">
            <a:extLst>
              <a:ext uri="{FF2B5EF4-FFF2-40B4-BE49-F238E27FC236}">
                <a16:creationId xmlns:a16="http://schemas.microsoft.com/office/drawing/2014/main" id="{D622AD38-5C0D-490C-A06A-D1F07E29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D57AEAB-0276-4D94-93D9-3A090A1F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CF33569-0434-460F-AFA4-D829E476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7" name="Rectangle 93">
            <a:extLst>
              <a:ext uri="{FF2B5EF4-FFF2-40B4-BE49-F238E27FC236}">
                <a16:creationId xmlns:a16="http://schemas.microsoft.com/office/drawing/2014/main" id="{23876B19-6D8D-4C5A-B8D5-69A9281A9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8" name="Rectangle 95">
            <a:extLst>
              <a:ext uri="{FF2B5EF4-FFF2-40B4-BE49-F238E27FC236}">
                <a16:creationId xmlns:a16="http://schemas.microsoft.com/office/drawing/2014/main" id="{A17FDA9E-9471-4048-B990-E24E8370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97">
            <a:extLst>
              <a:ext uri="{FF2B5EF4-FFF2-40B4-BE49-F238E27FC236}">
                <a16:creationId xmlns:a16="http://schemas.microsoft.com/office/drawing/2014/main" id="{BACE2094-B0B7-43A6-B4AD-ACA669027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110053"/>
            <a:ext cx="4157331" cy="2742097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99">
            <a:extLst>
              <a:ext uri="{FF2B5EF4-FFF2-40B4-BE49-F238E27FC236}">
                <a16:creationId xmlns:a16="http://schemas.microsoft.com/office/drawing/2014/main" id="{8952B249-3F5C-47A9-8F97-DFC21AD3E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860" y="4007514"/>
            <a:ext cx="2413816" cy="1682839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01">
            <a:extLst>
              <a:ext uri="{FF2B5EF4-FFF2-40B4-BE49-F238E27FC236}">
                <a16:creationId xmlns:a16="http://schemas.microsoft.com/office/drawing/2014/main" id="{0F277C8E-C690-4AC9-9D73-28B9DAE45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219" y="3299174"/>
            <a:ext cx="2497198" cy="2391179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03">
            <a:extLst>
              <a:ext uri="{FF2B5EF4-FFF2-40B4-BE49-F238E27FC236}">
                <a16:creationId xmlns:a16="http://schemas.microsoft.com/office/drawing/2014/main" id="{60BEDF6C-2246-41E0-996E-F4C85F39B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2DE62A3-2F34-4A06-A00C-0A2C9CD4C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0C67A46-99DF-45A2-99CA-7FBD4A46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0545" y="5257800"/>
            <a:ext cx="1080904" cy="1080902"/>
            <a:chOff x="9685338" y="4460675"/>
            <a:chExt cx="1080904" cy="1080902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8EDB55A-9652-4A6C-B70C-26F6FA2F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659E759-4448-4941-9918-A9C20F06F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1FB53A00-071F-43EA-B088-6ACAC830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3722" y="4790198"/>
            <a:ext cx="2894798" cy="6870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/>
              <a:t>Матеріали: папір (формат А3), олівці, туш, перо, лінер та інші графічні засоби</a:t>
            </a:r>
          </a:p>
        </p:txBody>
      </p:sp>
      <p:pic>
        <p:nvPicPr>
          <p:cNvPr id="6" name="Рисунок 5" descr="Изображение выглядит как рисунок, собака, снег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0C868E67-0AED-4D3A-9B31-0D5413E9B7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0" r="-1" b="8904"/>
          <a:stretch/>
        </p:blipFill>
        <p:spPr>
          <a:xfrm>
            <a:off x="1041867" y="1224978"/>
            <a:ext cx="3717046" cy="2414861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0F8A9D4D-35C6-49BF-AE64-C5F86F05D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219" y="1110053"/>
            <a:ext cx="2497198" cy="2027394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5E8EC6F-7A15-4AFE-B756-EE5F09A9BA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r="-1" b="11757"/>
          <a:stretch/>
        </p:blipFill>
        <p:spPr>
          <a:xfrm>
            <a:off x="5597022" y="1270920"/>
            <a:ext cx="1763217" cy="1666295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6AD7FB7-A7F2-442D-919A-8FCE0E59F2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r="2" b="2"/>
          <a:stretch/>
        </p:blipFill>
        <p:spPr>
          <a:xfrm>
            <a:off x="1407067" y="4168381"/>
            <a:ext cx="1429935" cy="1351087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3843BF23-E7F1-4371-AA26-31161AF7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635" y="4007514"/>
            <a:ext cx="1589530" cy="168284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12" name="Рисунок 11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2EB940E8-DB50-412E-85D7-BF9FC66DF3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r="10146" b="-1"/>
          <a:stretch/>
        </p:blipFill>
        <p:spPr>
          <a:xfrm>
            <a:off x="5663598" y="3374340"/>
            <a:ext cx="1235017" cy="207636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3E77AD-088F-4CE4-A5A8-E3CA2EFDB7FB}"/>
              </a:ext>
            </a:extLst>
          </p:cNvPr>
          <p:cNvSpPr/>
          <p:nvPr/>
        </p:nvSpPr>
        <p:spPr>
          <a:xfrm>
            <a:off x="6786265" y="2803974"/>
            <a:ext cx="1080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Скора Б.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0798FC-FF51-464D-8972-F3A187F1D999}"/>
              </a:ext>
            </a:extLst>
          </p:cNvPr>
          <p:cNvSpPr/>
          <p:nvPr/>
        </p:nvSpPr>
        <p:spPr>
          <a:xfrm>
            <a:off x="8052374" y="1144799"/>
            <a:ext cx="2839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Замальовки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AC29576-2F50-4C01-8061-2B7102238194}"/>
              </a:ext>
            </a:extLst>
          </p:cNvPr>
          <p:cNvSpPr/>
          <p:nvPr/>
        </p:nvSpPr>
        <p:spPr>
          <a:xfrm>
            <a:off x="6503237" y="5377183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Д</a:t>
            </a:r>
            <a:r>
              <a:rPr lang="ru-RU" dirty="0" err="1"/>
              <a:t>анилич</a:t>
            </a:r>
            <a:r>
              <a:rPr lang="ru-RU" dirty="0"/>
              <a:t> Н.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A61EF7B-7F8B-4CC1-89FB-87F3753636C7}"/>
              </a:ext>
            </a:extLst>
          </p:cNvPr>
          <p:cNvSpPr/>
          <p:nvPr/>
        </p:nvSpPr>
        <p:spPr>
          <a:xfrm>
            <a:off x="4151510" y="3542481"/>
            <a:ext cx="1037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err="1"/>
              <a:t>Рабік</a:t>
            </a:r>
            <a:r>
              <a:rPr lang="ru-RU" dirty="0"/>
              <a:t> А.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F4ECD52-A79D-49BB-A301-A6F215E071E3}"/>
              </a:ext>
            </a:extLst>
          </p:cNvPr>
          <p:cNvSpPr/>
          <p:nvPr/>
        </p:nvSpPr>
        <p:spPr>
          <a:xfrm>
            <a:off x="2021079" y="5382203"/>
            <a:ext cx="142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err="1"/>
              <a:t>Мателега</a:t>
            </a:r>
            <a:r>
              <a:rPr lang="ru-RU" dirty="0"/>
              <a:t> О. </a:t>
            </a:r>
          </a:p>
        </p:txBody>
      </p:sp>
    </p:spTree>
    <p:extLst>
      <p:ext uri="{BB962C8B-B14F-4D97-AF65-F5344CB8AC3E}">
        <p14:creationId xmlns:p14="http://schemas.microsoft.com/office/powerpoint/2010/main" val="34999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7BF936A-7CB7-4C57-98A3-96928DD27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85C791B-FFA1-4943-B5E4-F5F145D8B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8671DBD-7165-4BE6-80A0-045723A9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622AD38-5C0D-490C-A06A-D1F07E29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D57AEAB-0276-4D94-93D9-3A090A1FD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CF33569-0434-460F-AFA4-D829E476A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90A79174-0B5F-44CF-903E-B73AB60BE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7854B-E739-4FC1-BBFA-561DC0BD3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363" y="899115"/>
            <a:ext cx="4800600" cy="74974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Замальовки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домашніх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тварин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20B2DA8-ED50-47CA-92BB-55B5C5F51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48006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1F1D5E7-7C12-493D-83C5-CAEAD11F3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8380" y="0"/>
            <a:ext cx="2971377" cy="3352856"/>
          </a:xfrm>
          <a:custGeom>
            <a:avLst/>
            <a:gdLst>
              <a:gd name="connsiteX0" fmla="*/ 0 w 2971377"/>
              <a:gd name="connsiteY0" fmla="*/ 0 h 3352856"/>
              <a:gd name="connsiteX1" fmla="*/ 2971377 w 2971377"/>
              <a:gd name="connsiteY1" fmla="*/ 0 h 3352856"/>
              <a:gd name="connsiteX2" fmla="*/ 2971377 w 2971377"/>
              <a:gd name="connsiteY2" fmla="*/ 3352856 h 3352856"/>
              <a:gd name="connsiteX3" fmla="*/ 0 w 2971377"/>
              <a:gd name="connsiteY3" fmla="*/ 3352856 h 335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377" h="3352856">
                <a:moveTo>
                  <a:pt x="0" y="0"/>
                </a:moveTo>
                <a:lnTo>
                  <a:pt x="2971377" y="0"/>
                </a:lnTo>
                <a:lnTo>
                  <a:pt x="2971377" y="3352856"/>
                </a:lnTo>
                <a:lnTo>
                  <a:pt x="0" y="33528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ED69963-538C-41BB-AD4F-92165F52FA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84" y="294451"/>
            <a:ext cx="2056998" cy="2742664"/>
          </a:xfrm>
          <a:prstGeom prst="rect">
            <a:avLst/>
          </a:prstGeom>
        </p:spPr>
      </p:pic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9C34D69C-C0D1-436A-8964-7F99D54BD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6055" y="-1"/>
            <a:ext cx="2971377" cy="5049079"/>
          </a:xfrm>
          <a:custGeom>
            <a:avLst/>
            <a:gdLst>
              <a:gd name="connsiteX0" fmla="*/ 0 w 2971377"/>
              <a:gd name="connsiteY0" fmla="*/ 0 h 5049079"/>
              <a:gd name="connsiteX1" fmla="*/ 2971377 w 2971377"/>
              <a:gd name="connsiteY1" fmla="*/ 0 h 5049079"/>
              <a:gd name="connsiteX2" fmla="*/ 2971377 w 2971377"/>
              <a:gd name="connsiteY2" fmla="*/ 5049079 h 5049079"/>
              <a:gd name="connsiteX3" fmla="*/ 949962 w 2971377"/>
              <a:gd name="connsiteY3" fmla="*/ 5049079 h 5049079"/>
              <a:gd name="connsiteX4" fmla="*/ 949962 w 2971377"/>
              <a:gd name="connsiteY4" fmla="*/ 3352857 h 5049079"/>
              <a:gd name="connsiteX5" fmla="*/ 0 w 2971377"/>
              <a:gd name="connsiteY5" fmla="*/ 3352857 h 504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377" h="5049079">
                <a:moveTo>
                  <a:pt x="0" y="0"/>
                </a:moveTo>
                <a:lnTo>
                  <a:pt x="2971377" y="0"/>
                </a:lnTo>
                <a:lnTo>
                  <a:pt x="2971377" y="5049079"/>
                </a:lnTo>
                <a:lnTo>
                  <a:pt x="949962" y="5049079"/>
                </a:lnTo>
                <a:lnTo>
                  <a:pt x="949962" y="3352857"/>
                </a:lnTo>
                <a:lnTo>
                  <a:pt x="0" y="33528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фотография, белый, смотрит, собака&#10;&#10;Автоматически созданное описание">
            <a:extLst>
              <a:ext uri="{FF2B5EF4-FFF2-40B4-BE49-F238E27FC236}">
                <a16:creationId xmlns:a16="http://schemas.microsoft.com/office/drawing/2014/main" id="{EE11A8E3-1497-4AE1-8E60-7127DCD832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15" y="299988"/>
            <a:ext cx="1642276" cy="2737127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FB47A073-02D2-4605-979A-8F198A9A0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660098"/>
            <a:ext cx="48006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993DBD7-6A5C-4B09-BFE9-729D36DC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7209" y="5471015"/>
            <a:ext cx="914400" cy="914400"/>
            <a:chOff x="9685338" y="4460675"/>
            <a:chExt cx="1080904" cy="108090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5E724A7-A5DE-4DBF-97D7-610C91D90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BE83971-9E59-41A7-B21A-6D14E7C38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CCF783BA-09FF-4179-9152-28F74A535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3495598"/>
            <a:ext cx="3912704" cy="3362402"/>
          </a:xfrm>
          <a:custGeom>
            <a:avLst/>
            <a:gdLst>
              <a:gd name="connsiteX0" fmla="*/ 0 w 3912704"/>
              <a:gd name="connsiteY0" fmla="*/ 0 h 3362402"/>
              <a:gd name="connsiteX1" fmla="*/ 3912704 w 3912704"/>
              <a:gd name="connsiteY1" fmla="*/ 0 h 3362402"/>
              <a:gd name="connsiteX2" fmla="*/ 3912704 w 3912704"/>
              <a:gd name="connsiteY2" fmla="*/ 3362402 h 3362402"/>
              <a:gd name="connsiteX3" fmla="*/ 0 w 3912704"/>
              <a:gd name="connsiteY3" fmla="*/ 3362402 h 336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2704" h="3362402">
                <a:moveTo>
                  <a:pt x="0" y="0"/>
                </a:moveTo>
                <a:lnTo>
                  <a:pt x="3912704" y="0"/>
                </a:lnTo>
                <a:lnTo>
                  <a:pt x="3912704" y="3362402"/>
                </a:lnTo>
                <a:lnTo>
                  <a:pt x="0" y="33624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51A02161-719A-4268-88BC-3E57D2BB03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24" y="3949953"/>
            <a:ext cx="3343850" cy="2507887"/>
          </a:xfrm>
          <a:prstGeom prst="rect">
            <a:avLst/>
          </a:pr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D7C7DE2D-4EA4-441B-B863-00F2818FE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64999" y="5200650"/>
            <a:ext cx="2027001" cy="1659926"/>
          </a:xfrm>
          <a:custGeom>
            <a:avLst/>
            <a:gdLst>
              <a:gd name="connsiteX0" fmla="*/ 0 w 2027001"/>
              <a:gd name="connsiteY0" fmla="*/ 0 h 1659926"/>
              <a:gd name="connsiteX1" fmla="*/ 2027001 w 2027001"/>
              <a:gd name="connsiteY1" fmla="*/ 0 h 1659926"/>
              <a:gd name="connsiteX2" fmla="*/ 2027001 w 2027001"/>
              <a:gd name="connsiteY2" fmla="*/ 1659926 h 1659926"/>
              <a:gd name="connsiteX3" fmla="*/ 0 w 2027001"/>
              <a:gd name="connsiteY3" fmla="*/ 1659926 h 165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001" h="1659926">
                <a:moveTo>
                  <a:pt x="0" y="0"/>
                </a:moveTo>
                <a:lnTo>
                  <a:pt x="2027001" y="0"/>
                </a:lnTo>
                <a:lnTo>
                  <a:pt x="2027001" y="1659926"/>
                </a:lnTo>
                <a:lnTo>
                  <a:pt x="0" y="16599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6FB47F-7A7A-4F8E-A6D7-1E9F5D1CE6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9754" y="5195637"/>
            <a:ext cx="1137488" cy="159647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E16BB2-B823-44A5-A802-06A89697298F}"/>
              </a:ext>
            </a:extLst>
          </p:cNvPr>
          <p:cNvSpPr/>
          <p:nvPr/>
        </p:nvSpPr>
        <p:spPr>
          <a:xfrm>
            <a:off x="10633021" y="3056151"/>
            <a:ext cx="1527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solidFill>
                  <a:schemeClr val="bg1"/>
                </a:solidFill>
              </a:rPr>
              <a:t>Войтович І.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A33EA5B-CF81-45E4-8F5E-9A5455F85B25}"/>
              </a:ext>
            </a:extLst>
          </p:cNvPr>
          <p:cNvSpPr/>
          <p:nvPr/>
        </p:nvSpPr>
        <p:spPr>
          <a:xfrm>
            <a:off x="7965342" y="30077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>
                <a:solidFill>
                  <a:schemeClr val="bg1"/>
                </a:solidFill>
              </a:rPr>
              <a:t>Дячук 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606A131-5EFE-4BAF-A221-D72C67E0DD4A}"/>
              </a:ext>
            </a:extLst>
          </p:cNvPr>
          <p:cNvSpPr/>
          <p:nvPr/>
        </p:nvSpPr>
        <p:spPr>
          <a:xfrm>
            <a:off x="6142158" y="6454804"/>
            <a:ext cx="1446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 err="1">
                <a:solidFill>
                  <a:schemeClr val="bg1"/>
                </a:solidFill>
              </a:rPr>
              <a:t>Данищук</a:t>
            </a:r>
            <a:r>
              <a:rPr lang="uk-UA" dirty="0"/>
              <a:t> </a:t>
            </a:r>
            <a:r>
              <a:rPr lang="uk-UA" dirty="0">
                <a:solidFill>
                  <a:schemeClr val="bg1"/>
                </a:solidFill>
              </a:rPr>
              <a:t>А.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D500F9D-7BDB-4CDD-B50D-ADCAC6CEF6F5}"/>
              </a:ext>
            </a:extLst>
          </p:cNvPr>
          <p:cNvSpPr/>
          <p:nvPr/>
        </p:nvSpPr>
        <p:spPr>
          <a:xfrm>
            <a:off x="483975" y="3489297"/>
            <a:ext cx="4757678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нарисів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зарисовок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виробити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будують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фігуру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змальовувати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baseline="30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рухах</a:t>
            </a:r>
            <a:r>
              <a:rPr lang="ru-RU" sz="3200" i="1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13B2B2-88DE-4CE1-BB96-4AB692B4B732}"/>
              </a:ext>
            </a:extLst>
          </p:cNvPr>
          <p:cNvSpPr/>
          <p:nvPr/>
        </p:nvSpPr>
        <p:spPr>
          <a:xfrm>
            <a:off x="10286207" y="5186132"/>
            <a:ext cx="12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Дяків</a:t>
            </a:r>
            <a:r>
              <a:rPr lang="ru-RU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852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63"/>
    </mc:Choice>
    <mc:Fallback xmlns="">
      <p:transition spd="slow" advClick="0" advTm="5963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607</Words>
  <Application>Microsoft Office PowerPoint</Application>
  <PresentationFormat>Широкоэкранный</PresentationFormat>
  <Paragraphs>97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Calibri</vt:lpstr>
      <vt:lpstr>Cambria</vt:lpstr>
      <vt:lpstr>Rockwell</vt:lpstr>
      <vt:lpstr>Rockwell Condensed</vt:lpstr>
      <vt:lpstr>Rockwell Extra Bold</vt:lpstr>
      <vt:lpstr>Times New Roman</vt:lpstr>
      <vt:lpstr>Wingdings</vt:lpstr>
      <vt:lpstr>Дерево</vt:lpstr>
      <vt:lpstr>ПРЕЗЕНТАЦІЯ СТУДЕНТСЬКИХ РОБІТ З РИСУНКУ ТА ЖИВОПИСУ ГРУПИ СО.ОМ-22 </vt:lpstr>
      <vt:lpstr>Рисунок гіпсової голови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Копія портрета з підручника</vt:lpstr>
      <vt:lpstr>Аудиторний Натюрморт з гіпсовою маскою та драперією</vt:lpstr>
      <vt:lpstr>Презентация PowerPoint</vt:lpstr>
      <vt:lpstr>Презентация PowerPoint</vt:lpstr>
      <vt:lpstr>Натюрморт з гіпсовою маскою та драперією.  Декоративне вирішення.</vt:lpstr>
      <vt:lpstr>Презентация PowerPoint</vt:lpstr>
      <vt:lpstr> Декоративне вирішення натюрморту</vt:lpstr>
      <vt:lpstr> Декоративне вирішення натюрморту</vt:lpstr>
      <vt:lpstr>Презентация PowerPoint</vt:lpstr>
      <vt:lpstr>Декоративне вирішення  натюрморту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СТУДЕНТСЬКИХ РОБІТ З РИСУНКУ ТА ЖИВОПИСУ ГРУПИ СО.ОМ-22 </dc:title>
  <dc:creator>Bohdan Danylych</dc:creator>
  <cp:lastModifiedBy>Bohdan Danylych</cp:lastModifiedBy>
  <cp:revision>3</cp:revision>
  <dcterms:created xsi:type="dcterms:W3CDTF">2020-06-03T17:34:29Z</dcterms:created>
  <dcterms:modified xsi:type="dcterms:W3CDTF">2020-06-03T18:07:41Z</dcterms:modified>
</cp:coreProperties>
</file>