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82" r:id="rId1"/>
  </p:sldMasterIdLst>
  <p:sldIdLst>
    <p:sldId id="256" r:id="rId2"/>
    <p:sldId id="267" r:id="rId3"/>
    <p:sldId id="257" r:id="rId4"/>
    <p:sldId id="258" r:id="rId5"/>
    <p:sldId id="259" r:id="rId6"/>
    <p:sldId id="260" r:id="rId7"/>
    <p:sldId id="265" r:id="rId8"/>
    <p:sldId id="271" r:id="rId9"/>
    <p:sldId id="269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8923"/>
    <a:srgbClr val="B48322"/>
    <a:srgbClr val="FF6600"/>
    <a:srgbClr val="FFFF66"/>
    <a:srgbClr val="FFFF00"/>
    <a:srgbClr val="0066FF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353" autoAdjust="0"/>
    <p:restoredTop sz="94660"/>
  </p:normalViewPr>
  <p:slideViewPr>
    <p:cSldViewPr snapToGrid="0">
      <p:cViewPr varScale="1">
        <p:scale>
          <a:sx n="85" d="100"/>
          <a:sy n="85" d="100"/>
        </p:scale>
        <p:origin x="485" y="-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DF939A-BFD3-41B3-9B89-6EF0DA249FB7}" type="doc">
      <dgm:prSet loTypeId="urn:microsoft.com/office/officeart/2005/8/layout/hProcess4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D9B94F13-71E4-4826-8A3B-B96EDD0E791F}">
      <dgm:prSet custT="1"/>
      <dgm:spPr/>
      <dgm:t>
        <a:bodyPr/>
        <a:lstStyle/>
        <a:p>
          <a:r>
            <a:rPr lang="uk-UA" sz="2400" dirty="0"/>
            <a:t>Магістратура</a:t>
          </a:r>
        </a:p>
      </dgm:t>
    </dgm:pt>
    <dgm:pt modelId="{75ABBA19-1021-4777-A7A3-93EFB45F52CB}" type="parTrans" cxnId="{38617289-ABB0-49B7-8416-9BE535643E53}">
      <dgm:prSet/>
      <dgm:spPr/>
      <dgm:t>
        <a:bodyPr/>
        <a:lstStyle/>
        <a:p>
          <a:endParaRPr lang="uk-UA"/>
        </a:p>
      </dgm:t>
    </dgm:pt>
    <dgm:pt modelId="{1BEFF2B3-8D64-4912-8E0E-C01C021F00D6}" type="sibTrans" cxnId="{38617289-ABB0-49B7-8416-9BE535643E53}">
      <dgm:prSet/>
      <dgm:spPr/>
      <dgm:t>
        <a:bodyPr/>
        <a:lstStyle/>
        <a:p>
          <a:endParaRPr lang="uk-UA"/>
        </a:p>
      </dgm:t>
    </dgm:pt>
    <dgm:pt modelId="{1A2E2C5E-D68F-4E0A-985E-E0E1B44FCBFB}">
      <dgm:prSet custT="1"/>
      <dgm:spPr/>
      <dgm:t>
        <a:bodyPr/>
        <a:lstStyle/>
        <a:p>
          <a:r>
            <a:rPr lang="uk-UA" sz="2000" b="0" dirty="0">
              <a:solidFill>
                <a:schemeClr val="accent1">
                  <a:lumMod val="75000"/>
                </a:schemeClr>
              </a:solidFill>
            </a:rPr>
            <a:t>ОП «Психологія»</a:t>
          </a:r>
        </a:p>
      </dgm:t>
    </dgm:pt>
    <dgm:pt modelId="{1A65AE49-FDC9-485D-87EE-41DFC96C1A3F}" type="parTrans" cxnId="{3279B270-F5E9-4C63-A8CB-8D4C6FD2EA58}">
      <dgm:prSet/>
      <dgm:spPr/>
      <dgm:t>
        <a:bodyPr/>
        <a:lstStyle/>
        <a:p>
          <a:endParaRPr lang="uk-UA"/>
        </a:p>
      </dgm:t>
    </dgm:pt>
    <dgm:pt modelId="{7C5ED6D4-B941-4966-9A75-C2F6E866FB11}" type="sibTrans" cxnId="{3279B270-F5E9-4C63-A8CB-8D4C6FD2EA58}">
      <dgm:prSet/>
      <dgm:spPr/>
      <dgm:t>
        <a:bodyPr/>
        <a:lstStyle/>
        <a:p>
          <a:endParaRPr lang="uk-UA"/>
        </a:p>
      </dgm:t>
    </dgm:pt>
    <dgm:pt modelId="{73E6F25F-62AF-42A1-A960-FB56591A82B9}">
      <dgm:prSet custT="1"/>
      <dgm:spPr/>
      <dgm:t>
        <a:bodyPr/>
        <a:lstStyle/>
        <a:p>
          <a:r>
            <a:rPr lang="uk-UA" sz="2000" b="0" dirty="0">
              <a:solidFill>
                <a:schemeClr val="accent1">
                  <a:lumMod val="75000"/>
                </a:schemeClr>
              </a:solidFill>
            </a:rPr>
            <a:t>ОП «Організаційна психологія»</a:t>
          </a:r>
        </a:p>
      </dgm:t>
    </dgm:pt>
    <dgm:pt modelId="{0B1B49FD-71D0-4454-B420-ACEBEB0EBCEA}" type="parTrans" cxnId="{D92F7192-0335-4338-A30C-0033E63C21BE}">
      <dgm:prSet/>
      <dgm:spPr/>
      <dgm:t>
        <a:bodyPr/>
        <a:lstStyle/>
        <a:p>
          <a:endParaRPr lang="uk-UA"/>
        </a:p>
      </dgm:t>
    </dgm:pt>
    <dgm:pt modelId="{299427B6-B4C8-47E5-BD7B-94A7A6935D85}" type="sibTrans" cxnId="{D92F7192-0335-4338-A30C-0033E63C21BE}">
      <dgm:prSet/>
      <dgm:spPr/>
      <dgm:t>
        <a:bodyPr/>
        <a:lstStyle/>
        <a:p>
          <a:endParaRPr lang="uk-UA"/>
        </a:p>
      </dgm:t>
    </dgm:pt>
    <dgm:pt modelId="{F93E3AAB-EDB5-4B27-A31B-95DFD3D0D09F}">
      <dgm:prSet custT="1"/>
      <dgm:spPr/>
      <dgm:t>
        <a:bodyPr/>
        <a:lstStyle/>
        <a:p>
          <a:r>
            <a:rPr lang="uk-UA" sz="2000" b="0" dirty="0">
              <a:solidFill>
                <a:schemeClr val="accent1">
                  <a:lumMod val="75000"/>
                </a:schemeClr>
              </a:solidFill>
            </a:rPr>
            <a:t>ОП «Клінічна та реабілітаційна психологія»</a:t>
          </a:r>
        </a:p>
      </dgm:t>
    </dgm:pt>
    <dgm:pt modelId="{05BB9D17-E3ED-447F-9A66-8E9466BE9C5E}" type="parTrans" cxnId="{039E32F7-2732-4397-B4F7-14788CB1B03B}">
      <dgm:prSet/>
      <dgm:spPr/>
      <dgm:t>
        <a:bodyPr/>
        <a:lstStyle/>
        <a:p>
          <a:endParaRPr lang="uk-UA"/>
        </a:p>
      </dgm:t>
    </dgm:pt>
    <dgm:pt modelId="{61C59E05-295A-4A69-BF41-EAE3213C60DF}" type="sibTrans" cxnId="{039E32F7-2732-4397-B4F7-14788CB1B03B}">
      <dgm:prSet/>
      <dgm:spPr/>
      <dgm:t>
        <a:bodyPr/>
        <a:lstStyle/>
        <a:p>
          <a:endParaRPr lang="uk-UA"/>
        </a:p>
      </dgm:t>
    </dgm:pt>
    <dgm:pt modelId="{45300CA7-E986-4798-80F0-DBD0C5852D89}">
      <dgm:prSet custT="1"/>
      <dgm:spPr/>
      <dgm:t>
        <a:bodyPr/>
        <a:lstStyle/>
        <a:p>
          <a:r>
            <a:rPr lang="uk-UA" sz="2000" dirty="0"/>
            <a:t>Аспірантура (</a:t>
          </a:r>
          <a:r>
            <a:rPr lang="en-US" sz="2000" dirty="0"/>
            <a:t>PhD)</a:t>
          </a:r>
          <a:endParaRPr lang="uk-UA" sz="2000" dirty="0"/>
        </a:p>
      </dgm:t>
    </dgm:pt>
    <dgm:pt modelId="{3E2CB0E3-400B-417B-8E1F-87789C17ABF7}" type="parTrans" cxnId="{C99AA155-DB85-426A-8671-2C3E8EF42BDC}">
      <dgm:prSet/>
      <dgm:spPr/>
      <dgm:t>
        <a:bodyPr/>
        <a:lstStyle/>
        <a:p>
          <a:endParaRPr lang="uk-UA"/>
        </a:p>
      </dgm:t>
    </dgm:pt>
    <dgm:pt modelId="{40712974-3319-4D06-BB47-A8D0F86F705F}" type="sibTrans" cxnId="{C99AA155-DB85-426A-8671-2C3E8EF42BDC}">
      <dgm:prSet/>
      <dgm:spPr/>
      <dgm:t>
        <a:bodyPr/>
        <a:lstStyle/>
        <a:p>
          <a:endParaRPr lang="uk-UA"/>
        </a:p>
      </dgm:t>
    </dgm:pt>
    <dgm:pt modelId="{F3E29519-EA5D-4576-AE34-8AB9E61651AE}">
      <dgm:prSet custT="1"/>
      <dgm:spPr/>
      <dgm:t>
        <a:bodyPr/>
        <a:lstStyle/>
        <a:p>
          <a:r>
            <a:rPr lang="uk-UA" sz="2400" b="1" dirty="0">
              <a:solidFill>
                <a:schemeClr val="accent2">
                  <a:lumMod val="50000"/>
                </a:schemeClr>
              </a:solidFill>
            </a:rPr>
            <a:t>ОП «Психологія»</a:t>
          </a:r>
        </a:p>
      </dgm:t>
    </dgm:pt>
    <dgm:pt modelId="{D2398997-2218-421C-97ED-2C04E388BE23}" type="parTrans" cxnId="{0FBD2A02-CF39-4CAB-B114-153B722C15FC}">
      <dgm:prSet/>
      <dgm:spPr/>
      <dgm:t>
        <a:bodyPr/>
        <a:lstStyle/>
        <a:p>
          <a:endParaRPr lang="uk-UA"/>
        </a:p>
      </dgm:t>
    </dgm:pt>
    <dgm:pt modelId="{85B54B8C-76C9-4FA1-8D36-C847BB82FEC0}" type="sibTrans" cxnId="{0FBD2A02-CF39-4CAB-B114-153B722C15FC}">
      <dgm:prSet/>
      <dgm:spPr/>
      <dgm:t>
        <a:bodyPr/>
        <a:lstStyle/>
        <a:p>
          <a:endParaRPr lang="uk-UA"/>
        </a:p>
      </dgm:t>
    </dgm:pt>
    <dgm:pt modelId="{9D80B093-B6F4-49BA-8381-AD0251B0E5DF}" type="pres">
      <dgm:prSet presAssocID="{10DF939A-BFD3-41B3-9B89-6EF0DA249FB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1BFA966-3354-44C1-892C-585B21979C3C}" type="pres">
      <dgm:prSet presAssocID="{10DF939A-BFD3-41B3-9B89-6EF0DA249FB7}" presName="tSp" presStyleCnt="0"/>
      <dgm:spPr/>
    </dgm:pt>
    <dgm:pt modelId="{A42049F1-8724-45B5-934D-253D3C067D24}" type="pres">
      <dgm:prSet presAssocID="{10DF939A-BFD3-41B3-9B89-6EF0DA249FB7}" presName="bSp" presStyleCnt="0"/>
      <dgm:spPr/>
    </dgm:pt>
    <dgm:pt modelId="{E468ED10-6ACD-433A-809E-4BA59BE47C9B}" type="pres">
      <dgm:prSet presAssocID="{10DF939A-BFD3-41B3-9B89-6EF0DA249FB7}" presName="process" presStyleCnt="0"/>
      <dgm:spPr/>
    </dgm:pt>
    <dgm:pt modelId="{12351844-805E-472F-AB16-7F82738C445C}" type="pres">
      <dgm:prSet presAssocID="{D9B94F13-71E4-4826-8A3B-B96EDD0E791F}" presName="composite1" presStyleCnt="0"/>
      <dgm:spPr/>
    </dgm:pt>
    <dgm:pt modelId="{A71A38CA-A1F6-4CB2-BC15-4B37C2A3A32C}" type="pres">
      <dgm:prSet presAssocID="{D9B94F13-71E4-4826-8A3B-B96EDD0E791F}" presName="dummyNode1" presStyleLbl="node1" presStyleIdx="0" presStyleCnt="2"/>
      <dgm:spPr/>
    </dgm:pt>
    <dgm:pt modelId="{096B3B2F-1833-472E-A569-40541F294094}" type="pres">
      <dgm:prSet presAssocID="{D9B94F13-71E4-4826-8A3B-B96EDD0E791F}" presName="childNode1" presStyleLbl="bgAcc1" presStyleIdx="0" presStyleCnt="2" custScaleX="112725" custScaleY="126430" custLinFactNeighborX="7377" custLinFactNeighborY="-7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CF948D-8132-4688-B7C0-94994D1D5900}" type="pres">
      <dgm:prSet presAssocID="{D9B94F13-71E4-4826-8A3B-B96EDD0E791F}" presName="childNode1tx" presStyleLbl="bgAcc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885951-44C9-471B-94D8-322C94C9A504}" type="pres">
      <dgm:prSet presAssocID="{D9B94F13-71E4-4826-8A3B-B96EDD0E791F}" presName="parentNode1" presStyleLbl="node1" presStyleIdx="0" presStyleCnt="2" custLinFactNeighborX="-15412" custLinFactNeighborY="1210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EAFA57-92FD-4DB4-83AB-0C9D07F584AC}" type="pres">
      <dgm:prSet presAssocID="{D9B94F13-71E4-4826-8A3B-B96EDD0E791F}" presName="connSite1" presStyleCnt="0"/>
      <dgm:spPr/>
    </dgm:pt>
    <dgm:pt modelId="{66C4996C-467B-41DF-A6A8-22C98B0F50EE}" type="pres">
      <dgm:prSet presAssocID="{1BEFF2B3-8D64-4912-8E0E-C01C021F00D6}" presName="Name9" presStyleLbl="sibTrans2D1" presStyleIdx="0" presStyleCnt="1" custLinFactNeighborX="-537" custLinFactNeighborY="2091"/>
      <dgm:spPr/>
      <dgm:t>
        <a:bodyPr/>
        <a:lstStyle/>
        <a:p>
          <a:endParaRPr lang="ru-RU"/>
        </a:p>
      </dgm:t>
    </dgm:pt>
    <dgm:pt modelId="{5A98BB4B-655B-4FA1-8729-8EFDC2D0429D}" type="pres">
      <dgm:prSet presAssocID="{45300CA7-E986-4798-80F0-DBD0C5852D89}" presName="composite2" presStyleCnt="0"/>
      <dgm:spPr/>
    </dgm:pt>
    <dgm:pt modelId="{E9F80F96-21D7-4FDD-8AA2-874EFD5A4374}" type="pres">
      <dgm:prSet presAssocID="{45300CA7-E986-4798-80F0-DBD0C5852D89}" presName="dummyNode2" presStyleLbl="node1" presStyleIdx="0" presStyleCnt="2"/>
      <dgm:spPr/>
    </dgm:pt>
    <dgm:pt modelId="{F99304E3-9339-4CB6-8825-076613456986}" type="pres">
      <dgm:prSet presAssocID="{45300CA7-E986-4798-80F0-DBD0C5852D89}" presName="childNode2" presStyleLbl="bgAcc1" presStyleIdx="1" presStyleCnt="2" custScaleX="113114" custScaleY="1253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36DEC0-7CF5-41D2-961C-78584F83AA8A}" type="pres">
      <dgm:prSet presAssocID="{45300CA7-E986-4798-80F0-DBD0C5852D89}" presName="childNode2tx" presStyleLbl="bg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27D876-7A97-47ED-AABF-E479253E2DCC}" type="pres">
      <dgm:prSet presAssocID="{45300CA7-E986-4798-80F0-DBD0C5852D89}" presName="parentNode2" presStyleLbl="node1" presStyleIdx="1" presStyleCnt="2" custLinFactY="100000" custLinFactNeighborX="-20089" custLinFactNeighborY="13430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6ADF71-B881-4BA2-BB58-02744303DCA2}" type="pres">
      <dgm:prSet presAssocID="{45300CA7-E986-4798-80F0-DBD0C5852D89}" presName="connSite2" presStyleCnt="0"/>
      <dgm:spPr/>
    </dgm:pt>
  </dgm:ptLst>
  <dgm:cxnLst>
    <dgm:cxn modelId="{4A900D56-601D-41A3-9178-EE7E27568393}" type="presOf" srcId="{F93E3AAB-EDB5-4B27-A31B-95DFD3D0D09F}" destId="{44CF948D-8132-4688-B7C0-94994D1D5900}" srcOrd="1" destOrd="2" presId="urn:microsoft.com/office/officeart/2005/8/layout/hProcess4"/>
    <dgm:cxn modelId="{A04AC0FF-6143-4938-87DB-510DBDFEDE34}" type="presOf" srcId="{45300CA7-E986-4798-80F0-DBD0C5852D89}" destId="{B027D876-7A97-47ED-AABF-E479253E2DCC}" srcOrd="0" destOrd="0" presId="urn:microsoft.com/office/officeart/2005/8/layout/hProcess4"/>
    <dgm:cxn modelId="{D92F7192-0335-4338-A30C-0033E63C21BE}" srcId="{D9B94F13-71E4-4826-8A3B-B96EDD0E791F}" destId="{73E6F25F-62AF-42A1-A960-FB56591A82B9}" srcOrd="1" destOrd="0" parTransId="{0B1B49FD-71D0-4454-B420-ACEBEB0EBCEA}" sibTransId="{299427B6-B4C8-47E5-BD7B-94A7A6935D85}"/>
    <dgm:cxn modelId="{989BE929-7DB2-4F1F-ADEF-A19EB514C7FE}" type="presOf" srcId="{73E6F25F-62AF-42A1-A960-FB56591A82B9}" destId="{44CF948D-8132-4688-B7C0-94994D1D5900}" srcOrd="1" destOrd="1" presId="urn:microsoft.com/office/officeart/2005/8/layout/hProcess4"/>
    <dgm:cxn modelId="{9D29EDC9-B72D-4B71-8ACD-36888C871CA9}" type="presOf" srcId="{F3E29519-EA5D-4576-AE34-8AB9E61651AE}" destId="{F99304E3-9339-4CB6-8825-076613456986}" srcOrd="0" destOrd="0" presId="urn:microsoft.com/office/officeart/2005/8/layout/hProcess4"/>
    <dgm:cxn modelId="{32E3ED40-0F0E-4D48-B641-100B267B8F4A}" type="presOf" srcId="{73E6F25F-62AF-42A1-A960-FB56591A82B9}" destId="{096B3B2F-1833-472E-A569-40541F294094}" srcOrd="0" destOrd="1" presId="urn:microsoft.com/office/officeart/2005/8/layout/hProcess4"/>
    <dgm:cxn modelId="{3279B270-F5E9-4C63-A8CB-8D4C6FD2EA58}" srcId="{D9B94F13-71E4-4826-8A3B-B96EDD0E791F}" destId="{1A2E2C5E-D68F-4E0A-985E-E0E1B44FCBFB}" srcOrd="0" destOrd="0" parTransId="{1A65AE49-FDC9-485D-87EE-41DFC96C1A3F}" sibTransId="{7C5ED6D4-B941-4966-9A75-C2F6E866FB11}"/>
    <dgm:cxn modelId="{C99AA155-DB85-426A-8671-2C3E8EF42BDC}" srcId="{10DF939A-BFD3-41B3-9B89-6EF0DA249FB7}" destId="{45300CA7-E986-4798-80F0-DBD0C5852D89}" srcOrd="1" destOrd="0" parTransId="{3E2CB0E3-400B-417B-8E1F-87789C17ABF7}" sibTransId="{40712974-3319-4D06-BB47-A8D0F86F705F}"/>
    <dgm:cxn modelId="{F8D605D3-556B-4E0C-A030-83FA04223BCE}" type="presOf" srcId="{1A2E2C5E-D68F-4E0A-985E-E0E1B44FCBFB}" destId="{096B3B2F-1833-472E-A569-40541F294094}" srcOrd="0" destOrd="0" presId="urn:microsoft.com/office/officeart/2005/8/layout/hProcess4"/>
    <dgm:cxn modelId="{38617289-ABB0-49B7-8416-9BE535643E53}" srcId="{10DF939A-BFD3-41B3-9B89-6EF0DA249FB7}" destId="{D9B94F13-71E4-4826-8A3B-B96EDD0E791F}" srcOrd="0" destOrd="0" parTransId="{75ABBA19-1021-4777-A7A3-93EFB45F52CB}" sibTransId="{1BEFF2B3-8D64-4912-8E0E-C01C021F00D6}"/>
    <dgm:cxn modelId="{039E32F7-2732-4397-B4F7-14788CB1B03B}" srcId="{D9B94F13-71E4-4826-8A3B-B96EDD0E791F}" destId="{F93E3AAB-EDB5-4B27-A31B-95DFD3D0D09F}" srcOrd="2" destOrd="0" parTransId="{05BB9D17-E3ED-447F-9A66-8E9466BE9C5E}" sibTransId="{61C59E05-295A-4A69-BF41-EAE3213C60DF}"/>
    <dgm:cxn modelId="{DBD25BAC-56DA-4BC0-8B76-C1C6B7E543DA}" type="presOf" srcId="{1A2E2C5E-D68F-4E0A-985E-E0E1B44FCBFB}" destId="{44CF948D-8132-4688-B7C0-94994D1D5900}" srcOrd="1" destOrd="0" presId="urn:microsoft.com/office/officeart/2005/8/layout/hProcess4"/>
    <dgm:cxn modelId="{C9F8ABD2-08F3-4087-94D2-C3B39FA85C0E}" type="presOf" srcId="{F3E29519-EA5D-4576-AE34-8AB9E61651AE}" destId="{8036DEC0-7CF5-41D2-961C-78584F83AA8A}" srcOrd="1" destOrd="0" presId="urn:microsoft.com/office/officeart/2005/8/layout/hProcess4"/>
    <dgm:cxn modelId="{61E20E8F-3405-490E-B6CB-6502E4A39ABF}" type="presOf" srcId="{10DF939A-BFD3-41B3-9B89-6EF0DA249FB7}" destId="{9D80B093-B6F4-49BA-8381-AD0251B0E5DF}" srcOrd="0" destOrd="0" presId="urn:microsoft.com/office/officeart/2005/8/layout/hProcess4"/>
    <dgm:cxn modelId="{8EEB8698-FE62-45E2-903D-FAD9C1F5E88C}" type="presOf" srcId="{D9B94F13-71E4-4826-8A3B-B96EDD0E791F}" destId="{A6885951-44C9-471B-94D8-322C94C9A504}" srcOrd="0" destOrd="0" presId="urn:microsoft.com/office/officeart/2005/8/layout/hProcess4"/>
    <dgm:cxn modelId="{30230676-BB2E-43E0-B5C4-377C8AA652B2}" type="presOf" srcId="{F93E3AAB-EDB5-4B27-A31B-95DFD3D0D09F}" destId="{096B3B2F-1833-472E-A569-40541F294094}" srcOrd="0" destOrd="2" presId="urn:microsoft.com/office/officeart/2005/8/layout/hProcess4"/>
    <dgm:cxn modelId="{EB621819-8A2D-472A-AAB2-51FF6683C961}" type="presOf" srcId="{1BEFF2B3-8D64-4912-8E0E-C01C021F00D6}" destId="{66C4996C-467B-41DF-A6A8-22C98B0F50EE}" srcOrd="0" destOrd="0" presId="urn:microsoft.com/office/officeart/2005/8/layout/hProcess4"/>
    <dgm:cxn modelId="{0FBD2A02-CF39-4CAB-B114-153B722C15FC}" srcId="{45300CA7-E986-4798-80F0-DBD0C5852D89}" destId="{F3E29519-EA5D-4576-AE34-8AB9E61651AE}" srcOrd="0" destOrd="0" parTransId="{D2398997-2218-421C-97ED-2C04E388BE23}" sibTransId="{85B54B8C-76C9-4FA1-8D36-C847BB82FEC0}"/>
    <dgm:cxn modelId="{DBF07A67-F129-42C0-B03B-EBE8806540A8}" type="presParOf" srcId="{9D80B093-B6F4-49BA-8381-AD0251B0E5DF}" destId="{91BFA966-3354-44C1-892C-585B21979C3C}" srcOrd="0" destOrd="0" presId="urn:microsoft.com/office/officeart/2005/8/layout/hProcess4"/>
    <dgm:cxn modelId="{D14146A5-BFFB-4134-B7A0-6A3A663BCF35}" type="presParOf" srcId="{9D80B093-B6F4-49BA-8381-AD0251B0E5DF}" destId="{A42049F1-8724-45B5-934D-253D3C067D24}" srcOrd="1" destOrd="0" presId="urn:microsoft.com/office/officeart/2005/8/layout/hProcess4"/>
    <dgm:cxn modelId="{B985845E-E4E7-4387-BEB5-92222F760DA1}" type="presParOf" srcId="{9D80B093-B6F4-49BA-8381-AD0251B0E5DF}" destId="{E468ED10-6ACD-433A-809E-4BA59BE47C9B}" srcOrd="2" destOrd="0" presId="urn:microsoft.com/office/officeart/2005/8/layout/hProcess4"/>
    <dgm:cxn modelId="{C555E61D-2704-4928-B6A5-BB4B67C83575}" type="presParOf" srcId="{E468ED10-6ACD-433A-809E-4BA59BE47C9B}" destId="{12351844-805E-472F-AB16-7F82738C445C}" srcOrd="0" destOrd="0" presId="urn:microsoft.com/office/officeart/2005/8/layout/hProcess4"/>
    <dgm:cxn modelId="{F60B02FB-3607-4F7A-9A5B-895C72D0F25F}" type="presParOf" srcId="{12351844-805E-472F-AB16-7F82738C445C}" destId="{A71A38CA-A1F6-4CB2-BC15-4B37C2A3A32C}" srcOrd="0" destOrd="0" presId="urn:microsoft.com/office/officeart/2005/8/layout/hProcess4"/>
    <dgm:cxn modelId="{ADED773B-E94A-4149-9B65-9435DC1F6EBE}" type="presParOf" srcId="{12351844-805E-472F-AB16-7F82738C445C}" destId="{096B3B2F-1833-472E-A569-40541F294094}" srcOrd="1" destOrd="0" presId="urn:microsoft.com/office/officeart/2005/8/layout/hProcess4"/>
    <dgm:cxn modelId="{40A59CE7-DB00-4139-A5F5-8723E566BD97}" type="presParOf" srcId="{12351844-805E-472F-AB16-7F82738C445C}" destId="{44CF948D-8132-4688-B7C0-94994D1D5900}" srcOrd="2" destOrd="0" presId="urn:microsoft.com/office/officeart/2005/8/layout/hProcess4"/>
    <dgm:cxn modelId="{AF9343DA-5A1F-4056-9BD3-4BB4CB5FDBEC}" type="presParOf" srcId="{12351844-805E-472F-AB16-7F82738C445C}" destId="{A6885951-44C9-471B-94D8-322C94C9A504}" srcOrd="3" destOrd="0" presId="urn:microsoft.com/office/officeart/2005/8/layout/hProcess4"/>
    <dgm:cxn modelId="{977110EB-EA0E-46FC-AE59-51813EFBD955}" type="presParOf" srcId="{12351844-805E-472F-AB16-7F82738C445C}" destId="{48EAFA57-92FD-4DB4-83AB-0C9D07F584AC}" srcOrd="4" destOrd="0" presId="urn:microsoft.com/office/officeart/2005/8/layout/hProcess4"/>
    <dgm:cxn modelId="{6EE03084-3B79-458F-8233-D56326F256DB}" type="presParOf" srcId="{E468ED10-6ACD-433A-809E-4BA59BE47C9B}" destId="{66C4996C-467B-41DF-A6A8-22C98B0F50EE}" srcOrd="1" destOrd="0" presId="urn:microsoft.com/office/officeart/2005/8/layout/hProcess4"/>
    <dgm:cxn modelId="{2CB1011B-CC03-4417-BE68-231C5F8EC836}" type="presParOf" srcId="{E468ED10-6ACD-433A-809E-4BA59BE47C9B}" destId="{5A98BB4B-655B-4FA1-8729-8EFDC2D0429D}" srcOrd="2" destOrd="0" presId="urn:microsoft.com/office/officeart/2005/8/layout/hProcess4"/>
    <dgm:cxn modelId="{C41A48F1-1D46-452A-B3AD-F489C4E738AF}" type="presParOf" srcId="{5A98BB4B-655B-4FA1-8729-8EFDC2D0429D}" destId="{E9F80F96-21D7-4FDD-8AA2-874EFD5A4374}" srcOrd="0" destOrd="0" presId="urn:microsoft.com/office/officeart/2005/8/layout/hProcess4"/>
    <dgm:cxn modelId="{310FAD42-D35E-4DC2-88C3-E18780E7C798}" type="presParOf" srcId="{5A98BB4B-655B-4FA1-8729-8EFDC2D0429D}" destId="{F99304E3-9339-4CB6-8825-076613456986}" srcOrd="1" destOrd="0" presId="urn:microsoft.com/office/officeart/2005/8/layout/hProcess4"/>
    <dgm:cxn modelId="{4C1B8715-463D-4477-A1FE-3915B4ADD5E1}" type="presParOf" srcId="{5A98BB4B-655B-4FA1-8729-8EFDC2D0429D}" destId="{8036DEC0-7CF5-41D2-961C-78584F83AA8A}" srcOrd="2" destOrd="0" presId="urn:microsoft.com/office/officeart/2005/8/layout/hProcess4"/>
    <dgm:cxn modelId="{3EA4361E-F929-4295-8878-6CB0569548AE}" type="presParOf" srcId="{5A98BB4B-655B-4FA1-8729-8EFDC2D0429D}" destId="{B027D876-7A97-47ED-AABF-E479253E2DCC}" srcOrd="3" destOrd="0" presId="urn:microsoft.com/office/officeart/2005/8/layout/hProcess4"/>
    <dgm:cxn modelId="{980755AD-C200-4FF1-B800-657A927830A2}" type="presParOf" srcId="{5A98BB4B-655B-4FA1-8729-8EFDC2D0429D}" destId="{006ADF71-B881-4BA2-BB58-02744303DCA2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0DF939A-BFD3-41B3-9B89-6EF0DA249FB7}" type="doc">
      <dgm:prSet loTypeId="urn:microsoft.com/office/officeart/2005/8/layout/hProcess4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1A2E2C5E-D68F-4E0A-985E-E0E1B44FCBFB}">
      <dgm:prSet custT="1"/>
      <dgm:spPr/>
      <dgm:t>
        <a:bodyPr/>
        <a:lstStyle/>
        <a:p>
          <a:r>
            <a:rPr lang="uk-UA" sz="2400" b="1" dirty="0" smtClean="0">
              <a:solidFill>
                <a:schemeClr val="accent1">
                  <a:lumMod val="50000"/>
                </a:schemeClr>
              </a:solidFill>
            </a:rPr>
            <a:t>Стипендії</a:t>
          </a:r>
          <a:endParaRPr lang="uk-UA" sz="2400" b="1" dirty="0">
            <a:solidFill>
              <a:schemeClr val="accent1">
                <a:lumMod val="50000"/>
              </a:schemeClr>
            </a:solidFill>
          </a:endParaRPr>
        </a:p>
      </dgm:t>
    </dgm:pt>
    <dgm:pt modelId="{1A65AE49-FDC9-485D-87EE-41DFC96C1A3F}" type="parTrans" cxnId="{3279B270-F5E9-4C63-A8CB-8D4C6FD2EA58}">
      <dgm:prSet/>
      <dgm:spPr/>
      <dgm:t>
        <a:bodyPr/>
        <a:lstStyle/>
        <a:p>
          <a:endParaRPr lang="uk-UA"/>
        </a:p>
      </dgm:t>
    </dgm:pt>
    <dgm:pt modelId="{7C5ED6D4-B941-4966-9A75-C2F6E866FB11}" type="sibTrans" cxnId="{3279B270-F5E9-4C63-A8CB-8D4C6FD2EA58}">
      <dgm:prSet/>
      <dgm:spPr/>
      <dgm:t>
        <a:bodyPr/>
        <a:lstStyle/>
        <a:p>
          <a:endParaRPr lang="uk-UA"/>
        </a:p>
      </dgm:t>
    </dgm:pt>
    <dgm:pt modelId="{F3E29519-EA5D-4576-AE34-8AB9E61651AE}">
      <dgm:prSet custT="1"/>
      <dgm:spPr/>
      <dgm:t>
        <a:bodyPr/>
        <a:lstStyle/>
        <a:p>
          <a:r>
            <a:rPr lang="uk-UA" sz="2400" b="1" dirty="0" smtClean="0">
              <a:solidFill>
                <a:schemeClr val="accent1">
                  <a:lumMod val="50000"/>
                </a:schemeClr>
              </a:solidFill>
            </a:rPr>
            <a:t>Практика</a:t>
          </a:r>
          <a:endParaRPr lang="uk-UA" sz="2400" b="1" dirty="0">
            <a:solidFill>
              <a:schemeClr val="accent1">
                <a:lumMod val="50000"/>
              </a:schemeClr>
            </a:solidFill>
          </a:endParaRPr>
        </a:p>
      </dgm:t>
    </dgm:pt>
    <dgm:pt modelId="{D2398997-2218-421C-97ED-2C04E388BE23}" type="parTrans" cxnId="{0FBD2A02-CF39-4CAB-B114-153B722C15FC}">
      <dgm:prSet/>
      <dgm:spPr/>
      <dgm:t>
        <a:bodyPr/>
        <a:lstStyle/>
        <a:p>
          <a:endParaRPr lang="uk-UA"/>
        </a:p>
      </dgm:t>
    </dgm:pt>
    <dgm:pt modelId="{85B54B8C-76C9-4FA1-8D36-C847BB82FEC0}" type="sibTrans" cxnId="{0FBD2A02-CF39-4CAB-B114-153B722C15FC}">
      <dgm:prSet/>
      <dgm:spPr/>
      <dgm:t>
        <a:bodyPr/>
        <a:lstStyle/>
        <a:p>
          <a:endParaRPr lang="uk-UA"/>
        </a:p>
      </dgm:t>
    </dgm:pt>
    <dgm:pt modelId="{B8BA0A89-E8A4-4FEB-8D07-376E4D25D7EB}">
      <dgm:prSet custT="1"/>
      <dgm:spPr/>
      <dgm:t>
        <a:bodyPr/>
        <a:lstStyle/>
        <a:p>
          <a:r>
            <a:rPr lang="uk-UA" sz="2400" b="1" dirty="0" smtClean="0">
              <a:solidFill>
                <a:schemeClr val="accent1">
                  <a:lumMod val="50000"/>
                </a:schemeClr>
              </a:solidFill>
            </a:rPr>
            <a:t>Тьюторство</a:t>
          </a:r>
          <a:endParaRPr lang="uk-UA" sz="2400" b="1" dirty="0">
            <a:solidFill>
              <a:schemeClr val="accent1">
                <a:lumMod val="50000"/>
              </a:schemeClr>
            </a:solidFill>
          </a:endParaRPr>
        </a:p>
      </dgm:t>
    </dgm:pt>
    <dgm:pt modelId="{2B4C7116-201F-4EB3-87B7-631C55F9143D}" type="parTrans" cxnId="{0D9AB3B3-0398-4143-9975-658441A4B795}">
      <dgm:prSet/>
      <dgm:spPr/>
      <dgm:t>
        <a:bodyPr/>
        <a:lstStyle/>
        <a:p>
          <a:endParaRPr lang="uk-UA"/>
        </a:p>
      </dgm:t>
    </dgm:pt>
    <dgm:pt modelId="{648000CB-977E-445F-813D-43B4271C2442}" type="sibTrans" cxnId="{0D9AB3B3-0398-4143-9975-658441A4B795}">
      <dgm:prSet/>
      <dgm:spPr/>
      <dgm:t>
        <a:bodyPr/>
        <a:lstStyle/>
        <a:p>
          <a:endParaRPr lang="uk-UA"/>
        </a:p>
      </dgm:t>
    </dgm:pt>
    <dgm:pt modelId="{45B36829-00EC-41FF-BF89-1C8EC2EDF1E7}">
      <dgm:prSet custT="1"/>
      <dgm:spPr/>
      <dgm:t>
        <a:bodyPr/>
        <a:lstStyle/>
        <a:p>
          <a:r>
            <a:rPr lang="uk-UA" sz="2400" b="1" dirty="0" smtClean="0">
              <a:solidFill>
                <a:schemeClr val="accent1">
                  <a:lumMod val="50000"/>
                </a:schemeClr>
              </a:solidFill>
            </a:rPr>
            <a:t>Конкурси</a:t>
          </a:r>
          <a:endParaRPr lang="uk-UA" sz="2400" b="1" dirty="0">
            <a:solidFill>
              <a:schemeClr val="accent1">
                <a:lumMod val="50000"/>
              </a:schemeClr>
            </a:solidFill>
          </a:endParaRPr>
        </a:p>
      </dgm:t>
    </dgm:pt>
    <dgm:pt modelId="{E062482E-1155-4812-A674-66DCC59C0177}" type="parTrans" cxnId="{3F52B678-8185-49C6-BDCB-05715FFC7733}">
      <dgm:prSet/>
      <dgm:spPr/>
      <dgm:t>
        <a:bodyPr/>
        <a:lstStyle/>
        <a:p>
          <a:endParaRPr lang="uk-UA"/>
        </a:p>
      </dgm:t>
    </dgm:pt>
    <dgm:pt modelId="{B7115277-DECE-4AF3-8C7C-5B8325F74500}" type="sibTrans" cxnId="{3F52B678-8185-49C6-BDCB-05715FFC7733}">
      <dgm:prSet/>
      <dgm:spPr/>
      <dgm:t>
        <a:bodyPr/>
        <a:lstStyle/>
        <a:p>
          <a:endParaRPr lang="uk-UA"/>
        </a:p>
      </dgm:t>
    </dgm:pt>
    <dgm:pt modelId="{77BD1D3E-161C-433C-8B5C-095D745B5E3B}">
      <dgm:prSet custT="1"/>
      <dgm:spPr/>
      <dgm:t>
        <a:bodyPr/>
        <a:lstStyle/>
        <a:p>
          <a:r>
            <a:rPr lang="uk-UA" sz="2400" b="1" dirty="0" smtClean="0">
              <a:solidFill>
                <a:schemeClr val="accent1">
                  <a:lumMod val="50000"/>
                </a:schemeClr>
              </a:solidFill>
            </a:rPr>
            <a:t>Тренінги</a:t>
          </a:r>
          <a:endParaRPr lang="uk-UA" sz="2400" b="1" dirty="0">
            <a:solidFill>
              <a:schemeClr val="accent1">
                <a:lumMod val="50000"/>
              </a:schemeClr>
            </a:solidFill>
          </a:endParaRPr>
        </a:p>
      </dgm:t>
    </dgm:pt>
    <dgm:pt modelId="{60AE99D1-C2BA-4532-BA04-457CF527AB25}" type="parTrans" cxnId="{E6FF21E3-0912-4CD1-9724-41518EEF64D6}">
      <dgm:prSet/>
      <dgm:spPr/>
      <dgm:t>
        <a:bodyPr/>
        <a:lstStyle/>
        <a:p>
          <a:endParaRPr lang="uk-UA"/>
        </a:p>
      </dgm:t>
    </dgm:pt>
    <dgm:pt modelId="{505E5B9B-43CC-493B-9087-B24FC9040C40}" type="sibTrans" cxnId="{E6FF21E3-0912-4CD1-9724-41518EEF64D6}">
      <dgm:prSet/>
      <dgm:spPr/>
      <dgm:t>
        <a:bodyPr/>
        <a:lstStyle/>
        <a:p>
          <a:endParaRPr lang="uk-UA"/>
        </a:p>
      </dgm:t>
    </dgm:pt>
    <dgm:pt modelId="{73E6F25F-62AF-42A1-A960-FB56591A82B9}">
      <dgm:prSet custT="1"/>
      <dgm:spPr/>
      <dgm:t>
        <a:bodyPr/>
        <a:lstStyle/>
        <a:p>
          <a:r>
            <a:rPr lang="uk-UA" sz="2400" b="1" dirty="0" smtClean="0">
              <a:solidFill>
                <a:schemeClr val="accent1">
                  <a:lumMod val="75000"/>
                </a:schemeClr>
              </a:solidFill>
            </a:rPr>
            <a:t>Проекти</a:t>
          </a:r>
          <a:endParaRPr lang="uk-UA" sz="2400" b="1" dirty="0">
            <a:solidFill>
              <a:schemeClr val="accent1">
                <a:lumMod val="75000"/>
              </a:schemeClr>
            </a:solidFill>
          </a:endParaRPr>
        </a:p>
      </dgm:t>
    </dgm:pt>
    <dgm:pt modelId="{299427B6-B4C8-47E5-BD7B-94A7A6935D85}" type="sibTrans" cxnId="{D92F7192-0335-4338-A30C-0033E63C21BE}">
      <dgm:prSet/>
      <dgm:spPr/>
      <dgm:t>
        <a:bodyPr/>
        <a:lstStyle/>
        <a:p>
          <a:endParaRPr lang="uk-UA"/>
        </a:p>
      </dgm:t>
    </dgm:pt>
    <dgm:pt modelId="{0B1B49FD-71D0-4454-B420-ACEBEB0EBCEA}" type="parTrans" cxnId="{D92F7192-0335-4338-A30C-0033E63C21BE}">
      <dgm:prSet/>
      <dgm:spPr/>
      <dgm:t>
        <a:bodyPr/>
        <a:lstStyle/>
        <a:p>
          <a:endParaRPr lang="uk-UA"/>
        </a:p>
      </dgm:t>
    </dgm:pt>
    <dgm:pt modelId="{F93E3AAB-EDB5-4B27-A31B-95DFD3D0D09F}">
      <dgm:prSet custT="1"/>
      <dgm:spPr/>
      <dgm:t>
        <a:bodyPr/>
        <a:lstStyle/>
        <a:p>
          <a:r>
            <a:rPr lang="uk-UA" sz="2400" b="1" dirty="0" smtClean="0">
              <a:solidFill>
                <a:schemeClr val="accent1">
                  <a:lumMod val="75000"/>
                </a:schemeClr>
              </a:solidFill>
            </a:rPr>
            <a:t>Волонтерство</a:t>
          </a:r>
          <a:endParaRPr lang="uk-UA" sz="2400" b="1" dirty="0">
            <a:solidFill>
              <a:schemeClr val="accent1">
                <a:lumMod val="75000"/>
              </a:schemeClr>
            </a:solidFill>
          </a:endParaRPr>
        </a:p>
      </dgm:t>
    </dgm:pt>
    <dgm:pt modelId="{61C59E05-295A-4A69-BF41-EAE3213C60DF}" type="sibTrans" cxnId="{039E32F7-2732-4397-B4F7-14788CB1B03B}">
      <dgm:prSet/>
      <dgm:spPr/>
      <dgm:t>
        <a:bodyPr/>
        <a:lstStyle/>
        <a:p>
          <a:endParaRPr lang="uk-UA"/>
        </a:p>
      </dgm:t>
    </dgm:pt>
    <dgm:pt modelId="{05BB9D17-E3ED-447F-9A66-8E9466BE9C5E}" type="parTrans" cxnId="{039E32F7-2732-4397-B4F7-14788CB1B03B}">
      <dgm:prSet/>
      <dgm:spPr/>
      <dgm:t>
        <a:bodyPr/>
        <a:lstStyle/>
        <a:p>
          <a:endParaRPr lang="uk-UA"/>
        </a:p>
      </dgm:t>
    </dgm:pt>
    <dgm:pt modelId="{614A024C-970D-4CE0-9BE1-FA430A98571F}">
      <dgm:prSet custT="1"/>
      <dgm:spPr/>
      <dgm:t>
        <a:bodyPr/>
        <a:lstStyle/>
        <a:p>
          <a:r>
            <a:rPr lang="uk-UA" sz="2400" b="1" dirty="0" smtClean="0">
              <a:solidFill>
                <a:schemeClr val="accent1">
                  <a:lumMod val="75000"/>
                </a:schemeClr>
              </a:solidFill>
            </a:rPr>
            <a:t>Вільний вибір дисциплін</a:t>
          </a:r>
          <a:endParaRPr lang="uk-UA" sz="2400" b="1" dirty="0">
            <a:solidFill>
              <a:schemeClr val="accent1">
                <a:lumMod val="75000"/>
              </a:schemeClr>
            </a:solidFill>
          </a:endParaRPr>
        </a:p>
      </dgm:t>
    </dgm:pt>
    <dgm:pt modelId="{4FCB4493-162E-4238-B415-820A698C946A}" type="sibTrans" cxnId="{29683085-2308-4466-8AC9-E64D3CECCC0E}">
      <dgm:prSet/>
      <dgm:spPr/>
      <dgm:t>
        <a:bodyPr/>
        <a:lstStyle/>
        <a:p>
          <a:endParaRPr lang="uk-UA"/>
        </a:p>
      </dgm:t>
    </dgm:pt>
    <dgm:pt modelId="{0F3B3B30-AAC9-44E5-90C1-35DABA5A1851}" type="parTrans" cxnId="{29683085-2308-4466-8AC9-E64D3CECCC0E}">
      <dgm:prSet/>
      <dgm:spPr/>
      <dgm:t>
        <a:bodyPr/>
        <a:lstStyle/>
        <a:p>
          <a:endParaRPr lang="uk-UA"/>
        </a:p>
      </dgm:t>
    </dgm:pt>
    <dgm:pt modelId="{9D80B093-B6F4-49BA-8381-AD0251B0E5DF}" type="pres">
      <dgm:prSet presAssocID="{10DF939A-BFD3-41B3-9B89-6EF0DA249FB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1BFA966-3354-44C1-892C-585B21979C3C}" type="pres">
      <dgm:prSet presAssocID="{10DF939A-BFD3-41B3-9B89-6EF0DA249FB7}" presName="tSp" presStyleCnt="0"/>
      <dgm:spPr/>
    </dgm:pt>
    <dgm:pt modelId="{A42049F1-8724-45B5-934D-253D3C067D24}" type="pres">
      <dgm:prSet presAssocID="{10DF939A-BFD3-41B3-9B89-6EF0DA249FB7}" presName="bSp" presStyleCnt="0"/>
      <dgm:spPr/>
    </dgm:pt>
    <dgm:pt modelId="{E468ED10-6ACD-433A-809E-4BA59BE47C9B}" type="pres">
      <dgm:prSet presAssocID="{10DF939A-BFD3-41B3-9B89-6EF0DA249FB7}" presName="process" presStyleCnt="0"/>
      <dgm:spPr/>
    </dgm:pt>
    <dgm:pt modelId="{16C78C14-6E62-44F7-8ACE-BD79A2088AFB}" type="pres">
      <dgm:prSet presAssocID="{1A2E2C5E-D68F-4E0A-985E-E0E1B44FCBFB}" presName="composite1" presStyleCnt="0"/>
      <dgm:spPr/>
    </dgm:pt>
    <dgm:pt modelId="{CDF2D139-FADF-4394-93F9-1D75CC3F7979}" type="pres">
      <dgm:prSet presAssocID="{1A2E2C5E-D68F-4E0A-985E-E0E1B44FCBFB}" presName="dummyNode1" presStyleLbl="node1" presStyleIdx="0" presStyleCnt="2"/>
      <dgm:spPr/>
    </dgm:pt>
    <dgm:pt modelId="{46FF69C4-ADE9-4A1C-8489-F6A39BA808E9}" type="pres">
      <dgm:prSet presAssocID="{1A2E2C5E-D68F-4E0A-985E-E0E1B44FCBFB}" presName="childNode1" presStyleLbl="bgAcc1" presStyleIdx="0" presStyleCnt="2" custLinFactNeighborX="1181" custLinFactNeighborY="-3567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6EB5320-8AD5-47A4-BD61-629E690F406A}" type="pres">
      <dgm:prSet presAssocID="{1A2E2C5E-D68F-4E0A-985E-E0E1B44FCBFB}" presName="childNode1tx" presStyleLbl="bgAcc1" presStyleIdx="0" presStyleCnt="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D7F0CB5-409D-42BB-9F34-85B46B5FF7D7}" type="pres">
      <dgm:prSet presAssocID="{1A2E2C5E-D68F-4E0A-985E-E0E1B44FCBFB}" presName="parentNode1" presStyleLbl="node1" presStyleIdx="0" presStyleCnt="2" custLinFactNeighborX="-24053" custLinFactNeighborY="-39603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21F147D-9998-4370-9FBB-959FE5A1091C}" type="pres">
      <dgm:prSet presAssocID="{1A2E2C5E-D68F-4E0A-985E-E0E1B44FCBFB}" presName="connSite1" presStyleCnt="0"/>
      <dgm:spPr/>
    </dgm:pt>
    <dgm:pt modelId="{2294F888-A915-4C9E-9344-C2B03B13196D}" type="pres">
      <dgm:prSet presAssocID="{7C5ED6D4-B941-4966-9A75-C2F6E866FB11}" presName="Name9" presStyleLbl="sibTrans2D1" presStyleIdx="0" presStyleCnt="1"/>
      <dgm:spPr/>
      <dgm:t>
        <a:bodyPr/>
        <a:lstStyle/>
        <a:p>
          <a:endParaRPr lang="uk-UA"/>
        </a:p>
      </dgm:t>
    </dgm:pt>
    <dgm:pt modelId="{23EC4164-A3BC-4C49-BA26-BA4F20723150}" type="pres">
      <dgm:prSet presAssocID="{F3E29519-EA5D-4576-AE34-8AB9E61651AE}" presName="composite2" presStyleCnt="0"/>
      <dgm:spPr/>
    </dgm:pt>
    <dgm:pt modelId="{BD1A2581-9084-4B3C-8A4A-0BE22FBF17DC}" type="pres">
      <dgm:prSet presAssocID="{F3E29519-EA5D-4576-AE34-8AB9E61651AE}" presName="dummyNode2" presStyleLbl="node1" presStyleIdx="0" presStyleCnt="2"/>
      <dgm:spPr/>
    </dgm:pt>
    <dgm:pt modelId="{7C3D6AFA-988C-4A39-B94B-781082C68224}" type="pres">
      <dgm:prSet presAssocID="{F3E29519-EA5D-4576-AE34-8AB9E61651AE}" presName="childNode2" presStyleLbl="bgAcc1" presStyleIdx="1" presStyleCnt="2" custLinFactNeighborX="12875" custLinFactNeighborY="-3567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B4E30F7-6F12-4009-A2EE-AB74AC9E8D12}" type="pres">
      <dgm:prSet presAssocID="{F3E29519-EA5D-4576-AE34-8AB9E61651AE}" presName="childNode2tx" presStyleLbl="bgAcc1" presStyleIdx="1" presStyleCnt="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DC479D3-DC1A-4387-B8B8-8819ADA17C61}" type="pres">
      <dgm:prSet presAssocID="{F3E29519-EA5D-4576-AE34-8AB9E61651AE}" presName="parentNode2" presStyleLbl="node1" presStyleIdx="1" presStyleCnt="2" custLinFactY="100000" custLinFactNeighborX="-5185" custLinFactNeighborY="104480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00F0A15-4E67-4E4E-BD06-02CD6B8FB7D0}" type="pres">
      <dgm:prSet presAssocID="{F3E29519-EA5D-4576-AE34-8AB9E61651AE}" presName="connSite2" presStyleCnt="0"/>
      <dgm:spPr/>
    </dgm:pt>
  </dgm:ptLst>
  <dgm:cxnLst>
    <dgm:cxn modelId="{7DF67FE4-6DB0-438D-948D-D3AFB262215B}" type="presOf" srcId="{614A024C-970D-4CE0-9BE1-FA430A98571F}" destId="{76EB5320-8AD5-47A4-BD61-629E690F406A}" srcOrd="1" destOrd="2" presId="urn:microsoft.com/office/officeart/2005/8/layout/hProcess4"/>
    <dgm:cxn modelId="{D92F7192-0335-4338-A30C-0033E63C21BE}" srcId="{1A2E2C5E-D68F-4E0A-985E-E0E1B44FCBFB}" destId="{73E6F25F-62AF-42A1-A960-FB56591A82B9}" srcOrd="0" destOrd="0" parTransId="{0B1B49FD-71D0-4454-B420-ACEBEB0EBCEA}" sibTransId="{299427B6-B4C8-47E5-BD7B-94A7A6935D85}"/>
    <dgm:cxn modelId="{9F3F47E2-6856-45D6-8273-B2753D89262C}" type="presOf" srcId="{F93E3AAB-EDB5-4B27-A31B-95DFD3D0D09F}" destId="{46FF69C4-ADE9-4A1C-8489-F6A39BA808E9}" srcOrd="0" destOrd="1" presId="urn:microsoft.com/office/officeart/2005/8/layout/hProcess4"/>
    <dgm:cxn modelId="{3F52B678-8185-49C6-BDCB-05715FFC7733}" srcId="{F3E29519-EA5D-4576-AE34-8AB9E61651AE}" destId="{45B36829-00EC-41FF-BF89-1C8EC2EDF1E7}" srcOrd="1" destOrd="0" parTransId="{E062482E-1155-4812-A674-66DCC59C0177}" sibTransId="{B7115277-DECE-4AF3-8C7C-5B8325F74500}"/>
    <dgm:cxn modelId="{3279B270-F5E9-4C63-A8CB-8D4C6FD2EA58}" srcId="{10DF939A-BFD3-41B3-9B89-6EF0DA249FB7}" destId="{1A2E2C5E-D68F-4E0A-985E-E0E1B44FCBFB}" srcOrd="0" destOrd="0" parTransId="{1A65AE49-FDC9-485D-87EE-41DFC96C1A3F}" sibTransId="{7C5ED6D4-B941-4966-9A75-C2F6E866FB11}"/>
    <dgm:cxn modelId="{92C48033-2C17-424D-83A7-E43F1BF6BA44}" type="presOf" srcId="{614A024C-970D-4CE0-9BE1-FA430A98571F}" destId="{46FF69C4-ADE9-4A1C-8489-F6A39BA808E9}" srcOrd="0" destOrd="2" presId="urn:microsoft.com/office/officeart/2005/8/layout/hProcess4"/>
    <dgm:cxn modelId="{8E2B6818-4A9B-4978-974C-F80C4409AE39}" type="presOf" srcId="{45B36829-00EC-41FF-BF89-1C8EC2EDF1E7}" destId="{7C3D6AFA-988C-4A39-B94B-781082C68224}" srcOrd="0" destOrd="1" presId="urn:microsoft.com/office/officeart/2005/8/layout/hProcess4"/>
    <dgm:cxn modelId="{ED64E3CA-2A5E-4E27-94D0-34A6A42D3886}" type="presOf" srcId="{77BD1D3E-161C-433C-8B5C-095D745B5E3B}" destId="{9B4E30F7-6F12-4009-A2EE-AB74AC9E8D12}" srcOrd="1" destOrd="2" presId="urn:microsoft.com/office/officeart/2005/8/layout/hProcess4"/>
    <dgm:cxn modelId="{D2F20284-10C1-44A4-A673-84227166546A}" type="presOf" srcId="{45B36829-00EC-41FF-BF89-1C8EC2EDF1E7}" destId="{9B4E30F7-6F12-4009-A2EE-AB74AC9E8D12}" srcOrd="1" destOrd="1" presId="urn:microsoft.com/office/officeart/2005/8/layout/hProcess4"/>
    <dgm:cxn modelId="{039E32F7-2732-4397-B4F7-14788CB1B03B}" srcId="{1A2E2C5E-D68F-4E0A-985E-E0E1B44FCBFB}" destId="{F93E3AAB-EDB5-4B27-A31B-95DFD3D0D09F}" srcOrd="1" destOrd="0" parTransId="{05BB9D17-E3ED-447F-9A66-8E9466BE9C5E}" sibTransId="{61C59E05-295A-4A69-BF41-EAE3213C60DF}"/>
    <dgm:cxn modelId="{9CD177CA-5EBF-41AE-99DF-098E217AF864}" type="presOf" srcId="{1A2E2C5E-D68F-4E0A-985E-E0E1B44FCBFB}" destId="{8D7F0CB5-409D-42BB-9F34-85B46B5FF7D7}" srcOrd="0" destOrd="0" presId="urn:microsoft.com/office/officeart/2005/8/layout/hProcess4"/>
    <dgm:cxn modelId="{CFDFD186-55AF-4D28-8C56-CACE3350F3DC}" type="presOf" srcId="{73E6F25F-62AF-42A1-A960-FB56591A82B9}" destId="{46FF69C4-ADE9-4A1C-8489-F6A39BA808E9}" srcOrd="0" destOrd="0" presId="urn:microsoft.com/office/officeart/2005/8/layout/hProcess4"/>
    <dgm:cxn modelId="{61E20E8F-3405-490E-B6CB-6502E4A39ABF}" type="presOf" srcId="{10DF939A-BFD3-41B3-9B89-6EF0DA249FB7}" destId="{9D80B093-B6F4-49BA-8381-AD0251B0E5DF}" srcOrd="0" destOrd="0" presId="urn:microsoft.com/office/officeart/2005/8/layout/hProcess4"/>
    <dgm:cxn modelId="{E6FF21E3-0912-4CD1-9724-41518EEF64D6}" srcId="{F3E29519-EA5D-4576-AE34-8AB9E61651AE}" destId="{77BD1D3E-161C-433C-8B5C-095D745B5E3B}" srcOrd="2" destOrd="0" parTransId="{60AE99D1-C2BA-4532-BA04-457CF527AB25}" sibTransId="{505E5B9B-43CC-493B-9087-B24FC9040C40}"/>
    <dgm:cxn modelId="{022F24E6-B11B-4371-8A23-919219A72516}" type="presOf" srcId="{77BD1D3E-161C-433C-8B5C-095D745B5E3B}" destId="{7C3D6AFA-988C-4A39-B94B-781082C68224}" srcOrd="0" destOrd="2" presId="urn:microsoft.com/office/officeart/2005/8/layout/hProcess4"/>
    <dgm:cxn modelId="{319C6581-FD81-4E59-9DCE-7B13AA919BFC}" type="presOf" srcId="{F3E29519-EA5D-4576-AE34-8AB9E61651AE}" destId="{BDC479D3-DC1A-4387-B8B8-8819ADA17C61}" srcOrd="0" destOrd="0" presId="urn:microsoft.com/office/officeart/2005/8/layout/hProcess4"/>
    <dgm:cxn modelId="{0D9AB3B3-0398-4143-9975-658441A4B795}" srcId="{F3E29519-EA5D-4576-AE34-8AB9E61651AE}" destId="{B8BA0A89-E8A4-4FEB-8D07-376E4D25D7EB}" srcOrd="0" destOrd="0" parTransId="{2B4C7116-201F-4EB3-87B7-631C55F9143D}" sibTransId="{648000CB-977E-445F-813D-43B4271C2442}"/>
    <dgm:cxn modelId="{1E0AF0EF-B083-48A4-8A5D-CB8AAECBAA23}" type="presOf" srcId="{73E6F25F-62AF-42A1-A960-FB56591A82B9}" destId="{76EB5320-8AD5-47A4-BD61-629E690F406A}" srcOrd="1" destOrd="0" presId="urn:microsoft.com/office/officeart/2005/8/layout/hProcess4"/>
    <dgm:cxn modelId="{5B2566D6-4003-48BC-BD56-A4BA2D116A2E}" type="presOf" srcId="{B8BA0A89-E8A4-4FEB-8D07-376E4D25D7EB}" destId="{7C3D6AFA-988C-4A39-B94B-781082C68224}" srcOrd="0" destOrd="0" presId="urn:microsoft.com/office/officeart/2005/8/layout/hProcess4"/>
    <dgm:cxn modelId="{0FBD2A02-CF39-4CAB-B114-153B722C15FC}" srcId="{10DF939A-BFD3-41B3-9B89-6EF0DA249FB7}" destId="{F3E29519-EA5D-4576-AE34-8AB9E61651AE}" srcOrd="1" destOrd="0" parTransId="{D2398997-2218-421C-97ED-2C04E388BE23}" sibTransId="{85B54B8C-76C9-4FA1-8D36-C847BB82FEC0}"/>
    <dgm:cxn modelId="{070266F8-C8CC-45D1-A940-9E4569D5FDB0}" type="presOf" srcId="{B8BA0A89-E8A4-4FEB-8D07-376E4D25D7EB}" destId="{9B4E30F7-6F12-4009-A2EE-AB74AC9E8D12}" srcOrd="1" destOrd="0" presId="urn:microsoft.com/office/officeart/2005/8/layout/hProcess4"/>
    <dgm:cxn modelId="{29683085-2308-4466-8AC9-E64D3CECCC0E}" srcId="{1A2E2C5E-D68F-4E0A-985E-E0E1B44FCBFB}" destId="{614A024C-970D-4CE0-9BE1-FA430A98571F}" srcOrd="2" destOrd="0" parTransId="{0F3B3B30-AAC9-44E5-90C1-35DABA5A1851}" sibTransId="{4FCB4493-162E-4238-B415-820A698C946A}"/>
    <dgm:cxn modelId="{2D2ADC1B-D9B9-4356-BF13-816CDD300E26}" type="presOf" srcId="{F93E3AAB-EDB5-4B27-A31B-95DFD3D0D09F}" destId="{76EB5320-8AD5-47A4-BD61-629E690F406A}" srcOrd="1" destOrd="1" presId="urn:microsoft.com/office/officeart/2005/8/layout/hProcess4"/>
    <dgm:cxn modelId="{D09CE679-9A35-4197-9DF7-FBAA73738132}" type="presOf" srcId="{7C5ED6D4-B941-4966-9A75-C2F6E866FB11}" destId="{2294F888-A915-4C9E-9344-C2B03B13196D}" srcOrd="0" destOrd="0" presId="urn:microsoft.com/office/officeart/2005/8/layout/hProcess4"/>
    <dgm:cxn modelId="{DBF07A67-F129-42C0-B03B-EBE8806540A8}" type="presParOf" srcId="{9D80B093-B6F4-49BA-8381-AD0251B0E5DF}" destId="{91BFA966-3354-44C1-892C-585B21979C3C}" srcOrd="0" destOrd="0" presId="urn:microsoft.com/office/officeart/2005/8/layout/hProcess4"/>
    <dgm:cxn modelId="{D14146A5-BFFB-4134-B7A0-6A3A663BCF35}" type="presParOf" srcId="{9D80B093-B6F4-49BA-8381-AD0251B0E5DF}" destId="{A42049F1-8724-45B5-934D-253D3C067D24}" srcOrd="1" destOrd="0" presId="urn:microsoft.com/office/officeart/2005/8/layout/hProcess4"/>
    <dgm:cxn modelId="{B985845E-E4E7-4387-BEB5-92222F760DA1}" type="presParOf" srcId="{9D80B093-B6F4-49BA-8381-AD0251B0E5DF}" destId="{E468ED10-6ACD-433A-809E-4BA59BE47C9B}" srcOrd="2" destOrd="0" presId="urn:microsoft.com/office/officeart/2005/8/layout/hProcess4"/>
    <dgm:cxn modelId="{AA48CA78-5F05-47E4-B024-766073E3092E}" type="presParOf" srcId="{E468ED10-6ACD-433A-809E-4BA59BE47C9B}" destId="{16C78C14-6E62-44F7-8ACE-BD79A2088AFB}" srcOrd="0" destOrd="0" presId="urn:microsoft.com/office/officeart/2005/8/layout/hProcess4"/>
    <dgm:cxn modelId="{22EE2F2D-0682-4315-9B46-4E6A41587CC4}" type="presParOf" srcId="{16C78C14-6E62-44F7-8ACE-BD79A2088AFB}" destId="{CDF2D139-FADF-4394-93F9-1D75CC3F7979}" srcOrd="0" destOrd="0" presId="urn:microsoft.com/office/officeart/2005/8/layout/hProcess4"/>
    <dgm:cxn modelId="{98A6AC32-DD5E-4045-82AC-E68CA5C1F928}" type="presParOf" srcId="{16C78C14-6E62-44F7-8ACE-BD79A2088AFB}" destId="{46FF69C4-ADE9-4A1C-8489-F6A39BA808E9}" srcOrd="1" destOrd="0" presId="urn:microsoft.com/office/officeart/2005/8/layout/hProcess4"/>
    <dgm:cxn modelId="{00C95CC7-B9BB-4646-B8CF-798EF9FF9053}" type="presParOf" srcId="{16C78C14-6E62-44F7-8ACE-BD79A2088AFB}" destId="{76EB5320-8AD5-47A4-BD61-629E690F406A}" srcOrd="2" destOrd="0" presId="urn:microsoft.com/office/officeart/2005/8/layout/hProcess4"/>
    <dgm:cxn modelId="{27F3A3DC-8C47-438B-B15C-B71DA67CD9B3}" type="presParOf" srcId="{16C78C14-6E62-44F7-8ACE-BD79A2088AFB}" destId="{8D7F0CB5-409D-42BB-9F34-85B46B5FF7D7}" srcOrd="3" destOrd="0" presId="urn:microsoft.com/office/officeart/2005/8/layout/hProcess4"/>
    <dgm:cxn modelId="{6D2ADDF8-4137-48A6-93AB-F669AF01CAF2}" type="presParOf" srcId="{16C78C14-6E62-44F7-8ACE-BD79A2088AFB}" destId="{421F147D-9998-4370-9FBB-959FE5A1091C}" srcOrd="4" destOrd="0" presId="urn:microsoft.com/office/officeart/2005/8/layout/hProcess4"/>
    <dgm:cxn modelId="{6C7864EF-9C46-4BBC-97F3-B14BACA15920}" type="presParOf" srcId="{E468ED10-6ACD-433A-809E-4BA59BE47C9B}" destId="{2294F888-A915-4C9E-9344-C2B03B13196D}" srcOrd="1" destOrd="0" presId="urn:microsoft.com/office/officeart/2005/8/layout/hProcess4"/>
    <dgm:cxn modelId="{9D7296F5-88D0-45F0-BD0A-102198A7B65B}" type="presParOf" srcId="{E468ED10-6ACD-433A-809E-4BA59BE47C9B}" destId="{23EC4164-A3BC-4C49-BA26-BA4F20723150}" srcOrd="2" destOrd="0" presId="urn:microsoft.com/office/officeart/2005/8/layout/hProcess4"/>
    <dgm:cxn modelId="{6C48CA11-AA15-41E2-8D49-9E1AB0DE627D}" type="presParOf" srcId="{23EC4164-A3BC-4C49-BA26-BA4F20723150}" destId="{BD1A2581-9084-4B3C-8A4A-0BE22FBF17DC}" srcOrd="0" destOrd="0" presId="urn:microsoft.com/office/officeart/2005/8/layout/hProcess4"/>
    <dgm:cxn modelId="{B86794E9-984A-410A-B6FB-920FA0EA3F35}" type="presParOf" srcId="{23EC4164-A3BC-4C49-BA26-BA4F20723150}" destId="{7C3D6AFA-988C-4A39-B94B-781082C68224}" srcOrd="1" destOrd="0" presId="urn:microsoft.com/office/officeart/2005/8/layout/hProcess4"/>
    <dgm:cxn modelId="{DA33E25F-22AF-4559-B88F-A34922318FE4}" type="presParOf" srcId="{23EC4164-A3BC-4C49-BA26-BA4F20723150}" destId="{9B4E30F7-6F12-4009-A2EE-AB74AC9E8D12}" srcOrd="2" destOrd="0" presId="urn:microsoft.com/office/officeart/2005/8/layout/hProcess4"/>
    <dgm:cxn modelId="{560B0A1E-65FE-43CF-8761-F2FEA76DB2F1}" type="presParOf" srcId="{23EC4164-A3BC-4C49-BA26-BA4F20723150}" destId="{BDC479D3-DC1A-4387-B8B8-8819ADA17C61}" srcOrd="3" destOrd="0" presId="urn:microsoft.com/office/officeart/2005/8/layout/hProcess4"/>
    <dgm:cxn modelId="{6F27C60E-92B8-477D-A830-2F6ACC65D377}" type="presParOf" srcId="{23EC4164-A3BC-4C49-BA26-BA4F20723150}" destId="{300F0A15-4E67-4E4E-BD06-02CD6B8FB7D0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0DF939A-BFD3-41B3-9B89-6EF0DA249FB7}" type="doc">
      <dgm:prSet loTypeId="urn:microsoft.com/office/officeart/2005/8/layout/hProcess4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9D80B093-B6F4-49BA-8381-AD0251B0E5DF}" type="pres">
      <dgm:prSet presAssocID="{10DF939A-BFD3-41B3-9B89-6EF0DA249FB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1BFA966-3354-44C1-892C-585B21979C3C}" type="pres">
      <dgm:prSet presAssocID="{10DF939A-BFD3-41B3-9B89-6EF0DA249FB7}" presName="tSp" presStyleCnt="0"/>
      <dgm:spPr/>
    </dgm:pt>
    <dgm:pt modelId="{A42049F1-8724-45B5-934D-253D3C067D24}" type="pres">
      <dgm:prSet presAssocID="{10DF939A-BFD3-41B3-9B89-6EF0DA249FB7}" presName="bSp" presStyleCnt="0"/>
      <dgm:spPr/>
    </dgm:pt>
    <dgm:pt modelId="{E468ED10-6ACD-433A-809E-4BA59BE47C9B}" type="pres">
      <dgm:prSet presAssocID="{10DF939A-BFD3-41B3-9B89-6EF0DA249FB7}" presName="process" presStyleCnt="0"/>
      <dgm:spPr/>
    </dgm:pt>
  </dgm:ptLst>
  <dgm:cxnLst>
    <dgm:cxn modelId="{61E20E8F-3405-490E-B6CB-6502E4A39ABF}" type="presOf" srcId="{10DF939A-BFD3-41B3-9B89-6EF0DA249FB7}" destId="{9D80B093-B6F4-49BA-8381-AD0251B0E5DF}" srcOrd="0" destOrd="0" presId="urn:microsoft.com/office/officeart/2005/8/layout/hProcess4"/>
    <dgm:cxn modelId="{DBF07A67-F129-42C0-B03B-EBE8806540A8}" type="presParOf" srcId="{9D80B093-B6F4-49BA-8381-AD0251B0E5DF}" destId="{91BFA966-3354-44C1-892C-585B21979C3C}" srcOrd="0" destOrd="0" presId="urn:microsoft.com/office/officeart/2005/8/layout/hProcess4"/>
    <dgm:cxn modelId="{D14146A5-BFFB-4134-B7A0-6A3A663BCF35}" type="presParOf" srcId="{9D80B093-B6F4-49BA-8381-AD0251B0E5DF}" destId="{A42049F1-8724-45B5-934D-253D3C067D24}" srcOrd="1" destOrd="0" presId="urn:microsoft.com/office/officeart/2005/8/layout/hProcess4"/>
    <dgm:cxn modelId="{B985845E-E4E7-4387-BEB5-92222F760DA1}" type="presParOf" srcId="{9D80B093-B6F4-49BA-8381-AD0251B0E5DF}" destId="{E468ED10-6ACD-433A-809E-4BA59BE47C9B}" srcOrd="2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6B3B2F-1833-472E-A569-40541F294094}">
      <dsp:nvSpPr>
        <dsp:cNvPr id="0" name=""/>
        <dsp:cNvSpPr/>
      </dsp:nvSpPr>
      <dsp:spPr>
        <a:xfrm>
          <a:off x="197801" y="1123620"/>
          <a:ext cx="2985214" cy="27615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b="0" kern="1200" dirty="0">
              <a:solidFill>
                <a:schemeClr val="accent1">
                  <a:lumMod val="75000"/>
                </a:schemeClr>
              </a:solidFill>
            </a:rPr>
            <a:t>ОП «Психологія»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b="0" kern="1200" dirty="0">
              <a:solidFill>
                <a:schemeClr val="accent1">
                  <a:lumMod val="75000"/>
                </a:schemeClr>
              </a:solidFill>
            </a:rPr>
            <a:t>ОП «Організаційна психологія»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b="0" kern="1200" dirty="0">
              <a:solidFill>
                <a:schemeClr val="accent1">
                  <a:lumMod val="75000"/>
                </a:schemeClr>
              </a:solidFill>
            </a:rPr>
            <a:t>ОП «Клінічна та реабілітаційна психологія»</a:t>
          </a:r>
        </a:p>
      </dsp:txBody>
      <dsp:txXfrm>
        <a:off x="261351" y="1187170"/>
        <a:ext cx="2858114" cy="2042671"/>
      </dsp:txXfrm>
    </dsp:sp>
    <dsp:sp modelId="{66C4996C-467B-41DF-A6A8-22C98B0F50EE}">
      <dsp:nvSpPr>
        <dsp:cNvPr id="0" name=""/>
        <dsp:cNvSpPr/>
      </dsp:nvSpPr>
      <dsp:spPr>
        <a:xfrm>
          <a:off x="1250320" y="1775970"/>
          <a:ext cx="3298978" cy="3298978"/>
        </a:xfrm>
        <a:prstGeom prst="leftCircularArrow">
          <a:avLst>
            <a:gd name="adj1" fmla="val 1836"/>
            <a:gd name="adj2" fmla="val 219165"/>
            <a:gd name="adj3" fmla="val 1853079"/>
            <a:gd name="adj4" fmla="val 8882892"/>
            <a:gd name="adj5" fmla="val 2142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tint val="60000"/>
                <a:hueOff val="0"/>
                <a:satOff val="0"/>
                <a:lumOff val="0"/>
                <a:alphaOff val="0"/>
                <a:shade val="88000"/>
                <a:lumMod val="88000"/>
              </a:schemeClr>
              <a:schemeClr val="accent1">
                <a:tint val="60000"/>
                <a:hueOff val="0"/>
                <a:satOff val="0"/>
                <a:lumOff val="0"/>
                <a:alphaOff val="0"/>
              </a:schemeClr>
            </a:duotone>
          </a:blip>
          <a:tile tx="0" ty="0" sx="100000" sy="100000" flip="none" algn="tl"/>
        </a:blip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6885951-44C9-471B-94D8-322C94C9A504}">
      <dsp:nvSpPr>
        <dsp:cNvPr id="0" name=""/>
        <dsp:cNvSpPr/>
      </dsp:nvSpPr>
      <dsp:spPr>
        <a:xfrm>
          <a:off x="396635" y="3258568"/>
          <a:ext cx="2353980" cy="93610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  <a:schemeClr val="accent1">
                <a:hueOff val="0"/>
                <a:satOff val="0"/>
                <a:lumOff val="0"/>
                <a:alphaOff val="0"/>
              </a:schemeClr>
            </a:duotone>
          </a:blip>
          <a:tile tx="0" ty="0" sx="100000" sy="100000" flip="none" algn="tl"/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/>
            <a:t>Магістратура</a:t>
          </a:r>
        </a:p>
      </dsp:txBody>
      <dsp:txXfrm>
        <a:off x="424052" y="3285985"/>
        <a:ext cx="2299146" cy="881266"/>
      </dsp:txXfrm>
    </dsp:sp>
    <dsp:sp modelId="{F99304E3-9339-4CB6-8825-076613456986}">
      <dsp:nvSpPr>
        <dsp:cNvPr id="0" name=""/>
        <dsp:cNvSpPr/>
      </dsp:nvSpPr>
      <dsp:spPr>
        <a:xfrm>
          <a:off x="3401863" y="1147820"/>
          <a:ext cx="2995516" cy="27385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400" b="1" kern="1200" dirty="0">
              <a:solidFill>
                <a:schemeClr val="accent2">
                  <a:lumMod val="50000"/>
                </a:schemeClr>
              </a:solidFill>
            </a:rPr>
            <a:t>ОП «Психологія»</a:t>
          </a:r>
        </a:p>
      </dsp:txBody>
      <dsp:txXfrm>
        <a:off x="3464886" y="1797685"/>
        <a:ext cx="2869470" cy="2025705"/>
      </dsp:txXfrm>
    </dsp:sp>
    <dsp:sp modelId="{B027D876-7A97-47ED-AABF-E479253E2DCC}">
      <dsp:nvSpPr>
        <dsp:cNvPr id="0" name=""/>
        <dsp:cNvSpPr/>
      </dsp:nvSpPr>
      <dsp:spPr>
        <a:xfrm>
          <a:off x="3691111" y="3150270"/>
          <a:ext cx="2353980" cy="93610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  <a:schemeClr val="accent1">
                <a:hueOff val="0"/>
                <a:satOff val="0"/>
                <a:lumOff val="0"/>
                <a:alphaOff val="0"/>
              </a:schemeClr>
            </a:duotone>
          </a:blip>
          <a:tile tx="0" ty="0" sx="100000" sy="100000" flip="none" algn="tl"/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/>
            <a:t>Аспірантура (</a:t>
          </a:r>
          <a:r>
            <a:rPr lang="en-US" sz="2000" kern="1200" dirty="0"/>
            <a:t>PhD)</a:t>
          </a:r>
          <a:endParaRPr lang="uk-UA" sz="2000" kern="1200" dirty="0"/>
        </a:p>
      </dsp:txBody>
      <dsp:txXfrm>
        <a:off x="3718528" y="3177687"/>
        <a:ext cx="2299146" cy="88126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FF69C4-ADE9-4A1C-8489-F6A39BA808E9}">
      <dsp:nvSpPr>
        <dsp:cNvPr id="0" name=""/>
        <dsp:cNvSpPr/>
      </dsp:nvSpPr>
      <dsp:spPr>
        <a:xfrm>
          <a:off x="36164" y="544525"/>
          <a:ext cx="2794377" cy="23047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400" b="1" kern="1200" dirty="0" smtClean="0">
              <a:solidFill>
                <a:schemeClr val="accent1">
                  <a:lumMod val="75000"/>
                </a:schemeClr>
              </a:solidFill>
            </a:rPr>
            <a:t>Проекти</a:t>
          </a:r>
          <a:endParaRPr lang="uk-UA" sz="2400" b="1" kern="1200" dirty="0">
            <a:solidFill>
              <a:schemeClr val="accent1">
                <a:lumMod val="75000"/>
              </a:schemeClr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400" b="1" kern="1200" dirty="0" smtClean="0">
              <a:solidFill>
                <a:schemeClr val="accent1">
                  <a:lumMod val="75000"/>
                </a:schemeClr>
              </a:solidFill>
            </a:rPr>
            <a:t>Волонтерство</a:t>
          </a:r>
          <a:endParaRPr lang="uk-UA" sz="2400" b="1" kern="1200" dirty="0">
            <a:solidFill>
              <a:schemeClr val="accent1">
                <a:lumMod val="75000"/>
              </a:schemeClr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400" b="1" kern="1200" dirty="0" smtClean="0">
              <a:solidFill>
                <a:schemeClr val="accent1">
                  <a:lumMod val="75000"/>
                </a:schemeClr>
              </a:solidFill>
            </a:rPr>
            <a:t>Вільний вибір дисциплін</a:t>
          </a:r>
          <a:endParaRPr lang="uk-UA" sz="2400" b="1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89203" y="597564"/>
        <a:ext cx="2688299" cy="1704818"/>
      </dsp:txXfrm>
    </dsp:sp>
    <dsp:sp modelId="{2294F888-A915-4C9E-9344-C2B03B13196D}">
      <dsp:nvSpPr>
        <dsp:cNvPr id="0" name=""/>
        <dsp:cNvSpPr/>
      </dsp:nvSpPr>
      <dsp:spPr>
        <a:xfrm>
          <a:off x="816953" y="682224"/>
          <a:ext cx="3907749" cy="3907749"/>
        </a:xfrm>
        <a:prstGeom prst="leftCircularArrow">
          <a:avLst>
            <a:gd name="adj1" fmla="val 1636"/>
            <a:gd name="adj2" fmla="val 194347"/>
            <a:gd name="adj3" fmla="val 1516488"/>
            <a:gd name="adj4" fmla="val 8571120"/>
            <a:gd name="adj5" fmla="val 1908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tint val="60000"/>
                <a:hueOff val="0"/>
                <a:satOff val="0"/>
                <a:lumOff val="0"/>
                <a:alphaOff val="0"/>
                <a:shade val="88000"/>
                <a:lumMod val="88000"/>
              </a:schemeClr>
              <a:schemeClr val="accent1">
                <a:tint val="60000"/>
                <a:hueOff val="0"/>
                <a:satOff val="0"/>
                <a:lumOff val="0"/>
                <a:alphaOff val="0"/>
              </a:schemeClr>
            </a:duotone>
          </a:blip>
          <a:tile tx="0" ty="0" sx="100000" sy="100000" flip="none" algn="tl"/>
        </a:blip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D7F0CB5-409D-42BB-9F34-85B46B5FF7D7}">
      <dsp:nvSpPr>
        <dsp:cNvPr id="0" name=""/>
        <dsp:cNvSpPr/>
      </dsp:nvSpPr>
      <dsp:spPr>
        <a:xfrm>
          <a:off x="26685" y="2786421"/>
          <a:ext cx="2483891" cy="98776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  <a:schemeClr val="accent1">
                <a:hueOff val="0"/>
                <a:satOff val="0"/>
                <a:lumOff val="0"/>
                <a:alphaOff val="0"/>
              </a:schemeClr>
            </a:duotone>
          </a:blip>
          <a:tile tx="0" ty="0" sx="100000" sy="100000" flip="none" algn="tl"/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chemeClr val="accent1">
                  <a:lumMod val="50000"/>
                </a:schemeClr>
              </a:solidFill>
            </a:rPr>
            <a:t>Стипендії</a:t>
          </a:r>
          <a:endParaRPr lang="uk-UA" sz="2400" b="1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55616" y="2815352"/>
        <a:ext cx="2426029" cy="929899"/>
      </dsp:txXfrm>
    </dsp:sp>
    <dsp:sp modelId="{7C3D6AFA-988C-4A39-B94B-781082C68224}">
      <dsp:nvSpPr>
        <dsp:cNvPr id="0" name=""/>
        <dsp:cNvSpPr/>
      </dsp:nvSpPr>
      <dsp:spPr>
        <a:xfrm>
          <a:off x="3726047" y="544525"/>
          <a:ext cx="2794377" cy="23047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400" b="1" kern="1200" dirty="0" smtClean="0">
              <a:solidFill>
                <a:schemeClr val="accent1">
                  <a:lumMod val="50000"/>
                </a:schemeClr>
              </a:solidFill>
            </a:rPr>
            <a:t>Тьюторство</a:t>
          </a:r>
          <a:endParaRPr lang="uk-UA" sz="2400" b="1" kern="1200" dirty="0">
            <a:solidFill>
              <a:schemeClr val="accent1">
                <a:lumMod val="50000"/>
              </a:schemeClr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400" b="1" kern="1200" dirty="0" smtClean="0">
              <a:solidFill>
                <a:schemeClr val="accent1">
                  <a:lumMod val="50000"/>
                </a:schemeClr>
              </a:solidFill>
            </a:rPr>
            <a:t>Конкурси</a:t>
          </a:r>
          <a:endParaRPr lang="uk-UA" sz="2400" b="1" kern="1200" dirty="0">
            <a:solidFill>
              <a:schemeClr val="accent1">
                <a:lumMod val="50000"/>
              </a:schemeClr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400" b="1" kern="1200" dirty="0" smtClean="0">
              <a:solidFill>
                <a:schemeClr val="accent1">
                  <a:lumMod val="50000"/>
                </a:schemeClr>
              </a:solidFill>
            </a:rPr>
            <a:t>Тренінги</a:t>
          </a:r>
          <a:endParaRPr lang="uk-UA" sz="2400" b="1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3779086" y="1091445"/>
        <a:ext cx="2688299" cy="1704818"/>
      </dsp:txXfrm>
    </dsp:sp>
    <dsp:sp modelId="{BDC479D3-DC1A-4387-B8B8-8819ADA17C61}">
      <dsp:nvSpPr>
        <dsp:cNvPr id="0" name=""/>
        <dsp:cNvSpPr/>
      </dsp:nvSpPr>
      <dsp:spPr>
        <a:xfrm>
          <a:off x="3904581" y="2892602"/>
          <a:ext cx="2483891" cy="98776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  <a:schemeClr val="accent1">
                <a:hueOff val="0"/>
                <a:satOff val="0"/>
                <a:lumOff val="0"/>
                <a:alphaOff val="0"/>
              </a:schemeClr>
            </a:duotone>
          </a:blip>
          <a:tile tx="0" ty="0" sx="100000" sy="100000" flip="none" algn="tl"/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chemeClr val="accent1">
                  <a:lumMod val="50000"/>
                </a:schemeClr>
              </a:solidFill>
            </a:rPr>
            <a:t>Практика</a:t>
          </a:r>
          <a:endParaRPr lang="uk-UA" sz="2400" b="1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3933512" y="2921533"/>
        <a:ext cx="2426029" cy="92989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11/17/2021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9144" y="4882896"/>
            <a:ext cx="4050792" cy="1197864"/>
          </a:xfrm>
          <a:noFill/>
        </p:spPr>
        <p:txBody>
          <a:bodyPr wrap="square" rtlCol="0">
            <a:spAutoFit/>
          </a:bodyPr>
          <a:lstStyle>
            <a:lvl1pPr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‹№›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655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7161889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507049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‹№›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36077928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792334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11/17/2021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1676313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11/17/2021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511169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9995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5341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922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8779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012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11/17/2021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060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11/17/2021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740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11/17/2021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590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5277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4014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11/17/2021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885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  <p:sldLayoutId id="2147483894" r:id="rId12"/>
    <p:sldLayoutId id="2147483895" r:id="rId13"/>
    <p:sldLayoutId id="2147483896" r:id="rId14"/>
    <p:sldLayoutId id="2147483897" r:id="rId15"/>
    <p:sldLayoutId id="2147483898" r:id="rId16"/>
    <p:sldLayoutId id="214748389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>
              <a:lumMod val="60000"/>
              <a:lumOff val="4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jpg"/><Relationship Id="rId7" Type="http://schemas.openxmlformats.org/officeDocument/2006/relationships/hyperlink" Target="mailto:kpr@pnu.edu.ua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13.png"/><Relationship Id="rId7" Type="http://schemas.openxmlformats.org/officeDocument/2006/relationships/diagramLayout" Target="../diagrams/layout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1.xml"/><Relationship Id="rId11" Type="http://schemas.openxmlformats.org/officeDocument/2006/relationships/image" Target="../media/image15.png"/><Relationship Id="rId5" Type="http://schemas.openxmlformats.org/officeDocument/2006/relationships/image" Target="../media/image10.jpeg"/><Relationship Id="rId10" Type="http://schemas.microsoft.com/office/2007/relationships/diagramDrawing" Target="../diagrams/drawing1.xml"/><Relationship Id="rId4" Type="http://schemas.openxmlformats.org/officeDocument/2006/relationships/image" Target="../media/image14.png"/><Relationship Id="rId9" Type="http://schemas.openxmlformats.org/officeDocument/2006/relationships/diagramColors" Target="../diagrams/colors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14.pn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10" Type="http://schemas.openxmlformats.org/officeDocument/2006/relationships/image" Target="../media/image16.png"/><Relationship Id="rId4" Type="http://schemas.openxmlformats.org/officeDocument/2006/relationships/image" Target="../media/image10.jpeg"/><Relationship Id="rId9" Type="http://schemas.microsoft.com/office/2007/relationships/diagramDrawing" Target="../diagrams/drawing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image" Target="../media/image13.png"/><Relationship Id="rId7" Type="http://schemas.openxmlformats.org/officeDocument/2006/relationships/diagramLayout" Target="../diagrams/layout3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3.xml"/><Relationship Id="rId11" Type="http://schemas.openxmlformats.org/officeDocument/2006/relationships/image" Target="../media/image17.png"/><Relationship Id="rId5" Type="http://schemas.openxmlformats.org/officeDocument/2006/relationships/image" Target="../media/image10.jpeg"/><Relationship Id="rId10" Type="http://schemas.microsoft.com/office/2007/relationships/diagramDrawing" Target="../diagrams/drawing3.xml"/><Relationship Id="rId4" Type="http://schemas.openxmlformats.org/officeDocument/2006/relationships/image" Target="../media/image14.png"/><Relationship Id="rId9" Type="http://schemas.openxmlformats.org/officeDocument/2006/relationships/diagramColors" Target="../diagrams/colors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62594">
            <a:off x="5151807" y="311119"/>
            <a:ext cx="5642742" cy="339269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22928">
            <a:off x="272597" y="631605"/>
            <a:ext cx="4297867" cy="1072177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8944557" y="6159116"/>
            <a:ext cx="32474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spc="150" dirty="0">
                <a:ln w="11430"/>
                <a:solidFill>
                  <a:schemeClr val="bg2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вул. Шевченка, 57</a:t>
            </a:r>
          </a:p>
          <a:p>
            <a:pPr lvl="0" algn="ctr"/>
            <a:r>
              <a:rPr lang="ru-RU" sz="1600" spc="150" dirty="0">
                <a:ln w="11430"/>
                <a:solidFill>
                  <a:schemeClr val="bg2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м. </a:t>
            </a:r>
            <a:r>
              <a:rPr lang="ru-RU" sz="1600" spc="150" dirty="0" err="1">
                <a:ln w="11430"/>
                <a:solidFill>
                  <a:schemeClr val="bg2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Івано-Франківськ</a:t>
            </a:r>
            <a:endParaRPr lang="ru-RU" sz="1600" spc="150" dirty="0">
              <a:ln w="11430"/>
              <a:solidFill>
                <a:schemeClr val="bg2">
                  <a:lumMod val="40000"/>
                  <a:lumOff val="6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2401" y="6297615"/>
            <a:ext cx="3403601" cy="89255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b="1" spc="150" dirty="0">
                <a:ln w="11430"/>
                <a:solidFill>
                  <a:schemeClr val="bg1"/>
                </a:solidFill>
              </a:rPr>
              <a:t>(0342)596014</a:t>
            </a:r>
          </a:p>
          <a:p>
            <a:pPr algn="ctr"/>
            <a:r>
              <a:rPr lang="en-US" sz="1600" b="1" spc="150" dirty="0">
                <a:ln w="11430"/>
                <a:solidFill>
                  <a:schemeClr val="bg2">
                    <a:lumMod val="20000"/>
                    <a:lumOff val="80000"/>
                  </a:schemeClr>
                </a:solidFill>
              </a:rPr>
              <a:t>dekanat_psycholog@pnu.edu</a:t>
            </a:r>
          </a:p>
          <a:p>
            <a:pPr algn="ctr"/>
            <a:endParaRPr lang="ru-RU" b="1" spc="150" dirty="0">
              <a:ln w="11430"/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026" name="Picture 2" descr="Как запретить геолокацию в Viber на Android и iO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4106" y="6232031"/>
            <a:ext cx="704187" cy="438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361076" y="3730470"/>
            <a:ext cx="12090023" cy="1077218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  <a:reflection blurRad="6350" stA="50000" endA="300" endPos="55000" dir="5400000" sy="-100000" algn="bl" rotWithShape="0"/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uk-UA" sz="2800" i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</a:t>
            </a:r>
            <a:r>
              <a:rPr lang="uk-UA" sz="2800" b="1" dirty="0" err="1" smtClean="0">
                <a:solidFill>
                  <a:srgbClr val="FF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Бакалаврат</a:t>
            </a:r>
            <a:r>
              <a:rPr lang="uk-UA" sz="2800" b="1" dirty="0" smtClean="0">
                <a:solidFill>
                  <a:srgbClr val="FF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_</a:t>
            </a:r>
            <a:r>
              <a:rPr lang="uk-UA" sz="2800" b="1" dirty="0" err="1" smtClean="0">
                <a:solidFill>
                  <a:srgbClr val="FF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Магістратура_</a:t>
            </a:r>
            <a:r>
              <a:rPr lang="uk-UA" sz="2800" b="1" dirty="0" err="1">
                <a:solidFill>
                  <a:srgbClr val="FF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Аспірантура</a:t>
            </a:r>
            <a:r>
              <a:rPr lang="uk-UA" sz="2800" b="1" dirty="0">
                <a:solidFill>
                  <a:srgbClr val="FF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sz="2800" b="1" dirty="0">
                <a:solidFill>
                  <a:srgbClr val="FF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PhD</a:t>
            </a:r>
            <a:r>
              <a:rPr lang="en-US" sz="2800" b="1" dirty="0" smtClean="0">
                <a:solidFill>
                  <a:srgbClr val="FF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uk-UA" sz="2800" b="1" dirty="0" smtClean="0">
              <a:solidFill>
                <a:srgbClr val="FF66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uk-UA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</a:t>
            </a:r>
            <a:r>
              <a:rPr lang="uk-UA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Факультету </a:t>
            </a:r>
            <a:r>
              <a:rPr lang="uk-UA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психології</a:t>
            </a:r>
          </a:p>
          <a:p>
            <a:r>
              <a:rPr lang="uk-UA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</a:t>
            </a:r>
            <a:r>
              <a:rPr lang="uk-UA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Прикарпатського національного університут імені Вас</a:t>
            </a:r>
            <a:r>
              <a:rPr lang="uk-UA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иля Стефаника</a:t>
            </a:r>
            <a:endParaRPr lang="ru-RU" b="1" dirty="0">
              <a:solidFill>
                <a:schemeClr val="bg2">
                  <a:lumMod val="20000"/>
                  <a:lumOff val="8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Picture 2" descr="Телефонный звонок IQ People Computer Иконка Трубка, Iphone, синий,  электроника, текст png | Klipartz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025" y="6411522"/>
            <a:ext cx="684323" cy="393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Кафедра психології розвитку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32865">
            <a:off x="1012242" y="2390345"/>
            <a:ext cx="2569742" cy="157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кутник 8"/>
          <p:cNvSpPr/>
          <p:nvPr/>
        </p:nvSpPr>
        <p:spPr>
          <a:xfrm rot="21409761">
            <a:off x="7200121" y="2935921"/>
            <a:ext cx="34856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 smtClean="0"/>
              <a:t>                        </a:t>
            </a:r>
            <a:r>
              <a:rPr lang="en-US" u="sng" dirty="0" smtClean="0">
                <a:solidFill>
                  <a:schemeClr val="accent3">
                    <a:lumMod val="75000"/>
                  </a:schemeClr>
                </a:solidFill>
                <a:hlinkClick r:id="rId7"/>
              </a:rPr>
              <a:t>kpr@pnu.edu.ua</a:t>
            </a:r>
            <a:endParaRPr lang="en-US" u="sng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46" y="4352544"/>
            <a:ext cx="897818" cy="910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021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765722" y="173052"/>
            <a:ext cx="10491784" cy="58403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 txBox="1">
            <a:spLocks/>
          </p:cNvSpPr>
          <p:nvPr/>
        </p:nvSpPr>
        <p:spPr>
          <a:xfrm>
            <a:off x="4286865" y="2035277"/>
            <a:ext cx="4532670" cy="845574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reflection blurRad="6350" stA="50000" endA="300" endPos="55000" dir="5400000" sy="-100000" algn="bl" rotWithShape="0"/>
          </a:effectLst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СПЕЦ</a:t>
            </a:r>
            <a:r>
              <a:rPr lang="uk-UA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ІАЛЬНІСТЬ</a:t>
            </a:r>
            <a:endParaRPr lang="ru-RU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Текст 2"/>
          <p:cNvSpPr txBox="1">
            <a:spLocks/>
          </p:cNvSpPr>
          <p:nvPr/>
        </p:nvSpPr>
        <p:spPr>
          <a:xfrm>
            <a:off x="3972231" y="3033573"/>
            <a:ext cx="4847303" cy="560356"/>
          </a:xfrm>
          <a:prstGeom prst="rect">
            <a:avLst/>
          </a:prstGeom>
        </p:spPr>
        <p:txBody>
          <a:bodyPr/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4000" b="1" dirty="0" smtClean="0">
                <a:solidFill>
                  <a:srgbClr val="B78923"/>
                </a:solidFill>
                <a:latin typeface="Arial Black" panose="020B0A04020102020204" pitchFamily="34" charset="0"/>
              </a:rPr>
              <a:t>ПСИХОЛОГІЯ</a:t>
            </a:r>
            <a:endParaRPr lang="ru-RU" sz="4000" b="1" dirty="0">
              <a:solidFill>
                <a:srgbClr val="B78923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Текст 4"/>
          <p:cNvSpPr txBox="1">
            <a:spLocks/>
          </p:cNvSpPr>
          <p:nvPr/>
        </p:nvSpPr>
        <p:spPr>
          <a:xfrm>
            <a:off x="6650201" y="1501964"/>
            <a:ext cx="4041775" cy="793252"/>
          </a:xfrm>
          <a:prstGeom prst="rect">
            <a:avLst/>
          </a:prstGeom>
        </p:spPr>
        <p:txBody>
          <a:bodyPr/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dirty="0" smtClean="0">
                <a:latin typeface="Arial Black" panose="020B0A04020102020204" pitchFamily="34" charset="0"/>
              </a:rPr>
              <a:t>             </a:t>
            </a:r>
            <a:endParaRPr lang="uk-UA" sz="2400" b="1" i="1" u="sng" dirty="0" smtClean="0">
              <a:solidFill>
                <a:schemeClr val="bg2">
                  <a:lumMod val="20000"/>
                  <a:lumOff val="8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8" name="Рисунок 7" descr="65417041-db15-48ac-bdea-24e359567741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40260" y="402551"/>
            <a:ext cx="3117246" cy="1003338"/>
          </a:xfrm>
          <a:prstGeom prst="rect">
            <a:avLst/>
          </a:prstGeom>
        </p:spPr>
      </p:pic>
      <p:sp>
        <p:nvSpPr>
          <p:cNvPr id="9" name="Прямоугольник 5"/>
          <p:cNvSpPr/>
          <p:nvPr/>
        </p:nvSpPr>
        <p:spPr>
          <a:xfrm>
            <a:off x="3066387" y="6013358"/>
            <a:ext cx="6348960" cy="369332"/>
          </a:xfrm>
          <a:prstGeom prst="rect">
            <a:avLst/>
          </a:prstGeom>
          <a:ln>
            <a:noFill/>
          </a:ln>
          <a:scene3d>
            <a:camera prst="perspectiveLeft"/>
            <a:lightRig rig="threePt" dir="t"/>
          </a:scene3d>
        </p:spPr>
        <p:txBody>
          <a:bodyPr wrap="square">
            <a:spAutoFit/>
            <a:scene3d>
              <a:camera prst="perspectiveAbove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uk-UA" b="1" spc="150" dirty="0" smtClean="0">
                <a:ln w="11430">
                  <a:noFill/>
                </a:ln>
                <a:solidFill>
                  <a:schemeClr val="bg2">
                    <a:lumMod val="20000"/>
                    <a:lumOff val="8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Приймальна комісія: </a:t>
            </a:r>
            <a:r>
              <a:rPr lang="en-US" b="1" spc="150" dirty="0">
                <a:ln w="11430">
                  <a:noFill/>
                </a:ln>
                <a:solidFill>
                  <a:schemeClr val="bg2">
                    <a:lumMod val="20000"/>
                    <a:lumOff val="8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https://admission.pnu.edu.ua/</a:t>
            </a:r>
            <a:endParaRPr lang="ru-RU" b="1" spc="150" dirty="0">
              <a:ln w="11430">
                <a:noFill/>
              </a:ln>
              <a:solidFill>
                <a:schemeClr val="bg2">
                  <a:lumMod val="20000"/>
                  <a:lumOff val="80000"/>
                </a:schemeClr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938" y="634338"/>
            <a:ext cx="2422542" cy="3519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121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65417041-db15-48ac-bdea-24e359567741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3254062" cy="1047375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3740820" y="466490"/>
            <a:ext cx="4968552" cy="101584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u="sng" dirty="0" smtClean="0">
                <a:solidFill>
                  <a:schemeClr val="accent1">
                    <a:lumMod val="75000"/>
                  </a:schemeClr>
                </a:solidFill>
              </a:rPr>
              <a:t>Освітній рівень: </a:t>
            </a:r>
            <a:r>
              <a:rPr lang="ru-RU" sz="2800" b="1" u="sng" dirty="0">
                <a:solidFill>
                  <a:schemeClr val="accent1">
                    <a:lumMod val="75000"/>
                  </a:schemeClr>
                </a:solidFill>
              </a:rPr>
              <a:t>Бакалавр</a:t>
            </a:r>
            <a:endParaRPr lang="uk-UA" sz="28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uk-UA" sz="2800" b="1" u="sng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Психологія</a:t>
            </a:r>
            <a:endParaRPr lang="uk-UA" sz="2800" b="1" u="sng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25238" y="2461282"/>
            <a:ext cx="3672408" cy="98976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u="sng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800" b="1" u="sng" dirty="0">
                <a:solidFill>
                  <a:schemeClr val="accent1">
                    <a:lumMod val="75000"/>
                  </a:schemeClr>
                </a:solidFill>
              </a:rPr>
              <a:t>Освітня програма “Психологія”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724730" y="2336305"/>
            <a:ext cx="3744416" cy="98976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u="sng" dirty="0" smtClean="0">
                <a:solidFill>
                  <a:srgbClr val="002060"/>
                </a:solidFill>
              </a:rPr>
              <a:t> </a:t>
            </a:r>
            <a:r>
              <a:rPr lang="ru-RU" sz="2400" b="1" u="sng" dirty="0">
                <a:solidFill>
                  <a:schemeClr val="accent1">
                    <a:lumMod val="75000"/>
                  </a:schemeClr>
                </a:solidFill>
              </a:rPr>
              <a:t>Освітня програма “Реабілітаційна психологія”</a:t>
            </a:r>
          </a:p>
        </p:txBody>
      </p:sp>
      <p:sp>
        <p:nvSpPr>
          <p:cNvPr id="8" name="Стрелка вниз 7"/>
          <p:cNvSpPr/>
          <p:nvPr/>
        </p:nvSpPr>
        <p:spPr>
          <a:xfrm rot="3041966">
            <a:off x="3989938" y="1585176"/>
            <a:ext cx="459516" cy="861552"/>
          </a:xfrm>
          <a:prstGeom prst="downArrow">
            <a:avLst>
              <a:gd name="adj1" fmla="val 50000"/>
              <a:gd name="adj2" fmla="val 54662"/>
            </a:avLst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9" name="Стрелка вниз 8"/>
          <p:cNvSpPr/>
          <p:nvPr/>
        </p:nvSpPr>
        <p:spPr>
          <a:xfrm rot="18164196">
            <a:off x="8054622" y="1550935"/>
            <a:ext cx="398688" cy="826485"/>
          </a:xfrm>
          <a:prstGeom prst="downArrow">
            <a:avLst>
              <a:gd name="adj1" fmla="val 50000"/>
              <a:gd name="adj2" fmla="val 54662"/>
            </a:avLst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553694" y="3595052"/>
            <a:ext cx="5909473" cy="282001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r>
              <a:rPr lang="ru-RU" sz="3200" b="1" u="sng" dirty="0" smtClean="0">
                <a:solidFill>
                  <a:schemeClr val="accent1">
                    <a:lumMod val="75000"/>
                  </a:schemeClr>
                </a:solidFill>
              </a:rPr>
              <a:t>Вступ можливий на основі: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0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ОКР молодшого спеціаліста (на основі ПЗСО</a:t>
            </a:r>
            <a:r>
              <a:rPr lang="uk-UA" sz="20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) після 11 класу</a:t>
            </a:r>
            <a:endParaRPr lang="uk-UA" sz="2000" dirty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0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ОР бакалавра (на основі ОКР молодшого спеціаліста</a:t>
            </a:r>
            <a:r>
              <a:rPr lang="uk-UA" sz="20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) (старші курси)</a:t>
            </a:r>
            <a:endParaRPr lang="uk-UA" sz="2000" b="1" dirty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0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ОР бакалавра (на основі здобутого рівня вищої освіти – бакалавра, спеціаліста, магістра</a:t>
            </a:r>
            <a:r>
              <a:rPr lang="uk-UA" sz="20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)</a:t>
            </a:r>
            <a:r>
              <a:rPr lang="uk-UA" sz="20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(старші курси)</a:t>
            </a:r>
            <a:endParaRPr lang="uk-UA" sz="2000" b="1" dirty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uk-UA" sz="2000" b="1" dirty="0">
              <a:solidFill>
                <a:schemeClr val="tx1"/>
              </a:solidFill>
            </a:endParaRPr>
          </a:p>
          <a:p>
            <a:pPr algn="ctr"/>
            <a:endParaRPr lang="ru-RU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067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6889238" y="2099816"/>
            <a:ext cx="2975687" cy="3432154"/>
          </a:xfrm>
          <a:prstGeom prst="roundRect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ЗНО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000" dirty="0">
                <a:solidFill>
                  <a:schemeClr val="bg1"/>
                </a:solidFill>
              </a:rPr>
              <a:t>Українська мова та література;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000" dirty="0">
                <a:solidFill>
                  <a:schemeClr val="bg1"/>
                </a:solidFill>
              </a:rPr>
              <a:t>Математика;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000" dirty="0">
                <a:solidFill>
                  <a:schemeClr val="bg1"/>
                </a:solidFill>
              </a:rPr>
              <a:t>Історія України або іноземна мова, або біологія, або географія, або фізика, або хімія</a:t>
            </a:r>
          </a:p>
          <a:p>
            <a:pPr algn="ctr"/>
            <a:endParaRPr lang="ru-RU" sz="14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3" name="Рисунок 2" descr="65417041-db15-48ac-bdea-24e359567741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-94418"/>
            <a:ext cx="3500429" cy="1386498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2083311" y="2424442"/>
            <a:ext cx="3672408" cy="98976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b="1" u="sng" dirty="0">
                <a:solidFill>
                  <a:schemeClr val="accent1">
                    <a:lumMod val="75000"/>
                  </a:schemeClr>
                </a:solidFill>
              </a:rPr>
              <a:t>Освітня програма “Психологія</a:t>
            </a:r>
            <a:r>
              <a:rPr lang="ru-RU" sz="2400" b="1" u="sng" dirty="0">
                <a:solidFill>
                  <a:srgbClr val="002060"/>
                </a:solidFill>
              </a:rPr>
              <a:t>”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083311" y="4199716"/>
            <a:ext cx="3672408" cy="98976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 smtClean="0">
                <a:solidFill>
                  <a:srgbClr val="002060"/>
                </a:solidFill>
              </a:rPr>
              <a:t> </a:t>
            </a:r>
            <a:r>
              <a:rPr lang="ru-RU" sz="2400" b="1" u="sng" dirty="0">
                <a:solidFill>
                  <a:schemeClr val="accent1">
                    <a:lumMod val="75000"/>
                  </a:schemeClr>
                </a:solidFill>
              </a:rPr>
              <a:t>Освітня програма “Реабілітаційна психологія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328009" y="1096138"/>
            <a:ext cx="7536916" cy="830997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>
            <a:spAutoFit/>
          </a:bodyPr>
          <a:lstStyle/>
          <a:p>
            <a:r>
              <a:rPr lang="ru-RU" sz="2400" b="1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</a:rPr>
              <a:t>Вступ на освітні програми ОКР </a:t>
            </a:r>
            <a:r>
              <a:rPr lang="ru-RU" sz="2400" b="1" u="sng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</a:rPr>
              <a:t>молодшого спеціаліста (на основі ПЗСО</a:t>
            </a:r>
            <a:r>
              <a:rPr lang="ru-RU" sz="2400" b="1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</a:rPr>
              <a:t>) після 11 класу</a:t>
            </a:r>
            <a:endParaRPr lang="ru-RU" sz="2400" b="1" i="0" u="sng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5911644" y="2810342"/>
            <a:ext cx="936104" cy="369213"/>
          </a:xfrm>
          <a:prstGeom prst="rightArrow">
            <a:avLst/>
          </a:prstGeom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8" name="Стрелка вправо 7"/>
          <p:cNvSpPr/>
          <p:nvPr/>
        </p:nvSpPr>
        <p:spPr>
          <a:xfrm>
            <a:off x="5844014" y="4513729"/>
            <a:ext cx="1045224" cy="361741"/>
          </a:xfrm>
          <a:prstGeom prst="rightArrow">
            <a:avLst/>
          </a:prstGeom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800231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5417041-db15-48ac-bdea-24e359567741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23949" y="-124338"/>
            <a:ext cx="3278737" cy="1121722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496032" y="335885"/>
            <a:ext cx="4534126" cy="98976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 smtClean="0">
                <a:solidFill>
                  <a:srgbClr val="002060"/>
                </a:solidFill>
              </a:rPr>
              <a:t> </a:t>
            </a:r>
            <a:r>
              <a:rPr lang="ru-RU" sz="2400" b="1" u="sng" dirty="0">
                <a:solidFill>
                  <a:schemeClr val="accent1">
                    <a:lumMod val="75000"/>
                  </a:schemeClr>
                </a:solidFill>
              </a:rPr>
              <a:t>Освітня програма </a:t>
            </a:r>
            <a:r>
              <a:rPr lang="ru-RU" sz="2400" b="1" u="sng" dirty="0" smtClean="0">
                <a:solidFill>
                  <a:schemeClr val="accent1">
                    <a:lumMod val="75000"/>
                  </a:schemeClr>
                </a:solidFill>
              </a:rPr>
              <a:t>«Психологія»</a:t>
            </a:r>
            <a:endParaRPr lang="ru-RU" sz="2400" b="1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101099" y="1463040"/>
            <a:ext cx="7200800" cy="4101737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i="1" u="sng" dirty="0">
                <a:solidFill>
                  <a:schemeClr val="accent1">
                    <a:lumMod val="75000"/>
                  </a:schemeClr>
                </a:solidFill>
              </a:rPr>
              <a:t>Випускники програми можуть працювати: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>
                <a:solidFill>
                  <a:schemeClr val="tx1"/>
                </a:solidFill>
              </a:rPr>
              <a:t>у закладах системи освіти (дошкільні, загальноосвітні, професійні, вищі навчальні заклади);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 smtClean="0">
                <a:solidFill>
                  <a:schemeClr val="tx1"/>
                </a:solidFill>
              </a:rPr>
              <a:t>в </a:t>
            </a:r>
            <a:r>
              <a:rPr lang="uk-UA" dirty="0">
                <a:solidFill>
                  <a:schemeClr val="tx1"/>
                </a:solidFill>
              </a:rPr>
              <a:t>інклюзивно-ресурсних центрах;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>
                <a:solidFill>
                  <a:schemeClr val="tx1"/>
                </a:solidFill>
              </a:rPr>
              <a:t>у центрах соціальних служб для сім’ї, дітей та молоді, дитячих центрах творчості та </a:t>
            </a:r>
            <a:r>
              <a:rPr lang="uk-UA" dirty="0" smtClean="0">
                <a:solidFill>
                  <a:schemeClr val="tx1"/>
                </a:solidFill>
              </a:rPr>
              <a:t>дозвілля;</a:t>
            </a:r>
            <a:endParaRPr lang="uk-UA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 smtClean="0">
                <a:solidFill>
                  <a:schemeClr val="tx1"/>
                </a:solidFill>
              </a:rPr>
              <a:t>у</a:t>
            </a:r>
            <a:r>
              <a:rPr lang="uk-UA" dirty="0">
                <a:solidFill>
                  <a:schemeClr val="tx1"/>
                </a:solidFill>
              </a:rPr>
              <a:t> дитячих будинках, притулках, геронтологічних центрах;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>
                <a:solidFill>
                  <a:schemeClr val="tx1"/>
                </a:solidFill>
              </a:rPr>
              <a:t>у пенітенціарних закладах, митниці, військових формуваннях Міністерства оборони України та Міністерства внутрішніх справ України;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>
                <a:solidFill>
                  <a:schemeClr val="tx1"/>
                </a:solidFill>
              </a:rPr>
              <a:t>в установах з відбору персоналу (кадрові агентства, центри зайнятості, центри профорієнтації та ін</a:t>
            </a:r>
            <a:r>
              <a:rPr lang="uk-UA" dirty="0" smtClean="0">
                <a:solidFill>
                  <a:schemeClr val="tx1"/>
                </a:solidFill>
              </a:rPr>
              <a:t>.);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 smtClean="0">
                <a:solidFill>
                  <a:schemeClr val="tx1"/>
                </a:solidFill>
              </a:rPr>
              <a:t>в </a:t>
            </a:r>
            <a:r>
              <a:rPr lang="uk-UA" dirty="0">
                <a:solidFill>
                  <a:schemeClr val="tx1"/>
                </a:solidFill>
              </a:rPr>
              <a:t>організаціях та бізнес-структурах;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>
                <a:solidFill>
                  <a:schemeClr val="tx1"/>
                </a:solidFill>
              </a:rPr>
              <a:t>приватна діяльність психолога</a:t>
            </a:r>
          </a:p>
        </p:txBody>
      </p:sp>
    </p:spTree>
    <p:extLst>
      <p:ext uri="{BB962C8B-B14F-4D97-AF65-F5344CB8AC3E}">
        <p14:creationId xmlns:p14="http://schemas.microsoft.com/office/powerpoint/2010/main" val="431619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5417041-db15-48ac-bdea-24e359567741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22784" y="0"/>
            <a:ext cx="3391154" cy="967086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583184" y="240128"/>
            <a:ext cx="4541021" cy="84575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 smtClean="0">
                <a:solidFill>
                  <a:srgbClr val="002060"/>
                </a:solidFill>
              </a:rPr>
              <a:t> </a:t>
            </a:r>
            <a:r>
              <a:rPr lang="ru-RU" sz="2400" b="1" u="sng" dirty="0">
                <a:solidFill>
                  <a:schemeClr val="accent1">
                    <a:lumMod val="75000"/>
                  </a:schemeClr>
                </a:solidFill>
              </a:rPr>
              <a:t>Освітня програма </a:t>
            </a:r>
            <a:r>
              <a:rPr lang="ru-RU" sz="2400" b="1" u="sng" dirty="0" smtClean="0">
                <a:solidFill>
                  <a:schemeClr val="accent1">
                    <a:lumMod val="75000"/>
                  </a:schemeClr>
                </a:solidFill>
              </a:rPr>
              <a:t>«Реабілітаційна психологія»</a:t>
            </a:r>
            <a:endParaRPr lang="ru-RU" sz="2400" b="1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238544" y="1291087"/>
            <a:ext cx="8410443" cy="466885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b="1" u="sng" dirty="0">
                <a:solidFill>
                  <a:schemeClr val="accent1">
                    <a:lumMod val="75000"/>
                  </a:schemeClr>
                </a:solidFill>
              </a:rPr>
              <a:t>Випускники програми можуть працювати:</a:t>
            </a:r>
            <a:endParaRPr lang="uk-UA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>
                <a:solidFill>
                  <a:schemeClr val="tx1"/>
                </a:solidFill>
              </a:rPr>
              <a:t>у закладах охорони здоров’я (лікувально-профілактичні заклади, перинатальні, наркологічні, реабілітаційні центри, заклади санаторно-курортного лікування);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>
                <a:solidFill>
                  <a:schemeClr val="tx1"/>
                </a:solidFill>
              </a:rPr>
              <a:t>в інклюзивно-ресурсних центрах; дитячих центрах творчості та дозвілля;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 smtClean="0">
                <a:solidFill>
                  <a:schemeClr val="tx1"/>
                </a:solidFill>
              </a:rPr>
              <a:t>у </a:t>
            </a:r>
            <a:r>
              <a:rPr lang="uk-UA" dirty="0">
                <a:solidFill>
                  <a:schemeClr val="tx1"/>
                </a:solidFill>
              </a:rPr>
              <a:t>центрах соціальних служб для сім’ї, дітей та молоді;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 smtClean="0">
                <a:solidFill>
                  <a:schemeClr val="tx1"/>
                </a:solidFill>
              </a:rPr>
              <a:t>службі </a:t>
            </a:r>
            <a:r>
              <a:rPr lang="uk-UA" dirty="0">
                <a:solidFill>
                  <a:schemeClr val="tx1"/>
                </a:solidFill>
              </a:rPr>
              <a:t>довіри, дитячих будинках, школах-інтернатах, геронтологічних центрах;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>
                <a:solidFill>
                  <a:schemeClr val="tx1"/>
                </a:solidFill>
              </a:rPr>
              <a:t>у сферах діяльності, пов’язаних з екстремальною та кризовою психологією (пенітенціарні заклади, військові формування Міністерства оборони України та Міністерства внутрішніх справ України); </a:t>
            </a:r>
            <a:endParaRPr lang="uk-UA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 smtClean="0">
                <a:solidFill>
                  <a:schemeClr val="tx1"/>
                </a:solidFill>
              </a:rPr>
              <a:t>у </a:t>
            </a:r>
            <a:r>
              <a:rPr lang="uk-UA" dirty="0">
                <a:solidFill>
                  <a:schemeClr val="tx1"/>
                </a:solidFill>
              </a:rPr>
              <a:t>закладах системи освіти (дошкільні, загальноосвітні, професійні, вищі навчальні заклади);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>
                <a:solidFill>
                  <a:schemeClr val="tx1"/>
                </a:solidFill>
              </a:rPr>
              <a:t>в установах з відбору персоналу (кадрові агентства, центри зайнятості, центри профорієнтації та ін.).</a:t>
            </a:r>
          </a:p>
        </p:txBody>
      </p:sp>
    </p:spTree>
    <p:extLst>
      <p:ext uri="{BB962C8B-B14F-4D97-AF65-F5344CB8AC3E}">
        <p14:creationId xmlns:p14="http://schemas.microsoft.com/office/powerpoint/2010/main" val="2558096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170940"/>
            <a:ext cx="12192000" cy="10584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6143644"/>
            <a:ext cx="12192000" cy="714356"/>
          </a:xfrm>
          <a:prstGeom prst="rect">
            <a:avLst/>
          </a:prstGeom>
          <a:solidFill>
            <a:srgbClr val="3CA2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Picture 4" descr="интернет иконки. Скачать бесплатно иконки интернет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7725173" y="5603975"/>
            <a:ext cx="482711" cy="482711"/>
          </a:xfrm>
          <a:prstGeom prst="rect">
            <a:avLst/>
          </a:prstGeom>
          <a:solidFill>
            <a:srgbClr val="00B0F0"/>
          </a:solidFill>
        </p:spPr>
      </p:pic>
      <p:sp>
        <p:nvSpPr>
          <p:cNvPr id="6" name="Прямоугольник 5"/>
          <p:cNvSpPr/>
          <p:nvPr/>
        </p:nvSpPr>
        <p:spPr>
          <a:xfrm>
            <a:off x="8100111" y="5717192"/>
            <a:ext cx="4134465" cy="369332"/>
          </a:xfrm>
          <a:prstGeom prst="rect">
            <a:avLst/>
          </a:prstGeom>
          <a:scene3d>
            <a:camera prst="perspectiveLeft"/>
            <a:lightRig rig="threePt" dir="t"/>
          </a:scene3d>
        </p:spPr>
        <p:txBody>
          <a:bodyPr wrap="none">
            <a:spAutoFit/>
            <a:scene3d>
              <a:camera prst="perspectiveAbove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b="1" spc="150" dirty="0">
                <a:ln w="11430">
                  <a:noFill/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https://philosophical.pnu.edu.ua/</a:t>
            </a:r>
            <a:endParaRPr lang="ru-RU" b="1" spc="150" dirty="0">
              <a:ln w="11430">
                <a:noFill/>
              </a:ln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7" name="Picture 6" descr="Иконка «Телефон» — скачай бесплатно PNG и векторе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428596" y="6351570"/>
            <a:ext cx="357190" cy="35719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24700" y="6190744"/>
            <a:ext cx="3786214" cy="86177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(0342)596014</a:t>
            </a:r>
          </a:p>
          <a:p>
            <a:pPr algn="ctr"/>
            <a:r>
              <a:rPr 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dekanat_psycholog@pnu.edu</a:t>
            </a:r>
          </a:p>
          <a:p>
            <a:pPr algn="ctr"/>
            <a:endParaRPr lang="ru-RU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9" name="Picture 8" descr="Location mark free vector icons designed by Icomoon | Icon design, Vector  icon design, Vector icons"/>
          <p:cNvPicPr>
            <a:picLocks noChangeAspect="1" noChangeArrowheads="1"/>
          </p:cNvPicPr>
          <p:nvPr/>
        </p:nvPicPr>
        <p:blipFill>
          <a:blip r:embed="rId4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8821828" y="6256284"/>
            <a:ext cx="785818" cy="412554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9081987" y="6143644"/>
            <a:ext cx="285752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вул. Шевченка, 57</a:t>
            </a:r>
          </a:p>
          <a:p>
            <a:pPr algn="ctr"/>
            <a:r>
              <a:rPr lang="ru-RU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м. Івано-Франківськ</a:t>
            </a:r>
          </a:p>
          <a:p>
            <a:pPr algn="ctr"/>
            <a:endParaRPr lang="ru-RU" sz="16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1" name="Рисунок 10" descr="65417041-db15-48ac-bdea-24e359567741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66529" y="-61772"/>
            <a:ext cx="3500429" cy="1123628"/>
          </a:xfrm>
          <a:prstGeom prst="rect">
            <a:avLst/>
          </a:prstGeom>
        </p:spPr>
      </p:pic>
      <p:graphicFrame>
        <p:nvGraphicFramePr>
          <p:cNvPr id="13" name="Схема 12">
            <a:extLst>
              <a:ext uri="{FF2B5EF4-FFF2-40B4-BE49-F238E27FC236}">
                <a16:creationId xmlns:a16="http://schemas.microsoft.com/office/drawing/2014/main" id="{6096A261-0E51-4DD1-9F19-244768B6D37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14417071"/>
              </p:ext>
            </p:extLst>
          </p:nvPr>
        </p:nvGraphicFramePr>
        <p:xfrm>
          <a:off x="1227909" y="-61771"/>
          <a:ext cx="6520425" cy="50381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BD9CF01E-77CF-44E2-9893-68607B4216A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274820" y="1024463"/>
            <a:ext cx="2665652" cy="399847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AD63797-E02C-4121-A035-8E5EE9B9BFB5}"/>
              </a:ext>
            </a:extLst>
          </p:cNvPr>
          <p:cNvSpPr txBox="1"/>
          <p:nvPr/>
        </p:nvSpPr>
        <p:spPr>
          <a:xfrm>
            <a:off x="1624533" y="355493"/>
            <a:ext cx="6100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i="1" dirty="0">
                <a:solidFill>
                  <a:schemeClr val="accent1">
                    <a:lumMod val="50000"/>
                  </a:schemeClr>
                </a:solidFill>
              </a:rPr>
              <a:t>Можливості подальшого навчання:</a:t>
            </a:r>
          </a:p>
        </p:txBody>
      </p:sp>
    </p:spTree>
    <p:extLst>
      <p:ext uri="{BB962C8B-B14F-4D97-AF65-F5344CB8AC3E}">
        <p14:creationId xmlns:p14="http://schemas.microsoft.com/office/powerpoint/2010/main" val="983236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170940"/>
            <a:ext cx="12192000" cy="10584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6143644"/>
            <a:ext cx="12192000" cy="714356"/>
          </a:xfrm>
          <a:prstGeom prst="rect">
            <a:avLst/>
          </a:prstGeom>
          <a:solidFill>
            <a:srgbClr val="3CA2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Picture 6" descr="Иконка «Телефон» — скачай бесплатно PNG и векторе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428596" y="6351570"/>
            <a:ext cx="357190" cy="35719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24700" y="6190744"/>
            <a:ext cx="3786214" cy="86177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(0342)596014</a:t>
            </a:r>
          </a:p>
          <a:p>
            <a:pPr algn="ctr"/>
            <a:r>
              <a:rPr 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dekanat_psycholog@pnu.edu</a:t>
            </a:r>
          </a:p>
          <a:p>
            <a:pPr algn="ctr"/>
            <a:endParaRPr lang="ru-RU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9" name="Picture 8" descr="Location mark free vector icons designed by Icomoon | Icon design, Vector  icon design, Vector icons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8821828" y="6256284"/>
            <a:ext cx="785818" cy="412554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9183694" y="6159406"/>
            <a:ext cx="285752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вул. Шевченка, 57</a:t>
            </a:r>
          </a:p>
          <a:p>
            <a:pPr algn="ctr"/>
            <a:r>
              <a:rPr lang="ru-RU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м. Івано-Франківськ</a:t>
            </a:r>
          </a:p>
          <a:p>
            <a:pPr algn="ctr"/>
            <a:endParaRPr lang="ru-RU" sz="16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1" name="Рисунок 10" descr="65417041-db15-48ac-bdea-24e359567741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66529" y="-61772"/>
            <a:ext cx="3500429" cy="1123628"/>
          </a:xfrm>
          <a:prstGeom prst="rect">
            <a:avLst/>
          </a:prstGeom>
        </p:spPr>
      </p:pic>
      <p:graphicFrame>
        <p:nvGraphicFramePr>
          <p:cNvPr id="13" name="Схема 12">
            <a:extLst>
              <a:ext uri="{FF2B5EF4-FFF2-40B4-BE49-F238E27FC236}">
                <a16:creationId xmlns:a16="http://schemas.microsoft.com/office/drawing/2014/main" id="{6096A261-0E51-4DD1-9F19-244768B6D37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4083088"/>
              </p:ext>
            </p:extLst>
          </p:nvPr>
        </p:nvGraphicFramePr>
        <p:xfrm>
          <a:off x="1249182" y="636218"/>
          <a:ext cx="6520425" cy="50381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EAD63797-E02C-4121-A035-8E5EE9B9BFB5}"/>
              </a:ext>
            </a:extLst>
          </p:cNvPr>
          <p:cNvSpPr txBox="1"/>
          <p:nvPr/>
        </p:nvSpPr>
        <p:spPr>
          <a:xfrm>
            <a:off x="1459935" y="230859"/>
            <a:ext cx="59323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chemeClr val="accent1">
                    <a:lumMod val="50000"/>
                  </a:schemeClr>
                </a:solidFill>
              </a:rPr>
              <a:t>Додаткові можливості </a:t>
            </a:r>
            <a:r>
              <a:rPr lang="uk-UA" sz="2400" b="1" dirty="0">
                <a:solidFill>
                  <a:schemeClr val="accent1">
                    <a:lumMod val="50000"/>
                  </a:schemeClr>
                </a:solidFill>
              </a:rPr>
              <a:t>	</a:t>
            </a:r>
            <a:r>
              <a:rPr lang="uk-UA" sz="2400" b="1" dirty="0" smtClean="0">
                <a:solidFill>
                  <a:schemeClr val="accent1">
                    <a:lumMod val="50000"/>
                  </a:schemeClr>
                </a:solidFill>
              </a:rPr>
              <a:t>для професійного розвитку та самореалізації:</a:t>
            </a:r>
            <a:endParaRPr lang="uk-UA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966529" y="109399"/>
            <a:ext cx="3662552" cy="5061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062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170940"/>
            <a:ext cx="12192000" cy="10584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6143644"/>
            <a:ext cx="12192000" cy="714356"/>
          </a:xfrm>
          <a:prstGeom prst="rect">
            <a:avLst/>
          </a:prstGeom>
          <a:solidFill>
            <a:srgbClr val="3CA2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Picture 4" descr="интернет иконки. Скачать бесплатно иконки интернет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9945233" y="5217459"/>
            <a:ext cx="482711" cy="482711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</p:pic>
      <p:pic>
        <p:nvPicPr>
          <p:cNvPr id="7" name="Picture 6" descr="Иконка «Телефон» — скачай бесплатно PNG и векторе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428596" y="6351570"/>
            <a:ext cx="357190" cy="35719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24700" y="6190744"/>
            <a:ext cx="3786214" cy="86177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(0342)596014</a:t>
            </a:r>
          </a:p>
          <a:p>
            <a:pPr algn="ctr"/>
            <a:r>
              <a:rPr 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dekanat_psycholog@pnu.edu</a:t>
            </a:r>
          </a:p>
          <a:p>
            <a:pPr algn="ctr"/>
            <a:endParaRPr lang="ru-RU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9" name="Picture 8" descr="Location mark free vector icons designed by Icomoon | Icon design, Vector  icon design, Vector icons"/>
          <p:cNvPicPr>
            <a:picLocks noChangeAspect="1" noChangeArrowheads="1"/>
          </p:cNvPicPr>
          <p:nvPr/>
        </p:nvPicPr>
        <p:blipFill>
          <a:blip r:embed="rId4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8821828" y="6256284"/>
            <a:ext cx="785818" cy="412554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9183694" y="6159406"/>
            <a:ext cx="285752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вул. Шевченка, 57</a:t>
            </a:r>
          </a:p>
          <a:p>
            <a:pPr algn="ctr"/>
            <a:r>
              <a:rPr lang="ru-RU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м. Івано-Франківськ</a:t>
            </a:r>
          </a:p>
          <a:p>
            <a:pPr algn="ctr"/>
            <a:endParaRPr lang="ru-RU" sz="16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1" name="Рисунок 10" descr="65417041-db15-48ac-bdea-24e359567741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63628" y="0"/>
            <a:ext cx="3500429" cy="1123628"/>
          </a:xfrm>
          <a:prstGeom prst="rect">
            <a:avLst/>
          </a:prstGeom>
        </p:spPr>
      </p:pic>
      <p:graphicFrame>
        <p:nvGraphicFramePr>
          <p:cNvPr id="13" name="Схема 12">
            <a:extLst>
              <a:ext uri="{FF2B5EF4-FFF2-40B4-BE49-F238E27FC236}">
                <a16:creationId xmlns:a16="http://schemas.microsoft.com/office/drawing/2014/main" id="{6096A261-0E51-4DD1-9F19-244768B6D37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29718828"/>
              </p:ext>
            </p:extLst>
          </p:nvPr>
        </p:nvGraphicFramePr>
        <p:xfrm>
          <a:off x="2071935" y="675503"/>
          <a:ext cx="5015533" cy="43009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16" name="Рисунок 1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77822" y="978085"/>
            <a:ext cx="7072490" cy="3978276"/>
          </a:xfrm>
          <a:prstGeom prst="rect">
            <a:avLst/>
          </a:prstGeom>
        </p:spPr>
      </p:pic>
      <p:sp>
        <p:nvSpPr>
          <p:cNvPr id="18" name="Місце для вмісту 17"/>
          <p:cNvSpPr>
            <a:spLocks noGrp="1"/>
          </p:cNvSpPr>
          <p:nvPr>
            <p:ph sz="quarter" idx="13"/>
          </p:nvPr>
        </p:nvSpPr>
        <p:spPr>
          <a:xfrm>
            <a:off x="6358956" y="864108"/>
            <a:ext cx="4825512" cy="42799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4400" b="1" dirty="0" smtClean="0"/>
              <a:t>Факультет психології – </a:t>
            </a:r>
            <a:r>
              <a:rPr lang="en-US" sz="4400" b="1" dirty="0" smtClean="0"/>
              <a:t>SMART START</a:t>
            </a:r>
            <a:r>
              <a:rPr lang="uk-UA" sz="4400" b="1" dirty="0" smtClean="0"/>
              <a:t> твого професійного життя</a:t>
            </a:r>
            <a:endParaRPr lang="uk-UA" sz="4400" b="1" dirty="0"/>
          </a:p>
        </p:txBody>
      </p:sp>
      <p:sp>
        <p:nvSpPr>
          <p:cNvPr id="19" name="Прямоугольник 5"/>
          <p:cNvSpPr/>
          <p:nvPr/>
        </p:nvSpPr>
        <p:spPr>
          <a:xfrm>
            <a:off x="7641771" y="5717192"/>
            <a:ext cx="4399443" cy="369332"/>
          </a:xfrm>
          <a:prstGeom prst="rect">
            <a:avLst/>
          </a:prstGeom>
          <a:scene3d>
            <a:camera prst="perspectiveLeft"/>
            <a:lightRig rig="threePt" dir="t"/>
          </a:scene3d>
        </p:spPr>
        <p:txBody>
          <a:bodyPr wrap="square">
            <a:spAutoFit/>
            <a:scene3d>
              <a:camera prst="perspectiveAbove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b="1" spc="150" dirty="0">
                <a:ln w="11430">
                  <a:noFill/>
                </a:ln>
                <a:solidFill>
                  <a:srgbClr val="00B0F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https://philosophical.pnu.edu.ua/</a:t>
            </a:r>
            <a:endParaRPr lang="ru-RU" b="1" spc="150" dirty="0">
              <a:ln w="11430">
                <a:noFill/>
              </a:ln>
              <a:solidFill>
                <a:srgbClr val="00B0F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5" name="Прямоугольник 5"/>
          <p:cNvSpPr/>
          <p:nvPr/>
        </p:nvSpPr>
        <p:spPr>
          <a:xfrm>
            <a:off x="276449" y="5760327"/>
            <a:ext cx="6320705" cy="369332"/>
          </a:xfrm>
          <a:prstGeom prst="rect">
            <a:avLst/>
          </a:prstGeom>
          <a:scene3d>
            <a:camera prst="perspectiveLeft"/>
            <a:lightRig rig="threePt" dir="t"/>
          </a:scene3d>
        </p:spPr>
        <p:txBody>
          <a:bodyPr wrap="none">
            <a:spAutoFit/>
            <a:scene3d>
              <a:camera prst="perspectiveAbove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uk-UA" b="1" spc="150" dirty="0" smtClean="0">
                <a:ln w="11430">
                  <a:noFill/>
                </a:ln>
                <a:solidFill>
                  <a:srgbClr val="00B0F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Приймальна комісія: </a:t>
            </a:r>
            <a:r>
              <a:rPr lang="en-US" b="1" spc="150" dirty="0">
                <a:ln w="11430">
                  <a:noFill/>
                </a:ln>
                <a:solidFill>
                  <a:srgbClr val="00B0F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https://admission.pnu.edu.ua/</a:t>
            </a:r>
            <a:endParaRPr lang="ru-RU" b="1" spc="150" dirty="0">
              <a:ln w="11430">
                <a:noFill/>
              </a:ln>
              <a:solidFill>
                <a:srgbClr val="00B0F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29589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ое мероприятие">
  <a:themeElements>
    <a:clrScheme name="Главное мероприятие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346492"/>
      </a:accent1>
      <a:accent2>
        <a:srgbClr val="6DA5D4"/>
      </a:accent2>
      <a:accent3>
        <a:srgbClr val="538C79"/>
      </a:accent3>
      <a:accent4>
        <a:srgbClr val="93B75D"/>
      </a:accent4>
      <a:accent5>
        <a:srgbClr val="DEB050"/>
      </a:accent5>
      <a:accent6>
        <a:srgbClr val="BB5354"/>
      </a:accent6>
      <a:hlink>
        <a:srgbClr val="3289DD"/>
      </a:hlink>
      <a:folHlink>
        <a:srgbClr val="859EB6"/>
      </a:folHlink>
    </a:clrScheme>
    <a:fontScheme name="Главное мероприятие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ое мероприятие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E3530EC-BA5B-407C-9B36-00820F39551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TM04033927[[fn=Главное мероприятие]]</Template>
  <TotalTime>340</TotalTime>
  <Words>483</Words>
  <Application>Microsoft Office PowerPoint</Application>
  <PresentationFormat>Широкий екран</PresentationFormat>
  <Paragraphs>79</Paragraphs>
  <Slides>9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9</vt:i4>
      </vt:variant>
    </vt:vector>
  </HeadingPairs>
  <TitlesOfParts>
    <vt:vector size="15" baseType="lpstr">
      <vt:lpstr>Arial</vt:lpstr>
      <vt:lpstr>Arial Black</vt:lpstr>
      <vt:lpstr>Impact</vt:lpstr>
      <vt:lpstr>Tahoma</vt:lpstr>
      <vt:lpstr>Wingdings 2</vt:lpstr>
      <vt:lpstr>Главное мероприятие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>by adguard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Julia Rohatynska</dc:creator>
  <cp:lastModifiedBy>Lenovo</cp:lastModifiedBy>
  <cp:revision>44</cp:revision>
  <dcterms:created xsi:type="dcterms:W3CDTF">2021-03-15T16:49:05Z</dcterms:created>
  <dcterms:modified xsi:type="dcterms:W3CDTF">2021-11-17T10:41:47Z</dcterms:modified>
</cp:coreProperties>
</file>