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29" r:id="rId2"/>
    <p:sldId id="360" r:id="rId3"/>
    <p:sldId id="358" r:id="rId4"/>
    <p:sldId id="385" r:id="rId5"/>
    <p:sldId id="387" r:id="rId6"/>
    <p:sldId id="388" r:id="rId7"/>
    <p:sldId id="375" r:id="rId8"/>
    <p:sldId id="377" r:id="rId9"/>
    <p:sldId id="378" r:id="rId10"/>
    <p:sldId id="379" r:id="rId11"/>
    <p:sldId id="380" r:id="rId12"/>
    <p:sldId id="381" r:id="rId13"/>
    <p:sldId id="363" r:id="rId14"/>
    <p:sldId id="365" r:id="rId15"/>
    <p:sldId id="366" r:id="rId16"/>
    <p:sldId id="367" r:id="rId17"/>
    <p:sldId id="3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BDEEB-7B5B-4A48-B53F-5C855FF30C59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201C-2093-4F24-A10B-4AC9EB0BCBA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484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25EE-51CE-401D-8355-1F826F9BE8D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51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8756-735A-4DE0-979B-F3A899E13704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59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2D1D-E317-4250-8720-42A82A6B7A01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38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56700"/>
            <a:ext cx="10515600" cy="121303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68" y="2717563"/>
            <a:ext cx="9323462" cy="3161944"/>
          </a:xfrm>
        </p:spPr>
        <p:txBody>
          <a:bodyPr anchor="ctr"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D3C5-C3B3-421B-86C3-468495895F7E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Пользователь\Desktop\blue_lo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14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7A-7164-4EAC-9685-97AC92F036E3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39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BF57-8815-4F8A-81B1-3E45C47B757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46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388D-ECC5-401F-BE3D-E8F949CAB61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6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3ED2-E5BD-42A0-8B5C-AA5F3C6521E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8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7D49-AEDE-4E55-93E5-504680C9D84E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4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05D-492D-40C5-AD3D-55F6132BEF41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3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E281-BF3F-4145-B9BD-155A9EC241F6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0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3053-F2DC-4C28-967B-BAE04280EE01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267BB-4AD8-4361-8BF1-B2F5492F9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70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c.pnu.edu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uka.pnu.edu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tics.pnu.edu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d.pnu.edu.ua/%d0%bf%d1%83%d1%82%d1%96%d0%b2%d0%bd%d0%b8%d0%ba-%d0%b0%d1%81%d0%bf%d1%96%d1%80%d0%b0%d0%bd%d1%82%d0%b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.pnu.edu.ua/el-periodic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.pnu.edu.ua/el-periodic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b.pnu.edu.ua:808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ad.pnu.edu.ua/%d0%bf%d0%bb%d0%b0%d1%82%d1%84%d0%be%d1%80%d0%bc%d0%b0-%d0%bf%d1%96%d0%b4%d0%b2%d0%b8%d1%89%d0%b5%d0%bd%d0%bd%d1%8f-%d0%ba%d0%b2%d0%b0%d0%bb%d1%96%d1%84%d1%96%d0%ba%d0%b0%d1%86%d1%96%d1%97-%d1%8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ot.pnu.edu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pnu.edu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agentyzmin.pnu.edu.ua/" TargetMode="External"/><Relationship Id="rId7" Type="http://schemas.openxmlformats.org/officeDocument/2006/relationships/hyperlink" Target="http://agentyzmin.pnu.edu.ua/category/individual-mobility-partnership-project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agentyzmin.pnu.edu.ua/services/%d1%82%d1%80%d0%b5%d0%bd%d1%96%d0%bd%d0%b3%d0%b8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agentyzmin.pnu.edu.ua/category/research-innovation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entyzmin.pnu.edu.ua/category/regional-local-development-projects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vppr.pnu.edu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c.pnu.edu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.pnu.edu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1" y="2448191"/>
            <a:ext cx="10515600" cy="121303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Важлива інформація для аспірантів та докторантів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95469" y="0"/>
            <a:ext cx="896531" cy="8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xmlns="" id="{3F3FCB27-DAB6-44BE-AE1C-CDEBAE4474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4959" y="1858362"/>
            <a:ext cx="9345596" cy="44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3" name="Рисунок 2">
            <a:hlinkClick r:id="rId3"/>
            <a:extLst>
              <a:ext uri="{FF2B5EF4-FFF2-40B4-BE49-F238E27FC236}">
                <a16:creationId xmlns:a16="http://schemas.microsoft.com/office/drawing/2014/main" xmlns="" id="{2DA98C8F-CF22-40D0-8521-03DAFE232D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943" y="1732085"/>
            <a:ext cx="10146718" cy="46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7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2754" y="1732085"/>
            <a:ext cx="7854664" cy="4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2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9197" y="1553420"/>
            <a:ext cx="3665911" cy="5071073"/>
          </a:xfrm>
          <a:prstGeom prst="rect">
            <a:avLst/>
          </a:prstGeom>
        </p:spPr>
      </p:pic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64" y="1540664"/>
            <a:ext cx="3881887" cy="5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652" y="1764993"/>
            <a:ext cx="3384605" cy="4773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5126" y="1560561"/>
            <a:ext cx="3656244" cy="51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7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9773" y="1764002"/>
            <a:ext cx="6893423" cy="4894607"/>
          </a:xfrm>
          <a:prstGeom prst="rect">
            <a:avLst/>
          </a:prstGeom>
        </p:spPr>
      </p:pic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975" y="2843504"/>
            <a:ext cx="3891387" cy="6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2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975" y="2843504"/>
            <a:ext cx="3891387" cy="688682"/>
          </a:xfrm>
          <a:prstGeom prst="rect">
            <a:avLst/>
          </a:prstGeom>
        </p:spPr>
      </p:pic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5815" y="1996103"/>
            <a:ext cx="7437006" cy="40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2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475" y="3251942"/>
            <a:ext cx="3891387" cy="688682"/>
          </a:xfrm>
          <a:prstGeom prst="rect">
            <a:avLst/>
          </a:prstGeom>
        </p:spPr>
      </p:pic>
      <p:pic>
        <p:nvPicPr>
          <p:cNvPr id="3" name="Рисунок 2">
            <a:hlinkClick r:id="rId3"/>
            <a:extLst>
              <a:ext uri="{FF2B5EF4-FFF2-40B4-BE49-F238E27FC236}">
                <a16:creationId xmlns:a16="http://schemas.microsoft.com/office/drawing/2014/main" xmlns="" id="{D6463320-4EFA-4FF6-B3D0-5EFE5D7BB5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4362" y="2578549"/>
            <a:ext cx="7480101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1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757" y="1827885"/>
            <a:ext cx="7250751" cy="4625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5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0010" y="1863968"/>
            <a:ext cx="7307621" cy="46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2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284" y="1732085"/>
            <a:ext cx="8206596" cy="49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178" y="1732084"/>
            <a:ext cx="4986252" cy="2468979"/>
          </a:xfrm>
          <a:prstGeom prst="rect">
            <a:avLst/>
          </a:prstGeom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0562" y="4904481"/>
            <a:ext cx="1819529" cy="1038370"/>
          </a:xfrm>
          <a:prstGeom prst="rect">
            <a:avLst/>
          </a:prstGeom>
        </p:spPr>
      </p:pic>
      <p:pic>
        <p:nvPicPr>
          <p:cNvPr id="9" name="Рисунок 8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74397" y="2966573"/>
            <a:ext cx="6678850" cy="3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8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0562" y="4904481"/>
            <a:ext cx="1819529" cy="1038370"/>
          </a:xfrm>
          <a:prstGeom prst="rect">
            <a:avLst/>
          </a:prstGeom>
        </p:spPr>
      </p:pic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426" y="1560713"/>
            <a:ext cx="5752774" cy="3027961"/>
          </a:xfrm>
          <a:prstGeom prst="rect">
            <a:avLst/>
          </a:prstGeom>
        </p:spPr>
      </p:pic>
      <p:pic>
        <p:nvPicPr>
          <p:cNvPr id="8" name="Рисунок 7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0528" y="4098310"/>
            <a:ext cx="5482839" cy="2650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64296" y="1732085"/>
            <a:ext cx="3984066" cy="21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4268" y="1785386"/>
            <a:ext cx="8089686" cy="47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xmlns="" id="{AFD3E1B7-2EE3-42FA-BC71-9FD3AD286F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2549" y="1998116"/>
            <a:ext cx="8984417" cy="46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2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8CD02-B0F7-47F3-AF72-017B46D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57" y="846464"/>
            <a:ext cx="10515600" cy="885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a typeface="+mj-lt"/>
                <a:cs typeface="+mj-lt"/>
              </a:rPr>
              <a:t>Сильні сторони організації навчання на рівні</a:t>
            </a:r>
            <a:r>
              <a:rPr lang="en-US" b="1" dirty="0">
                <a:ea typeface="+mj-lt"/>
                <a:cs typeface="+mj-lt"/>
              </a:rPr>
              <a:t> PhD</a:t>
            </a:r>
            <a:r>
              <a:rPr lang="uk-UA" b="1" dirty="0">
                <a:ea typeface="+mj-lt"/>
                <a:cs typeface="+mj-lt"/>
              </a:rPr>
              <a:t> </a:t>
            </a:r>
            <a:endParaRPr lang="uk-UA" dirty="0">
              <a:ea typeface="+mj-lt"/>
              <a:cs typeface="+mj-lt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961BAC7F-B90C-4B69-B150-0DC7BCB4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67BB-4AD8-4361-8BF1-B2F5492F909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7057" y="0"/>
            <a:ext cx="896190" cy="896190"/>
          </a:xfrm>
          <a:prstGeom prst="rect">
            <a:avLst/>
          </a:prstGeom>
        </p:spPr>
      </p:pic>
      <p:pic>
        <p:nvPicPr>
          <p:cNvPr id="3" name="Рисунок 2">
            <a:hlinkClick r:id="rId3"/>
            <a:extLst>
              <a:ext uri="{FF2B5EF4-FFF2-40B4-BE49-F238E27FC236}">
                <a16:creationId xmlns:a16="http://schemas.microsoft.com/office/drawing/2014/main" xmlns="" id="{55E407EC-0C7B-449A-9F65-C860DA2130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732085"/>
            <a:ext cx="7734300" cy="48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6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135</Words>
  <Application>Microsoft Office PowerPoint</Application>
  <PresentationFormat>Произвольный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Важлива інформація для аспірантів та докторантів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  <vt:lpstr>Сильні сторони організації навчання на рівні PhD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Галузеві експертні ради Національного агентства із забезпечення якості вищої освіти</dc:title>
  <dc:creator>AvrorA_1977 AvrorA_1977;Kateryna Kunytska</dc:creator>
  <cp:lastModifiedBy>Користувач Windows</cp:lastModifiedBy>
  <cp:revision>186</cp:revision>
  <dcterms:created xsi:type="dcterms:W3CDTF">2019-05-28T19:37:55Z</dcterms:created>
  <dcterms:modified xsi:type="dcterms:W3CDTF">2021-03-30T19:55:30Z</dcterms:modified>
</cp:coreProperties>
</file>