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59" r:id="rId3"/>
    <p:sldId id="262" r:id="rId4"/>
    <p:sldId id="265" r:id="rId5"/>
    <p:sldId id="263" r:id="rId6"/>
    <p:sldId id="264" r:id="rId7"/>
    <p:sldId id="258" r:id="rId8"/>
    <p:sldId id="261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AC04"/>
    <a:srgbClr val="28F83C"/>
    <a:srgbClr val="BDF927"/>
    <a:srgbClr val="A9F828"/>
    <a:srgbClr val="FF9966"/>
    <a:srgbClr val="ED9B85"/>
    <a:srgbClr val="66FF66"/>
    <a:srgbClr val="66FFFF"/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571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7250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814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4358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4084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919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5061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4539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73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429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4887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288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dmission.pnu.edu.ua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admission.pnu.edu.ua/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Факультет психології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27547"/>
            <a:ext cx="5113263" cy="1484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55575" y="1988840"/>
            <a:ext cx="8953883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Спеціальність 033</a:t>
            </a:r>
            <a:r>
              <a:rPr lang="uk-UA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</a:t>
            </a:r>
          </a:p>
          <a:p>
            <a:pPr algn="ctr"/>
            <a:endParaRPr lang="uk-UA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ФІЛОСОФІЯ</a:t>
            </a:r>
          </a:p>
          <a:p>
            <a:pPr algn="ctr"/>
            <a:endParaRPr lang="uk-UA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i="1" dirty="0" smtClean="0"/>
          </a:p>
          <a:p>
            <a:r>
              <a:rPr lang="ru-RU" sz="3200" i="1" dirty="0" err="1" smtClean="0"/>
              <a:t>Термін</a:t>
            </a:r>
            <a:r>
              <a:rPr lang="ru-RU" sz="3200" i="1" dirty="0" smtClean="0"/>
              <a:t> </a:t>
            </a:r>
            <a:r>
              <a:rPr lang="ru-RU" sz="3200" i="1" dirty="0" err="1"/>
              <a:t>навчання</a:t>
            </a:r>
            <a:r>
              <a:rPr lang="ru-RU" sz="3200" i="1" dirty="0"/>
              <a:t>: </a:t>
            </a:r>
            <a:r>
              <a:rPr lang="ru-RU" sz="3200" b="1" i="1" dirty="0"/>
              <a:t>3</a:t>
            </a:r>
            <a:r>
              <a:rPr lang="ru-RU" sz="3200" i="1" dirty="0"/>
              <a:t> роки </a:t>
            </a:r>
            <a:r>
              <a:rPr lang="ru-RU" sz="3200" b="1" i="1" dirty="0"/>
              <a:t>10</a:t>
            </a:r>
            <a:r>
              <a:rPr lang="ru-RU" sz="3200" i="1" dirty="0"/>
              <a:t> </a:t>
            </a:r>
            <a:r>
              <a:rPr lang="ru-RU" sz="3200" i="1" dirty="0" err="1" smtClean="0"/>
              <a:t>місяців</a:t>
            </a:r>
            <a:r>
              <a:rPr lang="ru-RU" sz="2400" dirty="0" smtClean="0"/>
              <a:t>.</a:t>
            </a:r>
          </a:p>
        </p:txBody>
      </p:sp>
      <p:sp>
        <p:nvSpPr>
          <p:cNvPr id="5" name="AutoShape 6" descr="7 Hugely Successful Melbourne Philosophe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7" name="AutoShape 10" descr="https://img.theculturetrip.com/450x/smart/wp-content/uploads/2015/12/56-3983338-144533809988eddcb499eb44f38aaf42fc80e4bb90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8" name="AutoShape 12" descr="https://img.theculturetrip.com/450x/smart/wp-content/uploads/2015/12/56-3983338-144533809988eddcb499eb44f38aaf42fc80e4bb90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9" name="AutoShape 14" descr="https://img.theculturetrip.com/450x/smart/images/56-3983334-14453380868cb99908545d49a1b99435492174524b.jpg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10" name="AutoShape 16" descr="https://img.theculturetrip.com/450x/smart/images/56-3983334-14453380868cb99908545d49a1b99435492174524b.jpg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12" name="Прямоугольник 11"/>
          <p:cNvSpPr/>
          <p:nvPr/>
        </p:nvSpPr>
        <p:spPr>
          <a:xfrm>
            <a:off x="2265386" y="5559570"/>
            <a:ext cx="6878614" cy="12311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uk-UA" sz="2800" b="1" dirty="0" smtClean="0"/>
              <a:t>Приймальна комісія ПНУ ім. В.Стефаника: </a:t>
            </a:r>
          </a:p>
          <a:p>
            <a:pPr algn="r"/>
            <a:r>
              <a:rPr lang="en-US" sz="2800" dirty="0" smtClean="0">
                <a:hlinkClick r:id="rId3"/>
              </a:rPr>
              <a:t>https</a:t>
            </a:r>
            <a:r>
              <a:rPr lang="en-US" sz="2800" dirty="0">
                <a:hlinkClick r:id="rId3"/>
              </a:rPr>
              <a:t>://admission.pnu.edu.ua</a:t>
            </a:r>
            <a:r>
              <a:rPr lang="en-US" sz="2800" dirty="0" smtClean="0">
                <a:hlinkClick r:id="rId3"/>
              </a:rPr>
              <a:t>/</a:t>
            </a:r>
            <a:endParaRPr lang="uk-UA" sz="2800" dirty="0" smtClean="0"/>
          </a:p>
          <a:p>
            <a:endParaRPr lang="uk-UA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131840" y="2854388"/>
            <a:ext cx="5688632" cy="132344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3" name="Прямоугольник 12"/>
          <p:cNvSpPr/>
          <p:nvPr/>
        </p:nvSpPr>
        <p:spPr>
          <a:xfrm>
            <a:off x="3419872" y="2854389"/>
            <a:ext cx="523608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8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Філософія</a:t>
            </a:r>
            <a:endParaRPr lang="uk-UA" sz="8000" dirty="0">
              <a:solidFill>
                <a:srgbClr val="FFFF00"/>
              </a:solidFill>
            </a:endParaRPr>
          </a:p>
        </p:txBody>
      </p:sp>
      <p:pic>
        <p:nvPicPr>
          <p:cNvPr id="2" name="Picture 2" descr="https://kfsr.pnu.edu.ua/wp-content/uploads/sites/13/2022/02/%D0%93%D0%B5%D1%80%D0%B1-%D0%BA%D0%B0%D1%84%D0%B5%D0%B4%D1%80%D0%B8-4-1009x1024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8750" y="98157"/>
            <a:ext cx="1955937" cy="1985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3817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141195" y="1246795"/>
            <a:ext cx="651466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У 2022 році вступ на основі результатів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uk-UA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71552" y="3422933"/>
            <a:ext cx="8863926" cy="106357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Прямоугольник 9"/>
          <p:cNvSpPr/>
          <p:nvPr/>
        </p:nvSpPr>
        <p:spPr>
          <a:xfrm>
            <a:off x="143970" y="2284216"/>
            <a:ext cx="8863926" cy="111537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Прямоугольник 10"/>
          <p:cNvSpPr/>
          <p:nvPr/>
        </p:nvSpPr>
        <p:spPr>
          <a:xfrm>
            <a:off x="141194" y="188640"/>
            <a:ext cx="900280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Освітньо-професійна  програма ( ОПП )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k-UA" sz="4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ФІЛОСОФІЯ</a:t>
            </a:r>
            <a:endParaRPr lang="uk-UA" sz="4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23527" y="2364851"/>
            <a:ext cx="652242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Національного 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мультипредметного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тесту </a:t>
            </a:r>
          </a:p>
          <a:p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мотиваційного листа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71552" y="3532396"/>
            <a:ext cx="868436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за контрактом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достатньо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мотиваційного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листа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41194" y="5013176"/>
            <a:ext cx="886392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Також,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при вступі 2022 р.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можуть подаватися сертифікати попередніх років з 2019 р.</a:t>
            </a:r>
            <a:r>
              <a:rPr lang="uk-UA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з конкурсних предметів: *Українська мова та література; *Історія України; *Математика або іноземна мова (англійська, німецька, французька, іспанська).</a:t>
            </a:r>
          </a:p>
        </p:txBody>
      </p:sp>
    </p:spTree>
    <p:extLst>
      <p:ext uri="{BB962C8B-B14F-4D97-AF65-F5344CB8AC3E}">
        <p14:creationId xmlns:p14="http://schemas.microsoft.com/office/powerpoint/2010/main" val="2231594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27112" y="1223753"/>
            <a:ext cx="9009383" cy="1197135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5483" y="108375"/>
            <a:ext cx="8991011" cy="111537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5" name="Прямоугольник 14"/>
          <p:cNvSpPr/>
          <p:nvPr/>
        </p:nvSpPr>
        <p:spPr>
          <a:xfrm>
            <a:off x="45483" y="342898"/>
            <a:ext cx="88569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Освітньо-професійна 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програма ( ОПП )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k-UA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ФІЛОСОФІЯ</a:t>
            </a:r>
            <a:endParaRPr lang="uk-UA" sz="3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148064" y="3167577"/>
            <a:ext cx="217239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i="1" dirty="0" smtClean="0">
                <a:solidFill>
                  <a:srgbClr val="0070C0"/>
                </a:solidFill>
              </a:rPr>
              <a:t>#</a:t>
            </a:r>
            <a:r>
              <a:rPr lang="en-US" sz="4000" b="1" dirty="0" smtClean="0">
                <a:solidFill>
                  <a:srgbClr val="0070C0"/>
                </a:solidFill>
              </a:rPr>
              <a:t> </a:t>
            </a:r>
            <a:r>
              <a:rPr lang="uk-UA" sz="4000" b="1" i="1" dirty="0" smtClean="0">
                <a:solidFill>
                  <a:srgbClr val="0070C0"/>
                </a:solidFill>
              </a:rPr>
              <a:t>Освіта</a:t>
            </a:r>
            <a:endParaRPr lang="uk-UA" sz="4000" b="1" i="1" dirty="0">
              <a:solidFill>
                <a:srgbClr val="0070C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080923" y="4089522"/>
            <a:ext cx="190577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i="1" dirty="0" smtClean="0">
                <a:solidFill>
                  <a:srgbClr val="0070C0"/>
                </a:solidFill>
              </a:rPr>
              <a:t># </a:t>
            </a:r>
            <a:r>
              <a:rPr lang="uk-UA" sz="4000" b="1" i="1" dirty="0" smtClean="0">
                <a:solidFill>
                  <a:srgbClr val="0070C0"/>
                </a:solidFill>
              </a:rPr>
              <a:t>Наука</a:t>
            </a:r>
            <a:endParaRPr lang="uk-UA" sz="4000" b="1" i="1" dirty="0">
              <a:solidFill>
                <a:srgbClr val="0070C0"/>
              </a:solidFill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24061" y="3356991"/>
            <a:ext cx="4812847" cy="2805939"/>
          </a:xfrm>
          <a:prstGeom prst="round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4" name="Прямоугольник 23"/>
          <p:cNvSpPr/>
          <p:nvPr/>
        </p:nvSpPr>
        <p:spPr>
          <a:xfrm>
            <a:off x="5148064" y="4957786"/>
            <a:ext cx="30880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i="1" dirty="0">
                <a:solidFill>
                  <a:srgbClr val="0070C0"/>
                </a:solidFill>
              </a:rPr>
              <a:t># </a:t>
            </a:r>
            <a:r>
              <a:rPr lang="uk-UA" sz="4000" b="1" i="1" dirty="0" smtClean="0">
                <a:solidFill>
                  <a:srgbClr val="0070C0"/>
                </a:solidFill>
              </a:rPr>
              <a:t>Управління</a:t>
            </a:r>
            <a:endParaRPr lang="uk-UA" sz="4000" b="1" i="1" dirty="0">
              <a:solidFill>
                <a:srgbClr val="0070C0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4936909" y="5808987"/>
            <a:ext cx="40995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b="1" i="1" dirty="0" smtClean="0">
                <a:solidFill>
                  <a:schemeClr val="accent1"/>
                </a:solidFill>
              </a:rPr>
              <a:t> </a:t>
            </a:r>
            <a:r>
              <a:rPr lang="en-US" sz="4000" b="1" i="1" dirty="0" smtClean="0">
                <a:solidFill>
                  <a:schemeClr val="accent1"/>
                </a:solidFill>
              </a:rPr>
              <a:t># </a:t>
            </a:r>
            <a:r>
              <a:rPr lang="uk-UA" sz="4000" b="1" i="1" dirty="0" smtClean="0">
                <a:solidFill>
                  <a:schemeClr val="accent1"/>
                </a:solidFill>
              </a:rPr>
              <a:t>Медіа</a:t>
            </a:r>
            <a:endParaRPr lang="uk-UA" sz="4000" b="1" i="1" dirty="0">
              <a:solidFill>
                <a:schemeClr val="accent1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89389" y="3570694"/>
            <a:ext cx="468219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Спеціальність </a:t>
            </a:r>
            <a:r>
              <a:rPr lang="uk-UA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«Філософія</a:t>
            </a:r>
            <a:r>
              <a:rPr lang="uk-UA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універсально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спрямована і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відкриває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перспективу професійної самореалізації</a:t>
            </a:r>
            <a:r>
              <a:rPr lang="uk-UA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таких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сферах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20964" y="1506028"/>
            <a:ext cx="838588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dirty="0"/>
              <a:t>Освітня кваліфікація: </a:t>
            </a:r>
            <a:r>
              <a:rPr lang="uk-UA" sz="3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Бакалавр </a:t>
            </a:r>
            <a:r>
              <a:rPr lang="uk-UA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філософії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3014700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4365" y="1628800"/>
            <a:ext cx="8948495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вчителями </a:t>
            </a:r>
          </a:p>
          <a:p>
            <a:pPr marL="457200" indent="-4572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філософами-аналітиками </a:t>
            </a:r>
          </a:p>
          <a:p>
            <a:pPr marL="457200" indent="-4572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експертами </a:t>
            </a:r>
          </a:p>
          <a:p>
            <a:pPr marL="457200" indent="-4572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керівниками 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проєктів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менеджерами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персоналу </a:t>
            </a:r>
          </a:p>
          <a:p>
            <a:pPr marL="457200" indent="-4572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державними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службовцями при державних адміністраціях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та ін.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98264" y="188640"/>
            <a:ext cx="8780699" cy="1272337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Прямоугольник 6"/>
          <p:cNvSpPr/>
          <p:nvPr/>
        </p:nvSpPr>
        <p:spPr>
          <a:xfrm>
            <a:off x="198265" y="260648"/>
            <a:ext cx="878069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 освітніх установах,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 організаціях та установах різних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форм власності випускники спеціальності </a:t>
            </a:r>
            <a:r>
              <a:rPr lang="uk-UA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«ФІЛОСОФІЯ»</a:t>
            </a:r>
            <a:r>
              <a:rPr lang="uk-UA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можуть працювати:</a:t>
            </a:r>
          </a:p>
        </p:txBody>
      </p:sp>
    </p:spTree>
    <p:extLst>
      <p:ext uri="{BB962C8B-B14F-4D97-AF65-F5344CB8AC3E}">
        <p14:creationId xmlns:p14="http://schemas.microsoft.com/office/powerpoint/2010/main" val="10159738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9024" y="1700808"/>
            <a:ext cx="878497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uk-UA" sz="2400" dirty="0" smtClean="0"/>
              <a:t>(</a:t>
            </a:r>
            <a:r>
              <a:rPr lang="uk-UA" sz="2400" dirty="0"/>
              <a:t>2443.2) «філософ», «фахівець з релігієзнавства», «організатор з персоналу</a:t>
            </a:r>
            <a:r>
              <a:rPr lang="uk-UA" sz="2400" dirty="0" smtClean="0"/>
              <a:t>»;</a:t>
            </a:r>
            <a:endParaRPr lang="uk-UA" sz="2400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2400" dirty="0"/>
              <a:t>(2320) «вчитель середнього начально-виховного закладу</a:t>
            </a:r>
            <a:r>
              <a:rPr lang="uk-UA" sz="2400" dirty="0" smtClean="0"/>
              <a:t>»; </a:t>
            </a:r>
            <a:endParaRPr lang="uk-UA" sz="2400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2400" dirty="0"/>
              <a:t>(3436.2) «помічник керівника виробничого підрозділу</a:t>
            </a:r>
            <a:r>
              <a:rPr lang="uk-UA" sz="2400" dirty="0" smtClean="0"/>
              <a:t>»; </a:t>
            </a:r>
            <a:endParaRPr lang="uk-UA" sz="2400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2400" dirty="0"/>
              <a:t>(3443) «інспектор </a:t>
            </a:r>
            <a:r>
              <a:rPr lang="uk-UA" sz="2400" dirty="0" smtClean="0"/>
              <a:t>із </a:t>
            </a:r>
            <a:r>
              <a:rPr lang="uk-UA" sz="2400" dirty="0"/>
              <a:t>соціальної допомоги</a:t>
            </a:r>
            <a:r>
              <a:rPr lang="uk-UA" sz="2400" dirty="0" smtClean="0"/>
              <a:t>»; </a:t>
            </a:r>
            <a:endParaRPr lang="uk-UA" sz="2400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2400" dirty="0"/>
              <a:t>(3460) «фахівець </a:t>
            </a:r>
            <a:r>
              <a:rPr lang="uk-UA" sz="2400" dirty="0" smtClean="0"/>
              <a:t>із </a:t>
            </a:r>
            <a:r>
              <a:rPr lang="uk-UA" sz="2400" dirty="0"/>
              <a:t>вирішення конфліктів (побутова сфера</a:t>
            </a:r>
            <a:r>
              <a:rPr lang="uk-UA" sz="2400" dirty="0" smtClean="0"/>
              <a:t>)»; </a:t>
            </a:r>
            <a:endParaRPr lang="uk-UA" sz="2400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2400" dirty="0"/>
              <a:t>(2412.2) «</a:t>
            </a:r>
            <a:r>
              <a:rPr lang="uk-UA" sz="2400" dirty="0" smtClean="0"/>
              <a:t>професійний консультант»;</a:t>
            </a:r>
            <a:endParaRPr lang="uk-UA" sz="2400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2400" dirty="0"/>
              <a:t>(1238) «керівник </a:t>
            </a:r>
            <a:r>
              <a:rPr lang="uk-UA" sz="2400" dirty="0" err="1" smtClean="0"/>
              <a:t>проєктів</a:t>
            </a:r>
            <a:r>
              <a:rPr lang="uk-UA" sz="2400" dirty="0" smtClean="0"/>
              <a:t> </a:t>
            </a:r>
            <a:r>
              <a:rPr lang="uk-UA" sz="2400" dirty="0"/>
              <a:t>та програм у сфері нематеріального виробництва</a:t>
            </a:r>
            <a:r>
              <a:rPr lang="uk-UA" sz="2400" dirty="0" smtClean="0"/>
              <a:t>»;</a:t>
            </a:r>
            <a:endParaRPr lang="uk-UA" sz="2400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2400" dirty="0"/>
              <a:t>(2443.2) «експерт із суспільно-політичних питань</a:t>
            </a:r>
            <a:r>
              <a:rPr lang="uk-UA" sz="2400" dirty="0" smtClean="0"/>
              <a:t>»; </a:t>
            </a:r>
            <a:endParaRPr lang="uk-UA" sz="2400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2400" dirty="0"/>
              <a:t>(2443.2) «консультант із суспільно-політичних питань (в партіях та інших громадських організаціях</a:t>
            </a:r>
            <a:r>
              <a:rPr lang="uk-UA" sz="2400" dirty="0" smtClean="0"/>
              <a:t>)»;</a:t>
            </a:r>
            <a:endParaRPr lang="uk-UA" sz="2400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2400" dirty="0"/>
              <a:t>(2412.2) «експерт із соціальної відповідальності».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88964" y="188640"/>
            <a:ext cx="8790000" cy="136815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Прямоугольник 5"/>
          <p:cNvSpPr/>
          <p:nvPr/>
        </p:nvSpPr>
        <p:spPr>
          <a:xfrm>
            <a:off x="188964" y="260648"/>
            <a:ext cx="85595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dirty="0"/>
              <a:t>Професійні назви робіт, за якими може  професійно реалізовуватись </a:t>
            </a:r>
            <a:r>
              <a:rPr lang="uk-UA" sz="28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бакалавр філософії </a:t>
            </a:r>
            <a:r>
              <a:rPr lang="uk-UA" sz="2800" dirty="0"/>
              <a:t>(за ДК 003:2010) : </a:t>
            </a:r>
          </a:p>
        </p:txBody>
      </p:sp>
    </p:spTree>
    <p:extLst>
      <p:ext uri="{BB962C8B-B14F-4D97-AF65-F5344CB8AC3E}">
        <p14:creationId xmlns:p14="http://schemas.microsoft.com/office/powerpoint/2010/main" val="3675660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8964" y="1196753"/>
            <a:ext cx="8955036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uk-UA" sz="4000" b="1" dirty="0" smtClean="0"/>
              <a:t>   </a:t>
            </a:r>
            <a:r>
              <a:rPr lang="uk-UA" sz="3200" b="1" dirty="0" smtClean="0"/>
              <a:t>Якісне навчання згідно </a:t>
            </a:r>
            <a:r>
              <a:rPr lang="uk-UA" sz="3200" b="1" dirty="0"/>
              <a:t>н</a:t>
            </a:r>
            <a:r>
              <a:rPr lang="uk-UA" sz="3200" b="1" dirty="0" smtClean="0"/>
              <a:t>авчального плану </a:t>
            </a:r>
            <a:endParaRPr lang="uk-UA" sz="3200" b="1" dirty="0" smtClean="0"/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uk-UA" sz="3200" b="1" dirty="0" smtClean="0"/>
              <a:t>   Великий спектр дисциплін за  вибором </a:t>
            </a: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uk-UA" sz="3200" b="1" dirty="0" smtClean="0"/>
              <a:t>   Особистісний  розвиток </a:t>
            </a: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uk-UA" sz="3200" b="1" dirty="0" smtClean="0"/>
              <a:t>   Програма подвійних дипломів  </a:t>
            </a: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uk-UA" sz="3200" b="1" dirty="0" smtClean="0"/>
              <a:t>   </a:t>
            </a:r>
            <a:r>
              <a:rPr lang="uk-UA" sz="3200" b="1" dirty="0" err="1" smtClean="0"/>
              <a:t>Дебатна</a:t>
            </a:r>
            <a:r>
              <a:rPr lang="uk-UA" sz="3200" b="1" dirty="0" smtClean="0"/>
              <a:t> школа</a:t>
            </a: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uk-UA" sz="3200" b="1" dirty="0" smtClean="0"/>
              <a:t>   Творчі студії</a:t>
            </a: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uk-UA" sz="3200" b="1" dirty="0" smtClean="0"/>
              <a:t>   Досвід волонтерської </a:t>
            </a:r>
            <a:r>
              <a:rPr lang="uk-UA" sz="3200" b="1" dirty="0" smtClean="0"/>
              <a:t>діяльності</a:t>
            </a:r>
            <a:endParaRPr lang="uk-UA" sz="3200" b="1" dirty="0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188964" y="188640"/>
            <a:ext cx="8790000" cy="100811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Прямоугольник 5"/>
          <p:cNvSpPr/>
          <p:nvPr/>
        </p:nvSpPr>
        <p:spPr>
          <a:xfrm>
            <a:off x="188965" y="369530"/>
            <a:ext cx="89944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Добрі традиції </a:t>
            </a:r>
            <a:r>
              <a:rPr lang="uk-UA" sz="3600" b="1" dirty="0" smtClean="0"/>
              <a:t>спеціальності </a:t>
            </a:r>
            <a:r>
              <a:rPr lang="uk-UA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«ФІЛОСОФІЯ»</a:t>
            </a:r>
            <a:endParaRPr lang="uk-UA" sz="3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1808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60616" y="116632"/>
            <a:ext cx="908338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Підготовку фахівців-філософів 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забезпечує 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професорсько-викладацький склад  </a:t>
            </a:r>
            <a:r>
              <a:rPr lang="uk-UA" sz="4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кафедри філософії, соціології </a:t>
            </a:r>
          </a:p>
          <a:p>
            <a:pPr algn="ctr"/>
            <a:r>
              <a:rPr lang="uk-UA" sz="4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 релігієзнавства</a:t>
            </a:r>
          </a:p>
        </p:txBody>
      </p:sp>
      <p:pic>
        <p:nvPicPr>
          <p:cNvPr id="3076" name="Picture 4" descr="https://kfsr.pnu.edu.ua/wp-content/uploads/sites/13/2018/06/33867790_835730683281705_5250886055262945280_n-300x27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8110" y="2830243"/>
            <a:ext cx="4105889" cy="3791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28908" y="4797152"/>
            <a:ext cx="4809202" cy="25237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uk-UA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Завідувач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кафедри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доктор філософських наук</a:t>
            </a:r>
          </a:p>
          <a:p>
            <a:r>
              <a:rPr lang="uk-UA" sz="2800" b="1" dirty="0" err="1" smtClean="0">
                <a:latin typeface="Times New Roman" pitchFamily="18" charset="0"/>
                <a:cs typeface="Times New Roman" pitchFamily="18" charset="0"/>
              </a:rPr>
              <a:t>Дойчик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Максим Вікторович</a:t>
            </a:r>
          </a:p>
          <a:p>
            <a:endParaRPr lang="uk-UA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b="1" dirty="0"/>
          </a:p>
        </p:txBody>
      </p:sp>
      <p:pic>
        <p:nvPicPr>
          <p:cNvPr id="3080" name="Picture 8" descr="http://qrcoder.ru/code/?%CA%E0%F4%E5%E4%F0%E0+%F4%B3%EB%EE%F1%EE%F4%B3%BF%2C+%F1%EE%F6%B3%EE%EB%EE%E3%B3%BF+%F2%E0+%F0%E5%EB%B3%E3%B3%BA%E7%ED%E0%E2%F1%F2%E2%E0+https%3A%2F%2Fkfsr.pnu.edu.ua%2F%25d0%25bf%25d0%25b5%25d1%2580%25d0%25b5%25d0%25b2%25d0%25b0%25d0%25b3%25d0%25b8-%25d0%25bd%25d0%25b0%25d0%25b2%25d1%2587%25d0%25b0%25d0%25bd%25d0%25bd%25d1%258f-%25d0%25bd%25d0%25b0-%25d1%2581%25d0%25bf%25d0%25b5%25d1%2586%25d1%2596%25d0%25b0%25d0%25bb%25d1%258c%25d0%25bd%25d0%25be%25d1%2581%25d1%2582%25d1%2596-%25d1%2584%2F&amp;4&amp;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26" y="2649463"/>
            <a:ext cx="2163246" cy="216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9780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8" name="Picture 8" descr="Бажаю підвищення&quot;: будуємо кар'єру самі - публикации на Jobs.u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7859" y="3837040"/>
            <a:ext cx="3460683" cy="3058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115975" y="188640"/>
            <a:ext cx="8712968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Навчання за спеціальністю</a:t>
            </a:r>
          </a:p>
          <a:p>
            <a:r>
              <a:rPr lang="uk-UA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endParaRPr lang="uk-UA" sz="4000" b="1" dirty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uk-UA" sz="4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uk-UA" sz="4400" b="1" dirty="0" smtClean="0">
                <a:solidFill>
                  <a:srgbClr val="40AC04"/>
                </a:solidFill>
                <a:latin typeface="Times New Roman" pitchFamily="18" charset="0"/>
                <a:cs typeface="Times New Roman" pitchFamily="18" charset="0"/>
              </a:rPr>
              <a:t>це розумний </a:t>
            </a:r>
            <a:r>
              <a:rPr lang="uk-UA" sz="4400" b="1" dirty="0" smtClean="0">
                <a:solidFill>
                  <a:srgbClr val="40AC04"/>
                </a:solidFill>
                <a:latin typeface="Times New Roman" pitchFamily="18" charset="0"/>
                <a:cs typeface="Times New Roman" pitchFamily="18" charset="0"/>
              </a:rPr>
              <a:t>початок</a:t>
            </a:r>
          </a:p>
          <a:p>
            <a:r>
              <a:rPr lang="uk-UA" sz="4000" b="1" dirty="0" smtClean="0">
                <a:solidFill>
                  <a:srgbClr val="40AC04"/>
                </a:solidFill>
                <a:latin typeface="Times New Roman" pitchFamily="18" charset="0"/>
                <a:cs typeface="Times New Roman" pitchFamily="18" charset="0"/>
              </a:rPr>
              <a:t>вашого</a:t>
            </a:r>
            <a:r>
              <a:rPr lang="uk-UA" sz="4000" b="1" dirty="0" smtClean="0">
                <a:solidFill>
                  <a:srgbClr val="40AC0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000" b="1" dirty="0">
                <a:solidFill>
                  <a:srgbClr val="40AC04"/>
                </a:solidFill>
                <a:latin typeface="Times New Roman" pitchFamily="18" charset="0"/>
                <a:cs typeface="Times New Roman" pitchFamily="18" charset="0"/>
              </a:rPr>
              <a:t>професійного життя !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-41033" y="5351712"/>
            <a:ext cx="886997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/>
              <a:t>Приймальна комісія ПНУ ім. В.Стефаника: </a:t>
            </a:r>
          </a:p>
          <a:p>
            <a:r>
              <a:rPr lang="en-US" sz="2800" dirty="0">
                <a:hlinkClick r:id="rId3"/>
              </a:rPr>
              <a:t>https://admission.pnu.edu.ua/</a:t>
            </a:r>
            <a:endParaRPr lang="uk-UA" sz="28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421633" y="3645024"/>
            <a:ext cx="4446511" cy="100811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4" name="Прямоугольник 13"/>
          <p:cNvSpPr/>
          <p:nvPr/>
        </p:nvSpPr>
        <p:spPr>
          <a:xfrm>
            <a:off x="1422690" y="3837040"/>
            <a:ext cx="444545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4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 ЗАПРОШУЄМО !</a:t>
            </a:r>
            <a:r>
              <a:rPr lang="uk-UA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uk-UA" sz="4000" dirty="0">
              <a:solidFill>
                <a:srgbClr val="FF00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403648" y="915259"/>
            <a:ext cx="4464496" cy="115212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Прямоугольник 4"/>
          <p:cNvSpPr/>
          <p:nvPr/>
        </p:nvSpPr>
        <p:spPr>
          <a:xfrm>
            <a:off x="1422689" y="983491"/>
            <a:ext cx="424517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6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ФІЛОСОФІЯ</a:t>
            </a:r>
            <a:endParaRPr lang="uk-UA" sz="6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2876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382</TotalTime>
  <Words>373</Words>
  <Application>Microsoft Office PowerPoint</Application>
  <PresentationFormat>Екран (4:3)</PresentationFormat>
  <Paragraphs>63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9" baseType="lpstr"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Admin</cp:lastModifiedBy>
  <cp:revision>43</cp:revision>
  <dcterms:created xsi:type="dcterms:W3CDTF">2022-05-23T13:22:57Z</dcterms:created>
  <dcterms:modified xsi:type="dcterms:W3CDTF">2022-05-23T21:16:51Z</dcterms:modified>
</cp:coreProperties>
</file>