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9F548-349B-4BD1-9096-CA34B31B153F}" type="datetimeFigureOut">
              <a:rPr lang="uk-UA" smtClean="0"/>
              <a:t>20.10.2022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F9A3-CE2E-4359-BB06-EAABA5D7A22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4491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9F548-349B-4BD1-9096-CA34B31B153F}" type="datetimeFigureOut">
              <a:rPr lang="uk-UA" smtClean="0"/>
              <a:t>20.10.2022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F9A3-CE2E-4359-BB06-EAABA5D7A22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26507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9F548-349B-4BD1-9096-CA34B31B153F}" type="datetimeFigureOut">
              <a:rPr lang="uk-UA" smtClean="0"/>
              <a:t>20.10.2022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F9A3-CE2E-4359-BB06-EAABA5D7A22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08912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9F548-349B-4BD1-9096-CA34B31B153F}" type="datetimeFigureOut">
              <a:rPr lang="uk-UA" smtClean="0"/>
              <a:t>20.10.2022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F9A3-CE2E-4359-BB06-EAABA5D7A22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52380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9F548-349B-4BD1-9096-CA34B31B153F}" type="datetimeFigureOut">
              <a:rPr lang="uk-UA" smtClean="0"/>
              <a:t>20.10.2022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F9A3-CE2E-4359-BB06-EAABA5D7A22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99236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9F548-349B-4BD1-9096-CA34B31B153F}" type="datetimeFigureOut">
              <a:rPr lang="uk-UA" smtClean="0"/>
              <a:t>20.10.2022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F9A3-CE2E-4359-BB06-EAABA5D7A22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02957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9F548-349B-4BD1-9096-CA34B31B153F}" type="datetimeFigureOut">
              <a:rPr lang="uk-UA" smtClean="0"/>
              <a:t>20.10.2022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F9A3-CE2E-4359-BB06-EAABA5D7A22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41105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9F548-349B-4BD1-9096-CA34B31B153F}" type="datetimeFigureOut">
              <a:rPr lang="uk-UA" smtClean="0"/>
              <a:t>20.10.2022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F9A3-CE2E-4359-BB06-EAABA5D7A22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59189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9F548-349B-4BD1-9096-CA34B31B153F}" type="datetimeFigureOut">
              <a:rPr lang="uk-UA" smtClean="0"/>
              <a:t>20.10.2022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F9A3-CE2E-4359-BB06-EAABA5D7A22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76768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9F548-349B-4BD1-9096-CA34B31B153F}" type="datetimeFigureOut">
              <a:rPr lang="uk-UA" smtClean="0"/>
              <a:t>20.10.2022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F9A3-CE2E-4359-BB06-EAABA5D7A22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91691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9F548-349B-4BD1-9096-CA34B31B153F}" type="datetimeFigureOut">
              <a:rPr lang="uk-UA" smtClean="0"/>
              <a:t>20.10.2022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F9A3-CE2E-4359-BB06-EAABA5D7A22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35781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A9F548-349B-4BD1-9096-CA34B31B153F}" type="datetimeFigureOut">
              <a:rPr lang="uk-UA" smtClean="0"/>
              <a:t>20.10.2022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FF9A3-CE2E-4359-BB06-EAABA5D7A22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40268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24744"/>
            <a:ext cx="8856983" cy="5616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322003" y="188640"/>
            <a:ext cx="4572000" cy="830997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 fontAlgn="base"/>
            <a:r>
              <a:rPr lang="uk-UA" sz="2400" b="1" dirty="0">
                <a:latin typeface="+mj-lt"/>
              </a:rPr>
              <a:t>Івано-Франківська обласна</a:t>
            </a:r>
            <a:endParaRPr lang="uk-UA" sz="2400" dirty="0">
              <a:latin typeface="+mj-lt"/>
            </a:endParaRPr>
          </a:p>
          <a:p>
            <a:pPr algn="ctr" fontAlgn="base"/>
            <a:r>
              <a:rPr lang="uk-UA" sz="2400" b="1" dirty="0">
                <a:latin typeface="+mj-lt"/>
              </a:rPr>
              <a:t> державна адміністрація</a:t>
            </a:r>
            <a:endParaRPr lang="uk-UA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8037989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5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ASUS</dc:creator>
  <cp:lastModifiedBy>ASUS</cp:lastModifiedBy>
  <cp:revision>1</cp:revision>
  <dcterms:created xsi:type="dcterms:W3CDTF">2022-10-20T06:19:18Z</dcterms:created>
  <dcterms:modified xsi:type="dcterms:W3CDTF">2022-10-20T06:21:21Z</dcterms:modified>
</cp:coreProperties>
</file>