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A9D8-01E6-42C6-85A2-2787B22CA464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CA07-F768-445D-A709-3F79F03CD0CD}" type="slidenum">
              <a:rPr lang="uk-UA" smtClean="0"/>
              <a:t>‹#›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A9D8-01E6-42C6-85A2-2787B22CA464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CA07-F768-445D-A709-3F79F03CD0C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A9D8-01E6-42C6-85A2-2787B22CA464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CA07-F768-445D-A709-3F79F03CD0C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A9D8-01E6-42C6-85A2-2787B22CA464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CA07-F768-445D-A709-3F79F03CD0C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A9D8-01E6-42C6-85A2-2787B22CA464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CA07-F768-445D-A709-3F79F03CD0CD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A9D8-01E6-42C6-85A2-2787B22CA464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CA07-F768-445D-A709-3F79F03CD0C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A9D8-01E6-42C6-85A2-2787B22CA464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CA07-F768-445D-A709-3F79F03CD0CD}" type="slidenum">
              <a:rPr lang="uk-UA" smtClean="0"/>
              <a:t>‹#›</a:t>
            </a:fld>
            <a:endParaRPr lang="uk-UA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A9D8-01E6-42C6-85A2-2787B22CA464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CA07-F768-445D-A709-3F79F03CD0C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A9D8-01E6-42C6-85A2-2787B22CA464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CA07-F768-445D-A709-3F79F03CD0C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A9D8-01E6-42C6-85A2-2787B22CA464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CA07-F768-445D-A709-3F79F03CD0CD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3A9D8-01E6-42C6-85A2-2787B22CA464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CA07-F768-445D-A709-3F79F03CD0C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493A9D8-01E6-42C6-85A2-2787B22CA464}" type="datetimeFigureOut">
              <a:rPr lang="uk-UA" smtClean="0"/>
              <a:t>21.10.2022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844CA07-F768-445D-A709-3F79F03CD0CD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085184"/>
            <a:ext cx="7543800" cy="1524000"/>
          </a:xfrm>
        </p:spPr>
        <p:txBody>
          <a:bodyPr/>
          <a:lstStyle/>
          <a:p>
            <a:pPr algn="ctr"/>
            <a:r>
              <a:rPr lang="ru-RU" sz="6000" dirty="0" err="1"/>
              <a:t>Поради</a:t>
            </a:r>
            <a:r>
              <a:rPr lang="ru-RU" sz="6000" dirty="0"/>
              <a:t> </a:t>
            </a:r>
            <a:r>
              <a:rPr lang="ru-RU" sz="6000" dirty="0" err="1"/>
              <a:t>медиків</a:t>
            </a:r>
            <a:r>
              <a:rPr lang="ru-RU" sz="6000" dirty="0"/>
              <a:t> «</a:t>
            </a:r>
            <a:r>
              <a:rPr lang="ru-RU" sz="6000" dirty="0" err="1"/>
              <a:t>Користування</a:t>
            </a:r>
            <a:r>
              <a:rPr lang="ru-RU" sz="6000" dirty="0"/>
              <a:t> </a:t>
            </a:r>
            <a:r>
              <a:rPr lang="ru-RU" sz="6000" dirty="0" err="1"/>
              <a:t>санітайзером</a:t>
            </a:r>
            <a:r>
              <a:rPr lang="ru-RU" sz="6000" dirty="0"/>
              <a:t>: </a:t>
            </a:r>
            <a:r>
              <a:rPr lang="ru-RU" sz="6000" dirty="0" err="1"/>
              <a:t>типові</a:t>
            </a:r>
            <a:r>
              <a:rPr lang="ru-RU" sz="6000" dirty="0"/>
              <a:t> </a:t>
            </a:r>
            <a:r>
              <a:rPr lang="ru-RU" sz="6000" dirty="0" err="1"/>
              <a:t>помилки</a:t>
            </a:r>
            <a:r>
              <a:rPr lang="ru-RU" sz="6000" dirty="0" smtClean="0"/>
              <a:t>»</a:t>
            </a:r>
            <a:endParaRPr lang="uk-UA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692696"/>
            <a:ext cx="6858000" cy="990600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Навчально-виробнича лабораторія виховної та психолого-педагогічної роботи</a:t>
            </a:r>
            <a:endParaRPr lang="uk-UA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023" y="1994805"/>
            <a:ext cx="5400600" cy="4154984"/>
          </a:xfrm>
          <a:prstGeom prst="rect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endParaRPr lang="uk-UA" sz="3200" b="1" u="sng" dirty="0" smtClean="0"/>
          </a:p>
          <a:p>
            <a:pPr marL="514350" indent="-514350">
              <a:buAutoNum type="arabicPeriod"/>
            </a:pPr>
            <a:r>
              <a:rPr lang="uk-UA" sz="3200" b="1" u="sng" dirty="0" smtClean="0"/>
              <a:t>Не </a:t>
            </a:r>
            <a:r>
              <a:rPr lang="uk-UA" sz="3200" b="1" u="sng" dirty="0"/>
              <a:t>перевіряємо склад</a:t>
            </a:r>
            <a:r>
              <a:rPr lang="uk-UA" sz="3200" b="1" u="sng" dirty="0" smtClean="0"/>
              <a:t>.</a:t>
            </a:r>
          </a:p>
          <a:p>
            <a:pPr marL="514350" indent="-514350">
              <a:buAutoNum type="arabicPeriod"/>
            </a:pPr>
            <a:endParaRPr lang="uk-UA" sz="3200" b="1" dirty="0"/>
          </a:p>
          <a:p>
            <a:r>
              <a:rPr lang="uk-UA" sz="2400" dirty="0"/>
              <a:t>Засіб буде дійсно працювати, якщо у ньому щонайменше 60 % етилового спирту або 70 % </a:t>
            </a:r>
            <a:r>
              <a:rPr lang="uk-UA" sz="2400" dirty="0" err="1"/>
              <a:t>ізопропілового</a:t>
            </a:r>
            <a:r>
              <a:rPr lang="uk-UA" sz="2400" dirty="0"/>
              <a:t> спирту Зверніть увагу на етикетку: деякі призначені для боротьби тільки із бактеріями, інші – вбивають і віруси і бактерії.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394" y="404664"/>
            <a:ext cx="6625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/>
              <a:t>Т</a:t>
            </a:r>
            <a:r>
              <a:rPr lang="ru-RU" sz="2400" b="1" dirty="0" err="1" smtClean="0"/>
              <a:t>ипові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помилки</a:t>
            </a:r>
            <a:r>
              <a:rPr lang="ru-RU" sz="2400" b="1" dirty="0"/>
              <a:t> </a:t>
            </a:r>
            <a:r>
              <a:rPr lang="ru-RU" sz="2400" b="1" dirty="0" smtClean="0"/>
              <a:t>в </a:t>
            </a:r>
            <a:r>
              <a:rPr lang="ru-RU" sz="2400" b="1" dirty="0" err="1" smtClean="0"/>
              <a:t>користуванні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санітайзером</a:t>
            </a:r>
            <a:r>
              <a:rPr lang="ru-RU" dirty="0" smtClean="0"/>
              <a:t>:</a:t>
            </a:r>
            <a:endParaRPr lang="uk-UA" dirty="0"/>
          </a:p>
        </p:txBody>
      </p:sp>
      <p:pic>
        <p:nvPicPr>
          <p:cNvPr id="1028" name="Picture 4" descr="Санітайзер для рук - Hand sanitizer spray: купити, ціни в Києві, Компанія  Арго - Нове життя в Україн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52736"/>
            <a:ext cx="1872446" cy="554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82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870" y="620688"/>
            <a:ext cx="5223226" cy="2339102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b="1" u="sng" dirty="0" smtClean="0"/>
              <a:t>2. </a:t>
            </a:r>
            <a:r>
              <a:rPr lang="ru-RU" sz="2800" b="1" u="sng" dirty="0" err="1" smtClean="0"/>
              <a:t>Протираємо</a:t>
            </a:r>
            <a:r>
              <a:rPr lang="ru-RU" sz="2800" b="1" u="sng" dirty="0" smtClean="0"/>
              <a:t> руку </a:t>
            </a:r>
            <a:r>
              <a:rPr lang="ru-RU" sz="2800" b="1" u="sng" dirty="0" err="1" smtClean="0"/>
              <a:t>недостатньо</a:t>
            </a:r>
            <a:r>
              <a:rPr lang="ru-RU" sz="2800" b="1" u="sng" dirty="0" smtClean="0"/>
              <a:t> </a:t>
            </a:r>
            <a:r>
              <a:rPr lang="ru-RU" sz="2800" b="1" u="sng" dirty="0"/>
              <a:t>за часом</a:t>
            </a:r>
            <a:r>
              <a:rPr lang="ru-RU" sz="2800" b="1" u="sng" dirty="0" smtClean="0"/>
              <a:t>.</a:t>
            </a:r>
          </a:p>
          <a:p>
            <a:endParaRPr lang="ru-RU" sz="1600" dirty="0"/>
          </a:p>
          <a:p>
            <a:r>
              <a:rPr lang="ru-RU" sz="2400" dirty="0" err="1"/>
              <a:t>Обробляти</a:t>
            </a:r>
            <a:r>
              <a:rPr lang="ru-RU" sz="2400" dirty="0"/>
              <a:t> руки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натискання</a:t>
            </a:r>
            <a:r>
              <a:rPr lang="ru-RU" sz="2400" dirty="0"/>
              <a:t> </a:t>
            </a:r>
            <a:r>
              <a:rPr lang="ru-RU" sz="2400" dirty="0" err="1"/>
              <a:t>засобу</a:t>
            </a:r>
            <a:r>
              <a:rPr lang="ru-RU" sz="2400" dirty="0"/>
              <a:t> </a:t>
            </a:r>
            <a:r>
              <a:rPr lang="ru-RU" sz="2400" dirty="0" err="1"/>
              <a:t>слід</a:t>
            </a:r>
            <a:r>
              <a:rPr lang="ru-RU" sz="2400" dirty="0"/>
              <a:t> не </a:t>
            </a:r>
            <a:r>
              <a:rPr lang="ru-RU" sz="2400" dirty="0" err="1"/>
              <a:t>менше</a:t>
            </a:r>
            <a:r>
              <a:rPr lang="ru-RU" sz="2400" dirty="0"/>
              <a:t> 20 секунд з </a:t>
            </a:r>
            <a:r>
              <a:rPr lang="ru-RU" sz="2400" dirty="0" err="1"/>
              <a:t>усіх</a:t>
            </a:r>
            <a:r>
              <a:rPr lang="ru-RU" sz="2400" dirty="0"/>
              <a:t> </a:t>
            </a:r>
            <a:r>
              <a:rPr lang="ru-RU" sz="2400" dirty="0" err="1"/>
              <a:t>боків</a:t>
            </a:r>
            <a:r>
              <a:rPr lang="ru-RU" sz="2400" dirty="0"/>
              <a:t> і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пальцями</a:t>
            </a:r>
            <a:r>
              <a:rPr lang="ru-RU" sz="24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3573016"/>
            <a:ext cx="4467829" cy="2523768"/>
          </a:xfrm>
          <a:prstGeom prst="rect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b="1" u="sng" dirty="0" smtClean="0"/>
              <a:t>3. </a:t>
            </a:r>
            <a:r>
              <a:rPr lang="ru-RU" sz="2800" b="1" u="sng" dirty="0" err="1" smtClean="0"/>
              <a:t>Використовуємо</a:t>
            </a:r>
            <a:r>
              <a:rPr lang="ru-RU" sz="2800" b="1" u="sng" dirty="0" smtClean="0"/>
              <a:t> </a:t>
            </a:r>
            <a:r>
              <a:rPr lang="ru-RU" sz="2800" b="1" u="sng" dirty="0" err="1"/>
              <a:t>недостатню</a:t>
            </a:r>
            <a:r>
              <a:rPr lang="ru-RU" sz="2800" b="1" u="sng" dirty="0"/>
              <a:t> </a:t>
            </a:r>
            <a:r>
              <a:rPr lang="ru-RU" sz="2800" b="1" u="sng" dirty="0" err="1"/>
              <a:t>порцію</a:t>
            </a:r>
            <a:r>
              <a:rPr lang="ru-RU" sz="2800" b="1" u="sng" dirty="0" smtClean="0"/>
              <a:t>.</a:t>
            </a:r>
          </a:p>
          <a:p>
            <a:endParaRPr lang="ru-RU" b="1" dirty="0"/>
          </a:p>
          <a:p>
            <a:r>
              <a:rPr lang="ru-RU" sz="2800" dirty="0" err="1"/>
              <a:t>Достатнім</a:t>
            </a:r>
            <a:r>
              <a:rPr lang="ru-RU" sz="2800" dirty="0"/>
              <a:t> є </a:t>
            </a:r>
            <a:r>
              <a:rPr lang="ru-RU" sz="2800" dirty="0" err="1"/>
              <a:t>одне</a:t>
            </a:r>
            <a:r>
              <a:rPr lang="ru-RU" sz="2800" dirty="0"/>
              <a:t> </a:t>
            </a:r>
            <a:r>
              <a:rPr lang="ru-RU" sz="2800" dirty="0" err="1"/>
              <a:t>повне</a:t>
            </a:r>
            <a:r>
              <a:rPr lang="ru-RU" sz="2800" dirty="0"/>
              <a:t> </a:t>
            </a:r>
            <a:r>
              <a:rPr lang="ru-RU" sz="2800" dirty="0" err="1"/>
              <a:t>натискування</a:t>
            </a:r>
            <a:r>
              <a:rPr lang="ru-RU" sz="2800" dirty="0"/>
              <a:t>, а не </a:t>
            </a:r>
            <a:r>
              <a:rPr lang="ru-RU" sz="2800" dirty="0" err="1"/>
              <a:t>маленька</a:t>
            </a:r>
            <a:r>
              <a:rPr lang="ru-RU" sz="2800" dirty="0"/>
              <a:t> </a:t>
            </a:r>
            <a:r>
              <a:rPr lang="ru-RU" sz="2800" dirty="0" err="1"/>
              <a:t>крапелька</a:t>
            </a:r>
            <a:r>
              <a:rPr lang="ru-RU" sz="2800" dirty="0"/>
              <a:t>.</a:t>
            </a:r>
          </a:p>
        </p:txBody>
      </p:sp>
      <p:sp>
        <p:nvSpPr>
          <p:cNvPr id="4" name="AutoShape 2" descr="Дезінфекція рук у магазинах: що нам пропонують та чи безпечно це для  здоров'я - 1NEWS.COM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2" name="Picture 4" descr="HARTMANN | Дезінфекці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877" y="603176"/>
            <a:ext cx="3011116" cy="282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Дезинфекция рук и поверхностей: 3 главных преимущест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9" y="3719630"/>
            <a:ext cx="3967001" cy="223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73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4572000" cy="200054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sz="2800" b="1" u="sng" dirty="0"/>
              <a:t>4</a:t>
            </a:r>
            <a:r>
              <a:rPr lang="ru-RU" sz="2800" b="1" u="sng" dirty="0" smtClean="0"/>
              <a:t>. </a:t>
            </a:r>
            <a:r>
              <a:rPr lang="ru-RU" sz="2800" b="1" u="sng" dirty="0" err="1" smtClean="0"/>
              <a:t>Зберігаємо</a:t>
            </a:r>
            <a:r>
              <a:rPr lang="ru-RU" sz="2800" b="1" u="sng" dirty="0" smtClean="0"/>
              <a:t> </a:t>
            </a:r>
            <a:r>
              <a:rPr lang="ru-RU" sz="2800" b="1" u="sng" dirty="0" err="1"/>
              <a:t>санітайзер</a:t>
            </a:r>
            <a:r>
              <a:rPr lang="ru-RU" sz="2800" b="1" u="sng" dirty="0"/>
              <a:t> неправильно</a:t>
            </a:r>
            <a:r>
              <a:rPr lang="ru-RU" sz="2800" b="1" u="sng" dirty="0" smtClean="0"/>
              <a:t>.</a:t>
            </a:r>
          </a:p>
          <a:p>
            <a:endParaRPr lang="ru-RU" b="1" dirty="0"/>
          </a:p>
          <a:p>
            <a:r>
              <a:rPr lang="ru-RU" sz="2400" dirty="0" err="1"/>
              <a:t>Ознайомтеся</a:t>
            </a:r>
            <a:r>
              <a:rPr lang="ru-RU" sz="2400" dirty="0"/>
              <a:t> з </a:t>
            </a:r>
            <a:r>
              <a:rPr lang="ru-RU" sz="2400" dirty="0" err="1"/>
              <a:t>інформацією</a:t>
            </a:r>
            <a:r>
              <a:rPr lang="ru-RU" sz="2400" dirty="0"/>
              <a:t> на </a:t>
            </a:r>
            <a:r>
              <a:rPr lang="ru-RU" sz="2400" dirty="0" err="1"/>
              <a:t>флаконі</a:t>
            </a:r>
            <a:r>
              <a:rPr lang="ru-RU" sz="2400" dirty="0"/>
              <a:t>, не </a:t>
            </a:r>
            <a:r>
              <a:rPr lang="ru-RU" sz="2400" dirty="0" err="1"/>
              <a:t>тримайте</a:t>
            </a:r>
            <a:r>
              <a:rPr lang="ru-RU" sz="2400" dirty="0"/>
              <a:t> на </a:t>
            </a:r>
            <a:r>
              <a:rPr lang="ru-RU" sz="2400" dirty="0" err="1"/>
              <a:t>сонці</a:t>
            </a:r>
            <a:r>
              <a:rPr lang="ru-RU" sz="24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3255" y="3446690"/>
            <a:ext cx="5788260" cy="270843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b="1" u="sng" dirty="0" smtClean="0"/>
              <a:t>5. Не </a:t>
            </a:r>
            <a:r>
              <a:rPr lang="ru-RU" sz="2800" b="1" u="sng" dirty="0" err="1"/>
              <a:t>дезинтифікуємо</a:t>
            </a:r>
            <a:r>
              <a:rPr lang="ru-RU" sz="2800" b="1" u="sng" dirty="0"/>
              <a:t> </a:t>
            </a:r>
            <a:r>
              <a:rPr lang="ru-RU" sz="2800" b="1" u="sng" dirty="0" err="1"/>
              <a:t>додатково</a:t>
            </a:r>
            <a:r>
              <a:rPr lang="ru-RU" sz="2800" b="1" u="sng" dirty="0"/>
              <a:t> руки перед </a:t>
            </a:r>
            <a:r>
              <a:rPr lang="ru-RU" sz="2800" b="1" u="sng" dirty="0" err="1"/>
              <a:t>прийманням</a:t>
            </a:r>
            <a:r>
              <a:rPr lang="ru-RU" sz="2800" b="1" u="sng" dirty="0"/>
              <a:t> </a:t>
            </a:r>
            <a:r>
              <a:rPr lang="ru-RU" sz="2800" b="1" u="sng" dirty="0" err="1"/>
              <a:t>їжі</a:t>
            </a:r>
            <a:r>
              <a:rPr lang="ru-RU" sz="2800" b="1" u="sng" dirty="0" smtClean="0"/>
              <a:t>.</a:t>
            </a:r>
          </a:p>
          <a:p>
            <a:endParaRPr lang="ru-RU" b="1" dirty="0"/>
          </a:p>
          <a:p>
            <a:r>
              <a:rPr lang="ru-RU" sz="2400" dirty="0" err="1"/>
              <a:t>Після</a:t>
            </a:r>
            <a:r>
              <a:rPr lang="ru-RU" sz="2400" dirty="0"/>
              <a:t> того, як взяли пакет, </a:t>
            </a:r>
            <a:r>
              <a:rPr lang="ru-RU" sz="2400" dirty="0" err="1"/>
              <a:t>торкнулися</a:t>
            </a:r>
            <a:r>
              <a:rPr lang="ru-RU" sz="2400" dirty="0"/>
              <a:t> </a:t>
            </a:r>
            <a:r>
              <a:rPr lang="ru-RU" sz="2400" dirty="0" err="1"/>
              <a:t>дверної</a:t>
            </a:r>
            <a:r>
              <a:rPr lang="ru-RU" sz="2400" dirty="0"/>
              <a:t> ручки, </a:t>
            </a:r>
            <a:r>
              <a:rPr lang="ru-RU" sz="2400" dirty="0" err="1"/>
              <a:t>розвантажили</a:t>
            </a:r>
            <a:r>
              <a:rPr lang="ru-RU" sz="2400" dirty="0"/>
              <a:t> </a:t>
            </a:r>
            <a:r>
              <a:rPr lang="ru-RU" sz="2400" dirty="0" err="1"/>
              <a:t>придбані</a:t>
            </a:r>
            <a:r>
              <a:rPr lang="ru-RU" sz="2400" dirty="0"/>
              <a:t> </a:t>
            </a:r>
            <a:r>
              <a:rPr lang="ru-RU" sz="2400" dirty="0" err="1"/>
              <a:t>продукти</a:t>
            </a:r>
            <a:r>
              <a:rPr lang="ru-RU" sz="2400" dirty="0"/>
              <a:t> і </a:t>
            </a:r>
            <a:r>
              <a:rPr lang="ru-RU" sz="2400" dirty="0" err="1"/>
              <a:t>ще</a:t>
            </a:r>
            <a:r>
              <a:rPr lang="ru-RU" sz="2400" dirty="0"/>
              <a:t> раз – перед </a:t>
            </a:r>
            <a:r>
              <a:rPr lang="ru-RU" sz="2400" dirty="0" err="1"/>
              <a:t>тим</a:t>
            </a:r>
            <a:r>
              <a:rPr lang="ru-RU" sz="2400" dirty="0"/>
              <a:t>, як </a:t>
            </a:r>
            <a:r>
              <a:rPr lang="ru-RU" sz="2400" dirty="0" err="1"/>
              <a:t>почати</a:t>
            </a:r>
            <a:r>
              <a:rPr lang="ru-RU" sz="2400" dirty="0"/>
              <a:t> </a:t>
            </a:r>
            <a:r>
              <a:rPr lang="ru-RU" sz="2400" dirty="0" err="1"/>
              <a:t>їсти</a:t>
            </a:r>
            <a:r>
              <a:rPr lang="ru-RU" sz="2400" dirty="0"/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8680"/>
            <a:ext cx="3220616" cy="252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وکتور شستن دست با مایع دستشوی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06" y="3933056"/>
            <a:ext cx="2551483" cy="173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2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761" y="188640"/>
            <a:ext cx="5040560" cy="1631216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b="1" u="sng" dirty="0" smtClean="0"/>
              <a:t>6. Не </a:t>
            </a:r>
            <a:r>
              <a:rPr lang="ru-RU" sz="2800" b="1" u="sng" dirty="0" err="1"/>
              <a:t>даємо</a:t>
            </a:r>
            <a:r>
              <a:rPr lang="ru-RU" sz="2800" b="1" u="sng" dirty="0"/>
              <a:t> </a:t>
            </a:r>
            <a:r>
              <a:rPr lang="ru-RU" sz="2800" b="1" u="sng" dirty="0" err="1"/>
              <a:t>засобу</a:t>
            </a:r>
            <a:r>
              <a:rPr lang="ru-RU" sz="2800" b="1" u="sng" dirty="0"/>
              <a:t> </a:t>
            </a:r>
            <a:r>
              <a:rPr lang="ru-RU" sz="2800" b="1" u="sng" dirty="0" err="1"/>
              <a:t>висохнути</a:t>
            </a:r>
            <a:r>
              <a:rPr lang="ru-RU" sz="2800" b="1" u="sng" dirty="0"/>
              <a:t>.</a:t>
            </a:r>
            <a:endParaRPr lang="ru-RU" sz="2800" b="1" dirty="0"/>
          </a:p>
          <a:p>
            <a:r>
              <a:rPr lang="ru-RU" sz="2400" dirty="0" err="1"/>
              <a:t>Засіб</a:t>
            </a:r>
            <a:r>
              <a:rPr lang="ru-RU" sz="2400" dirty="0"/>
              <a:t> не </a:t>
            </a:r>
            <a:r>
              <a:rPr lang="ru-RU" sz="2400" dirty="0" err="1"/>
              <a:t>слід</a:t>
            </a:r>
            <a:r>
              <a:rPr lang="ru-RU" sz="2400" dirty="0"/>
              <a:t> </a:t>
            </a:r>
            <a:r>
              <a:rPr lang="ru-RU" sz="2400" dirty="0" err="1"/>
              <a:t>витирати</a:t>
            </a:r>
            <a:r>
              <a:rPr lang="ru-RU" sz="2400" dirty="0"/>
              <a:t>,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повністю</a:t>
            </a:r>
            <a:r>
              <a:rPr lang="ru-RU" sz="2400" dirty="0"/>
              <a:t> </a:t>
            </a:r>
            <a:r>
              <a:rPr lang="ru-RU" sz="2400" dirty="0" err="1"/>
              <a:t>випаруватися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поверхні</a:t>
            </a:r>
            <a:r>
              <a:rPr lang="ru-RU" sz="2400" dirty="0"/>
              <a:t> </a:t>
            </a:r>
            <a:r>
              <a:rPr lang="ru-RU" sz="2400" dirty="0" err="1"/>
              <a:t>шкіри</a:t>
            </a:r>
            <a:r>
              <a:rPr lang="ru-RU" sz="24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761" y="1988840"/>
            <a:ext cx="5040560" cy="2431435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b="1" u="sng" dirty="0" smtClean="0"/>
              <a:t>7. Не </a:t>
            </a:r>
            <a:r>
              <a:rPr lang="ru-RU" sz="2800" b="1" u="sng" dirty="0" err="1"/>
              <a:t>дизинтифікуємо</a:t>
            </a:r>
            <a:r>
              <a:rPr lang="ru-RU" sz="2800" b="1" u="sng" dirty="0"/>
              <a:t> </a:t>
            </a:r>
            <a:r>
              <a:rPr lang="ru-RU" sz="2800" b="1" u="sng" dirty="0" err="1"/>
              <a:t>інші</a:t>
            </a:r>
            <a:r>
              <a:rPr lang="ru-RU" sz="2800" b="1" u="sng" dirty="0"/>
              <a:t> </a:t>
            </a:r>
            <a:r>
              <a:rPr lang="ru-RU" sz="2800" b="1" u="sng" dirty="0" err="1"/>
              <a:t>предмети</a:t>
            </a:r>
            <a:r>
              <a:rPr lang="ru-RU" sz="2800" b="1" u="sng" dirty="0"/>
              <a:t>.</a:t>
            </a:r>
            <a:endParaRPr lang="ru-RU" sz="2800" b="1" dirty="0"/>
          </a:p>
          <a:p>
            <a:r>
              <a:rPr lang="ru-RU" sz="2400" dirty="0"/>
              <a:t>Не </a:t>
            </a:r>
            <a:r>
              <a:rPr lang="ru-RU" sz="2400" dirty="0" err="1"/>
              <a:t>забувайте</a:t>
            </a:r>
            <a:r>
              <a:rPr lang="ru-RU" sz="2400" dirty="0"/>
              <a:t> </a:t>
            </a:r>
            <a:r>
              <a:rPr lang="ru-RU" sz="2400" dirty="0" err="1"/>
              <a:t>дезінфікувати</a:t>
            </a:r>
            <a:r>
              <a:rPr lang="ru-RU" sz="2400" dirty="0"/>
              <a:t> </a:t>
            </a:r>
            <a:r>
              <a:rPr lang="ru-RU" sz="2400" dirty="0" err="1"/>
              <a:t>ключі</a:t>
            </a:r>
            <a:r>
              <a:rPr lang="ru-RU" sz="2400" dirty="0"/>
              <a:t>, смартфон, </a:t>
            </a:r>
            <a:r>
              <a:rPr lang="ru-RU" sz="2400" dirty="0" err="1"/>
              <a:t>банківську</a:t>
            </a:r>
            <a:r>
              <a:rPr lang="ru-RU" sz="2400" dirty="0"/>
              <a:t> карту, ручки сумок, </a:t>
            </a:r>
            <a:r>
              <a:rPr lang="ru-RU" sz="2400" dirty="0" err="1"/>
              <a:t>клавіатуру</a:t>
            </a:r>
            <a:r>
              <a:rPr lang="ru-RU" sz="2400" dirty="0"/>
              <a:t> ноутбука, </a:t>
            </a:r>
            <a:r>
              <a:rPr lang="ru-RU" sz="2400" dirty="0" err="1"/>
              <a:t>аби</a:t>
            </a:r>
            <a:r>
              <a:rPr lang="ru-RU" sz="2400" dirty="0"/>
              <a:t> не перенести </a:t>
            </a:r>
            <a:r>
              <a:rPr lang="ru-RU" sz="2400" dirty="0" err="1"/>
              <a:t>вірус</a:t>
            </a:r>
            <a:r>
              <a:rPr lang="ru-RU" sz="2400" dirty="0"/>
              <a:t> з них на руки.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702" y="4495073"/>
            <a:ext cx="5791441" cy="2062103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2800" b="1" u="sng" dirty="0" smtClean="0"/>
              <a:t>8. Не </a:t>
            </a:r>
            <a:r>
              <a:rPr lang="uk-UA" sz="2800" b="1" u="sng" dirty="0"/>
              <a:t>перевіряємо термін придатності</a:t>
            </a:r>
            <a:r>
              <a:rPr lang="uk-UA" sz="2800" b="1" dirty="0"/>
              <a:t>.</a:t>
            </a:r>
          </a:p>
          <a:p>
            <a:r>
              <a:rPr lang="uk-UA" sz="2400" dirty="0"/>
              <a:t>Пам’ятайте, що використовуючи </a:t>
            </a:r>
            <a:r>
              <a:rPr lang="uk-UA" sz="2400" dirty="0" err="1"/>
              <a:t>протермінований</a:t>
            </a:r>
            <a:r>
              <a:rPr lang="uk-UA" sz="2400" dirty="0"/>
              <a:t> засіб ви довіряєте власне здоров’я випадку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63279"/>
            <a:ext cx="2548223" cy="204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Поради щодо дезінфекції мобільного пристрою – Samsung Newsroom Украї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94629"/>
            <a:ext cx="3698894" cy="181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341" y="4287874"/>
            <a:ext cx="27146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96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Другая 16">
      <a:dk1>
        <a:srgbClr val="000000"/>
      </a:dk1>
      <a:lt1>
        <a:srgbClr val="FFFFFF"/>
      </a:lt1>
      <a:dk2>
        <a:srgbClr val="A3CCD8"/>
      </a:dk2>
      <a:lt2>
        <a:srgbClr val="E3DCCF"/>
      </a:lt2>
      <a:accent1>
        <a:srgbClr val="BDCBD4"/>
      </a:accent1>
      <a:accent2>
        <a:srgbClr val="EDF0E7"/>
      </a:accent2>
      <a:accent3>
        <a:srgbClr val="BEAE98"/>
      </a:accent3>
      <a:accent4>
        <a:srgbClr val="92A9B9"/>
      </a:accent4>
      <a:accent5>
        <a:srgbClr val="9C8265"/>
      </a:accent5>
      <a:accent6>
        <a:srgbClr val="A8A8AB"/>
      </a:accent6>
      <a:hlink>
        <a:srgbClr val="67AABF"/>
      </a:hlink>
      <a:folHlink>
        <a:srgbClr val="B1B5AB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25</TotalTime>
  <Words>229</Words>
  <Application>Microsoft Office PowerPoint</Application>
  <PresentationFormat>Экран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NewsPrint</vt:lpstr>
      <vt:lpstr>Поради медиків «Користування санітайзером: типові помилки»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Поради медиків «Користування санітайзером: типові помилки»</dc:title>
  <dc:creator>ASUS</dc:creator>
  <cp:lastModifiedBy>ASUS</cp:lastModifiedBy>
  <cp:revision>3</cp:revision>
  <dcterms:created xsi:type="dcterms:W3CDTF">2022-10-21T11:25:07Z</dcterms:created>
  <dcterms:modified xsi:type="dcterms:W3CDTF">2022-10-21T11:50:18Z</dcterms:modified>
</cp:coreProperties>
</file>