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586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10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74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6087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4346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4382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651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763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6278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587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981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B2B4-4D15-4145-B3DE-16E170673805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B7262-36C1-4A3B-8519-9E1EFD4A44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812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8411072" cy="3101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Коронавірус: його симптоми, ознаки та лікування ? Блог | Аптека 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884" y="4436186"/>
            <a:ext cx="3240360" cy="186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051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8640"/>
            <a:ext cx="7632848" cy="6158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4421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90128" cy="4723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 descr="Коронавірус в світі 8 червня - хворих вже більше 7 мільйонів » Слово і Діл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013176"/>
            <a:ext cx="3424995" cy="1730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3822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</cp:revision>
  <dcterms:created xsi:type="dcterms:W3CDTF">2022-10-24T07:08:20Z</dcterms:created>
  <dcterms:modified xsi:type="dcterms:W3CDTF">2022-10-24T07:12:19Z</dcterms:modified>
</cp:coreProperties>
</file>