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72A0BE8-4F0D-4CBC-A7D9-A1C92ED6D87C}" type="datetimeFigureOut">
              <a:rPr lang="uk-UA" smtClean="0"/>
              <a:t>21.10.2022</a:t>
            </a:fld>
            <a:endParaRPr lang="uk-UA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2A60131-0185-4F1B-AE81-FA50702BA818}" type="slidenum">
              <a:rPr lang="uk-UA" smtClean="0"/>
              <a:t>‹#›</a:t>
            </a:fld>
            <a:endParaRPr lang="uk-UA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72A0BE8-4F0D-4CBC-A7D9-A1C92ED6D87C}" type="datetimeFigureOut">
              <a:rPr lang="uk-UA" smtClean="0"/>
              <a:t>21.10.2022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2A60131-0185-4F1B-AE81-FA50702BA818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72A0BE8-4F0D-4CBC-A7D9-A1C92ED6D87C}" type="datetimeFigureOut">
              <a:rPr lang="uk-UA" smtClean="0"/>
              <a:t>21.10.2022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2A60131-0185-4F1B-AE81-FA50702BA818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72A0BE8-4F0D-4CBC-A7D9-A1C92ED6D87C}" type="datetimeFigureOut">
              <a:rPr lang="uk-UA" smtClean="0"/>
              <a:t>21.10.2022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2A60131-0185-4F1B-AE81-FA50702BA818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72A0BE8-4F0D-4CBC-A7D9-A1C92ED6D87C}" type="datetimeFigureOut">
              <a:rPr lang="uk-UA" smtClean="0"/>
              <a:t>21.10.2022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2A60131-0185-4F1B-AE81-FA50702BA818}" type="slidenum">
              <a:rPr lang="uk-UA" smtClean="0"/>
              <a:t>‹#›</a:t>
            </a:fld>
            <a:endParaRPr lang="uk-UA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72A0BE8-4F0D-4CBC-A7D9-A1C92ED6D87C}" type="datetimeFigureOut">
              <a:rPr lang="uk-UA" smtClean="0"/>
              <a:t>21.10.2022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2A60131-0185-4F1B-AE81-FA50702BA818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72A0BE8-4F0D-4CBC-A7D9-A1C92ED6D87C}" type="datetimeFigureOut">
              <a:rPr lang="uk-UA" smtClean="0"/>
              <a:t>21.10.2022</a:t>
            </a:fld>
            <a:endParaRPr lang="uk-UA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2A60131-0185-4F1B-AE81-FA50702BA818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72A0BE8-4F0D-4CBC-A7D9-A1C92ED6D87C}" type="datetimeFigureOut">
              <a:rPr lang="uk-UA" smtClean="0"/>
              <a:t>21.10.2022</a:t>
            </a:fld>
            <a:endParaRPr lang="uk-UA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2A60131-0185-4F1B-AE81-FA50702BA818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72A0BE8-4F0D-4CBC-A7D9-A1C92ED6D87C}" type="datetimeFigureOut">
              <a:rPr lang="uk-UA" smtClean="0"/>
              <a:t>21.10.2022</a:t>
            </a:fld>
            <a:endParaRPr lang="uk-UA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2A60131-0185-4F1B-AE81-FA50702BA818}" type="slidenum">
              <a:rPr lang="uk-UA" smtClean="0"/>
              <a:t>‹#›</a:t>
            </a:fld>
            <a:endParaRPr lang="uk-UA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72A0BE8-4F0D-4CBC-A7D9-A1C92ED6D87C}" type="datetimeFigureOut">
              <a:rPr lang="uk-UA" smtClean="0"/>
              <a:t>21.10.2022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2A60131-0185-4F1B-AE81-FA50702BA818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72A0BE8-4F0D-4CBC-A7D9-A1C92ED6D87C}" type="datetimeFigureOut">
              <a:rPr lang="uk-UA" smtClean="0"/>
              <a:t>21.10.2022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2A60131-0185-4F1B-AE81-FA50702BA818}" type="slidenum">
              <a:rPr lang="uk-UA" smtClean="0"/>
              <a:t>‹#›</a:t>
            </a:fld>
            <a:endParaRPr lang="uk-UA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C72A0BE8-4F0D-4CBC-A7D9-A1C92ED6D87C}" type="datetimeFigureOut">
              <a:rPr lang="uk-UA" smtClean="0"/>
              <a:t>21.10.2022</a:t>
            </a:fld>
            <a:endParaRPr lang="uk-UA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uk-UA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52A60131-0185-4F1B-AE81-FA50702BA818}" type="slidenum">
              <a:rPr lang="uk-UA" smtClean="0"/>
              <a:t>‹#›</a:t>
            </a:fld>
            <a:endParaRPr lang="uk-UA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331640" y="1484784"/>
            <a:ext cx="7406640" cy="1472184"/>
          </a:xfrm>
        </p:spPr>
        <p:txBody>
          <a:bodyPr>
            <a:noAutofit/>
          </a:bodyPr>
          <a:lstStyle/>
          <a:p>
            <a:pPr algn="ctr"/>
            <a:r>
              <a:rPr lang="ru-RU" sz="6000" b="1" dirty="0" err="1">
                <a:solidFill>
                  <a:schemeClr val="tx1"/>
                </a:solidFill>
                <a:effectLst/>
                <a:latin typeface="Batang" pitchFamily="18" charset="-127"/>
                <a:ea typeface="Batang" pitchFamily="18" charset="-127"/>
              </a:rPr>
              <a:t>Масковий</a:t>
            </a:r>
            <a:r>
              <a:rPr lang="ru-RU" sz="6000" b="1" dirty="0">
                <a:solidFill>
                  <a:schemeClr val="tx1"/>
                </a:solidFill>
                <a:effectLst/>
                <a:latin typeface="Batang" pitchFamily="18" charset="-127"/>
                <a:ea typeface="Batang" pitchFamily="18" charset="-127"/>
              </a:rPr>
              <a:t> режим: </a:t>
            </a:r>
            <a:r>
              <a:rPr lang="ru-RU" sz="6000" b="1" dirty="0" smtClean="0">
                <a:solidFill>
                  <a:schemeClr val="tx1"/>
                </a:solidFill>
                <a:effectLst/>
                <a:latin typeface="Batang" pitchFamily="18" charset="-127"/>
                <a:ea typeface="Batang" pitchFamily="18" charset="-127"/>
              </a:rPr>
              <a:t/>
            </a:r>
            <a:br>
              <a:rPr lang="ru-RU" sz="6000" b="1" dirty="0" smtClean="0">
                <a:solidFill>
                  <a:schemeClr val="tx1"/>
                </a:solidFill>
                <a:effectLst/>
                <a:latin typeface="Batang" pitchFamily="18" charset="-127"/>
                <a:ea typeface="Batang" pitchFamily="18" charset="-127"/>
              </a:rPr>
            </a:br>
            <a:r>
              <a:rPr lang="ru-RU" sz="6000" b="1" dirty="0" err="1" smtClean="0">
                <a:solidFill>
                  <a:schemeClr val="tx1"/>
                </a:solidFill>
                <a:effectLst/>
                <a:latin typeface="Batang" pitchFamily="18" charset="-127"/>
                <a:ea typeface="Batang" pitchFamily="18" charset="-127"/>
              </a:rPr>
              <a:t>п’ять</a:t>
            </a:r>
            <a:r>
              <a:rPr lang="ru-RU" sz="6000" b="1" dirty="0" smtClean="0">
                <a:solidFill>
                  <a:schemeClr val="tx1"/>
                </a:solidFill>
                <a:effectLst/>
                <a:latin typeface="Batang" pitchFamily="18" charset="-127"/>
                <a:ea typeface="Batang" pitchFamily="18" charset="-127"/>
              </a:rPr>
              <a:t> </a:t>
            </a:r>
            <a:r>
              <a:rPr lang="ru-RU" sz="6000" b="1" dirty="0" err="1">
                <a:solidFill>
                  <a:schemeClr val="tx1"/>
                </a:solidFill>
                <a:effectLst/>
                <a:latin typeface="Batang" pitchFamily="18" charset="-127"/>
                <a:ea typeface="Batang" pitchFamily="18" charset="-127"/>
              </a:rPr>
              <a:t>хибних</a:t>
            </a:r>
            <a:r>
              <a:rPr lang="ru-RU" sz="6000" b="1" dirty="0">
                <a:solidFill>
                  <a:schemeClr val="tx1"/>
                </a:solidFill>
                <a:effectLst/>
                <a:latin typeface="Batang" pitchFamily="18" charset="-127"/>
                <a:ea typeface="Batang" pitchFamily="18" charset="-127"/>
              </a:rPr>
              <a:t> </a:t>
            </a:r>
            <a:r>
              <a:rPr lang="ru-RU" sz="6000" b="1" dirty="0" err="1" smtClean="0">
                <a:solidFill>
                  <a:schemeClr val="tx1"/>
                </a:solidFill>
                <a:effectLst/>
                <a:latin typeface="Batang" pitchFamily="18" charset="-127"/>
                <a:ea typeface="Batang" pitchFamily="18" charset="-127"/>
              </a:rPr>
              <a:t>міфів</a:t>
            </a:r>
            <a:endParaRPr lang="uk-UA" sz="6000" b="1" dirty="0">
              <a:solidFill>
                <a:schemeClr val="tx1"/>
              </a:solidFill>
              <a:effectLst/>
              <a:latin typeface="Batang" pitchFamily="18" charset="-127"/>
              <a:ea typeface="Batang" pitchFamily="18" charset="-127"/>
            </a:endParaRPr>
          </a:p>
        </p:txBody>
      </p:sp>
      <p:sp>
        <p:nvSpPr>
          <p:cNvPr id="4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267744" y="188640"/>
            <a:ext cx="5822464" cy="936104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lIns="91440" tIns="45720" rIns="91440" bIns="45720" rtlCol="0" anchor="t">
            <a:normAutofit fontScale="92500" lnSpcReduction="20000"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Clr>
                <a:schemeClr val="accent5"/>
              </a:buClr>
              <a:buFont typeface="Arial" pitchFamily="34" charset="0"/>
              <a:buNone/>
              <a:defRPr sz="1400" kern="120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None/>
              <a:defRPr sz="1400" kern="120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uk-UA" sz="2400" b="1" dirty="0" smtClean="0">
                <a:solidFill>
                  <a:schemeClr val="tx2">
                    <a:lumMod val="50000"/>
                  </a:schemeClr>
                </a:solidFill>
                <a:latin typeface="Batang" pitchFamily="18" charset="-127"/>
                <a:ea typeface="Batang" pitchFamily="18" charset="-127"/>
              </a:rPr>
              <a:t>Навчально-виробнича лабораторія виховної та психолого-педагогічної роботи</a:t>
            </a:r>
            <a:endParaRPr lang="uk-UA" sz="2400" b="1" dirty="0">
              <a:solidFill>
                <a:schemeClr val="tx2">
                  <a:lumMod val="50000"/>
                </a:schemeClr>
              </a:solidFill>
              <a:latin typeface="Batang" pitchFamily="18" charset="-127"/>
              <a:ea typeface="Batang" pitchFamily="18" charset="-127"/>
            </a:endParaRPr>
          </a:p>
        </p:txBody>
      </p:sp>
      <p:sp>
        <p:nvSpPr>
          <p:cNvPr id="5" name="AutoShape 2" descr="НА ТЕРИТОРІЇ РЕГІОНУ ЛАЦІО ЗАПРОВАДЖЕНО ОБОВ'ЯЗКОВИЙ МАСКОВИЙ РЕЖИМ НА  ВУЛИЦЯХ Дорогі друзі! Як щойно повідомив глава регіону Лаціо Н.Дзінгаретті,  з 03 жовтня ц.р. на території всієї області, включно з м. Рим,  запроваджується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k-UA"/>
          </a:p>
        </p:txBody>
      </p:sp>
      <p:pic>
        <p:nvPicPr>
          <p:cNvPr id="1028" name="Picture 4" descr="У Львові можуть запровадити масковий режим — Варта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5776" y="3413332"/>
            <a:ext cx="5195707" cy="31120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092748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15616" y="188640"/>
            <a:ext cx="7848872" cy="1938992"/>
          </a:xfrm>
          <a:prstGeom prst="rect">
            <a:avLst/>
          </a:prstGeom>
          <a:solidFill>
            <a:schemeClr val="bg2"/>
          </a:solidFill>
          <a:ln w="28575">
            <a:solidFill>
              <a:schemeClr val="bg2">
                <a:lumMod val="50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ru-RU" sz="2000" dirty="0" err="1" smtClean="0">
                <a:solidFill>
                  <a:schemeClr val="bg2">
                    <a:lumMod val="10000"/>
                  </a:schemeClr>
                </a:solidFill>
              </a:rPr>
              <a:t>Будемо</a:t>
            </a:r>
            <a:r>
              <a:rPr lang="ru-RU" sz="2000" dirty="0" smtClean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ru-RU" sz="2000" dirty="0" err="1" smtClean="0">
                <a:solidFill>
                  <a:schemeClr val="bg2">
                    <a:lumMod val="10000"/>
                  </a:schemeClr>
                </a:solidFill>
              </a:rPr>
              <a:t>відверті</a:t>
            </a:r>
            <a:r>
              <a:rPr lang="ru-RU" sz="2000" dirty="0" smtClean="0">
                <a:solidFill>
                  <a:schemeClr val="bg2">
                    <a:lumMod val="10000"/>
                  </a:schemeClr>
                </a:solidFill>
              </a:rPr>
              <a:t>, маски </a:t>
            </a:r>
            <a:r>
              <a:rPr lang="ru-RU" sz="2000" dirty="0" err="1" smtClean="0">
                <a:solidFill>
                  <a:schemeClr val="bg2">
                    <a:lumMod val="10000"/>
                  </a:schemeClr>
                </a:solidFill>
              </a:rPr>
              <a:t>незручні</a:t>
            </a:r>
            <a:r>
              <a:rPr lang="ru-RU" sz="2000" dirty="0" smtClean="0">
                <a:solidFill>
                  <a:schemeClr val="bg2">
                    <a:lumMod val="10000"/>
                  </a:schemeClr>
                </a:solidFill>
              </a:rPr>
              <a:t>, особливо у спеку. </a:t>
            </a:r>
            <a:r>
              <a:rPr lang="ru-RU" sz="2000" dirty="0" err="1" smtClean="0">
                <a:solidFill>
                  <a:schemeClr val="bg2">
                    <a:lumMod val="10000"/>
                  </a:schemeClr>
                </a:solidFill>
              </a:rPr>
              <a:t>Ніхто</a:t>
            </a:r>
            <a:r>
              <a:rPr lang="ru-RU" sz="2000" dirty="0" smtClean="0">
                <a:solidFill>
                  <a:schemeClr val="bg2">
                    <a:lumMod val="10000"/>
                  </a:schemeClr>
                </a:solidFill>
              </a:rPr>
              <a:t> не </a:t>
            </a:r>
            <a:r>
              <a:rPr lang="ru-RU" sz="2000" dirty="0" err="1" smtClean="0">
                <a:solidFill>
                  <a:schemeClr val="bg2">
                    <a:lumMod val="10000"/>
                  </a:schemeClr>
                </a:solidFill>
              </a:rPr>
              <a:t>хоче</a:t>
            </a:r>
            <a:r>
              <a:rPr lang="ru-RU" sz="2000" dirty="0" smtClean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ru-RU" sz="2000" dirty="0" err="1" smtClean="0">
                <a:solidFill>
                  <a:schemeClr val="bg2">
                    <a:lumMod val="10000"/>
                  </a:schemeClr>
                </a:solidFill>
              </a:rPr>
              <a:t>вічно</a:t>
            </a:r>
            <a:r>
              <a:rPr lang="ru-RU" sz="2000" dirty="0" smtClean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ru-RU" sz="2000" dirty="0" err="1" smtClean="0">
                <a:solidFill>
                  <a:schemeClr val="bg2">
                    <a:lumMod val="10000"/>
                  </a:schemeClr>
                </a:solidFill>
              </a:rPr>
              <a:t>жити</a:t>
            </a:r>
            <a:r>
              <a:rPr lang="ru-RU" sz="2000" dirty="0" smtClean="0">
                <a:solidFill>
                  <a:schemeClr val="bg2">
                    <a:lumMod val="10000"/>
                  </a:schemeClr>
                </a:solidFill>
              </a:rPr>
              <a:t> у </a:t>
            </a:r>
            <a:r>
              <a:rPr lang="ru-RU" sz="2000" dirty="0" err="1" smtClean="0">
                <a:solidFill>
                  <a:schemeClr val="bg2">
                    <a:lumMod val="10000"/>
                  </a:schemeClr>
                </a:solidFill>
              </a:rPr>
              <a:t>світі</a:t>
            </a:r>
            <a:r>
              <a:rPr lang="ru-RU" sz="2000" dirty="0" smtClean="0">
                <a:solidFill>
                  <a:schemeClr val="bg2">
                    <a:lumMod val="10000"/>
                  </a:schemeClr>
                </a:solidFill>
              </a:rPr>
              <a:t> масок. </a:t>
            </a:r>
            <a:r>
              <a:rPr lang="ru-RU" sz="2000" dirty="0" err="1" smtClean="0">
                <a:solidFill>
                  <a:schemeClr val="bg2">
                    <a:lumMod val="10000"/>
                  </a:schemeClr>
                </a:solidFill>
              </a:rPr>
              <a:t>Проте</a:t>
            </a:r>
            <a:r>
              <a:rPr lang="ru-RU" sz="2000" dirty="0" smtClean="0">
                <a:solidFill>
                  <a:schemeClr val="bg2">
                    <a:lumMod val="10000"/>
                  </a:schemeClr>
                </a:solidFill>
              </a:rPr>
              <a:t> за умов </a:t>
            </a:r>
            <a:r>
              <a:rPr lang="ru-RU" sz="2000" dirty="0" err="1" smtClean="0">
                <a:solidFill>
                  <a:schemeClr val="bg2">
                    <a:lumMod val="10000"/>
                  </a:schemeClr>
                </a:solidFill>
              </a:rPr>
              <a:t>пандемії</a:t>
            </a:r>
            <a:r>
              <a:rPr lang="ru-RU" sz="2000" dirty="0" smtClean="0">
                <a:solidFill>
                  <a:schemeClr val="bg2">
                    <a:lumMod val="10000"/>
                  </a:schemeClr>
                </a:solidFill>
              </a:rPr>
              <a:t> медики </a:t>
            </a:r>
            <a:r>
              <a:rPr lang="ru-RU" sz="2000" dirty="0" err="1" smtClean="0">
                <a:solidFill>
                  <a:schemeClr val="bg2">
                    <a:lumMod val="10000"/>
                  </a:schemeClr>
                </a:solidFill>
              </a:rPr>
              <a:t>одностайно</a:t>
            </a:r>
            <a:r>
              <a:rPr lang="ru-RU" sz="2000" dirty="0" smtClean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ru-RU" sz="2000" dirty="0" err="1" smtClean="0">
                <a:solidFill>
                  <a:schemeClr val="bg2">
                    <a:lumMod val="10000"/>
                  </a:schemeClr>
                </a:solidFill>
              </a:rPr>
              <a:t>поділяють</a:t>
            </a:r>
            <a:r>
              <a:rPr lang="ru-RU" sz="2000" dirty="0" smtClean="0">
                <a:solidFill>
                  <a:schemeClr val="bg2">
                    <a:lumMod val="10000"/>
                  </a:schemeClr>
                </a:solidFill>
              </a:rPr>
              <a:t> слова доктора </a:t>
            </a:r>
            <a:r>
              <a:rPr lang="ru-RU" sz="2000" dirty="0" err="1" smtClean="0">
                <a:solidFill>
                  <a:schemeClr val="bg2">
                    <a:lumMod val="10000"/>
                  </a:schemeClr>
                </a:solidFill>
              </a:rPr>
              <a:t>Ентоні</a:t>
            </a:r>
            <a:r>
              <a:rPr lang="ru-RU" sz="2000" dirty="0" smtClean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ru-RU" sz="2000" dirty="0" err="1" smtClean="0">
                <a:solidFill>
                  <a:schemeClr val="bg2">
                    <a:lumMod val="10000"/>
                  </a:schemeClr>
                </a:solidFill>
              </a:rPr>
              <a:t>Фаучі</a:t>
            </a:r>
            <a:r>
              <a:rPr lang="ru-RU" sz="2000" dirty="0" smtClean="0">
                <a:solidFill>
                  <a:schemeClr val="bg2">
                    <a:lumMod val="10000"/>
                  </a:schemeClr>
                </a:solidFill>
              </a:rPr>
              <a:t>, директора </a:t>
            </a:r>
            <a:r>
              <a:rPr lang="ru-RU" sz="2000" dirty="0" err="1" smtClean="0">
                <a:solidFill>
                  <a:schemeClr val="bg2">
                    <a:lumMod val="10000"/>
                  </a:schemeClr>
                </a:solidFill>
              </a:rPr>
              <a:t>Національного</a:t>
            </a:r>
            <a:r>
              <a:rPr lang="ru-RU" sz="2000" dirty="0" smtClean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ru-RU" sz="2000" dirty="0" err="1" smtClean="0">
                <a:solidFill>
                  <a:schemeClr val="bg2">
                    <a:lumMod val="10000"/>
                  </a:schemeClr>
                </a:solidFill>
              </a:rPr>
              <a:t>інституту</a:t>
            </a:r>
            <a:r>
              <a:rPr lang="ru-RU" sz="2000" dirty="0" smtClean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ru-RU" sz="2000" dirty="0" err="1" smtClean="0">
                <a:solidFill>
                  <a:schemeClr val="bg2">
                    <a:lumMod val="10000"/>
                  </a:schemeClr>
                </a:solidFill>
              </a:rPr>
              <a:t>алергії</a:t>
            </a:r>
            <a:r>
              <a:rPr lang="ru-RU" sz="2000" dirty="0" smtClean="0">
                <a:solidFill>
                  <a:schemeClr val="bg2">
                    <a:lumMod val="10000"/>
                  </a:schemeClr>
                </a:solidFill>
              </a:rPr>
              <a:t> і </a:t>
            </a:r>
            <a:r>
              <a:rPr lang="ru-RU" sz="2000" dirty="0" err="1" smtClean="0">
                <a:solidFill>
                  <a:schemeClr val="bg2">
                    <a:lumMod val="10000"/>
                  </a:schemeClr>
                </a:solidFill>
              </a:rPr>
              <a:t>інфекційних</a:t>
            </a:r>
            <a:r>
              <a:rPr lang="ru-RU" sz="2000" dirty="0" smtClean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ru-RU" sz="2000" dirty="0" err="1" smtClean="0">
                <a:solidFill>
                  <a:schemeClr val="bg2">
                    <a:lumMod val="10000"/>
                  </a:schemeClr>
                </a:solidFill>
              </a:rPr>
              <a:t>захворювань</a:t>
            </a:r>
            <a:r>
              <a:rPr lang="ru-RU" sz="2000" dirty="0" smtClean="0">
                <a:solidFill>
                  <a:schemeClr val="bg2">
                    <a:lumMod val="10000"/>
                  </a:schemeClr>
                </a:solidFill>
              </a:rPr>
              <a:t> США: «Ми </a:t>
            </a:r>
            <a:r>
              <a:rPr lang="ru-RU" sz="2000" dirty="0" err="1" smtClean="0">
                <a:solidFill>
                  <a:schemeClr val="bg2">
                    <a:lumMod val="10000"/>
                  </a:schemeClr>
                </a:solidFill>
              </a:rPr>
              <a:t>можемо</a:t>
            </a:r>
            <a:r>
              <a:rPr lang="ru-RU" sz="2000" dirty="0" smtClean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ru-RU" sz="2000" dirty="0" err="1" smtClean="0">
                <a:solidFill>
                  <a:schemeClr val="bg2">
                    <a:lumMod val="10000"/>
                  </a:schemeClr>
                </a:solidFill>
              </a:rPr>
              <a:t>дуже</a:t>
            </a:r>
            <a:r>
              <a:rPr lang="ru-RU" sz="2000" dirty="0" smtClean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ru-RU" sz="2000" dirty="0" err="1" smtClean="0">
                <a:solidFill>
                  <a:schemeClr val="bg2">
                    <a:lumMod val="10000"/>
                  </a:schemeClr>
                </a:solidFill>
              </a:rPr>
              <a:t>чітко</a:t>
            </a:r>
            <a:r>
              <a:rPr lang="ru-RU" sz="2000" dirty="0" smtClean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ru-RU" sz="2000" dirty="0" err="1" smtClean="0">
                <a:solidFill>
                  <a:schemeClr val="bg2">
                    <a:lumMod val="10000"/>
                  </a:schemeClr>
                </a:solidFill>
              </a:rPr>
              <a:t>сказати</a:t>
            </a:r>
            <a:r>
              <a:rPr lang="ru-RU" sz="2000" dirty="0" smtClean="0">
                <a:solidFill>
                  <a:schemeClr val="bg2">
                    <a:lumMod val="10000"/>
                  </a:schemeClr>
                </a:solidFill>
              </a:rPr>
              <a:t>, </a:t>
            </a:r>
            <a:r>
              <a:rPr lang="ru-RU" sz="2000" dirty="0" err="1" smtClean="0">
                <a:solidFill>
                  <a:schemeClr val="bg2">
                    <a:lumMod val="10000"/>
                  </a:schemeClr>
                </a:solidFill>
              </a:rPr>
              <a:t>що</a:t>
            </a:r>
            <a:r>
              <a:rPr lang="ru-RU" sz="2000" dirty="0" smtClean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ru-RU" sz="2000" dirty="0" err="1" smtClean="0">
                <a:solidFill>
                  <a:schemeClr val="bg2">
                    <a:lumMod val="10000"/>
                  </a:schemeClr>
                </a:solidFill>
              </a:rPr>
              <a:t>носіння</a:t>
            </a:r>
            <a:r>
              <a:rPr lang="ru-RU" sz="2000" dirty="0" smtClean="0">
                <a:solidFill>
                  <a:schemeClr val="bg2">
                    <a:lumMod val="10000"/>
                  </a:schemeClr>
                </a:solidFill>
              </a:rPr>
              <a:t> маски </a:t>
            </a:r>
            <a:r>
              <a:rPr lang="ru-RU" sz="2000" dirty="0" err="1" smtClean="0">
                <a:solidFill>
                  <a:schemeClr val="bg2">
                    <a:lumMod val="10000"/>
                  </a:schemeClr>
                </a:solidFill>
              </a:rPr>
              <a:t>безперечно</a:t>
            </a:r>
            <a:r>
              <a:rPr lang="ru-RU" sz="2000" dirty="0" smtClean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ru-RU" sz="2000" dirty="0" err="1" smtClean="0">
                <a:solidFill>
                  <a:schemeClr val="bg2">
                    <a:lumMod val="10000"/>
                  </a:schemeClr>
                </a:solidFill>
              </a:rPr>
              <a:t>допомагає</a:t>
            </a:r>
            <a:r>
              <a:rPr lang="ru-RU" sz="2000" dirty="0" smtClean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ru-RU" sz="2000" dirty="0" err="1" smtClean="0">
                <a:solidFill>
                  <a:schemeClr val="bg2">
                    <a:lumMod val="10000"/>
                  </a:schemeClr>
                </a:solidFill>
              </a:rPr>
              <a:t>попередити</a:t>
            </a:r>
            <a:r>
              <a:rPr lang="ru-RU" sz="2000" dirty="0" smtClean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ru-RU" sz="2000" dirty="0" err="1" smtClean="0">
                <a:solidFill>
                  <a:schemeClr val="bg2">
                    <a:lumMod val="10000"/>
                  </a:schemeClr>
                </a:solidFill>
              </a:rPr>
              <a:t>зараження</a:t>
            </a:r>
            <a:r>
              <a:rPr lang="ru-RU" sz="2000" dirty="0" smtClean="0">
                <a:solidFill>
                  <a:schemeClr val="bg2">
                    <a:lumMod val="10000"/>
                  </a:schemeClr>
                </a:solidFill>
              </a:rPr>
              <a:t>, а </a:t>
            </a:r>
            <a:r>
              <a:rPr lang="ru-RU" sz="2000" dirty="0" err="1" smtClean="0">
                <a:solidFill>
                  <a:schemeClr val="bg2">
                    <a:lumMod val="10000"/>
                  </a:schemeClr>
                </a:solidFill>
              </a:rPr>
              <a:t>також</a:t>
            </a:r>
            <a:r>
              <a:rPr lang="ru-RU" sz="2000" dirty="0" smtClean="0">
                <a:solidFill>
                  <a:schemeClr val="bg2">
                    <a:lumMod val="10000"/>
                  </a:schemeClr>
                </a:solidFill>
              </a:rPr>
              <a:t> передачу </a:t>
            </a:r>
            <a:r>
              <a:rPr lang="ru-RU" sz="2000" dirty="0" err="1" smtClean="0">
                <a:solidFill>
                  <a:schemeClr val="bg2">
                    <a:lumMod val="10000"/>
                  </a:schemeClr>
                </a:solidFill>
              </a:rPr>
              <a:t>інфекції</a:t>
            </a:r>
            <a:r>
              <a:rPr lang="ru-RU" sz="2000" dirty="0" smtClean="0">
                <a:solidFill>
                  <a:schemeClr val="bg2">
                    <a:lumMod val="10000"/>
                  </a:schemeClr>
                </a:solidFill>
              </a:rPr>
              <a:t>».</a:t>
            </a:r>
            <a:endParaRPr lang="uk-UA" sz="2000"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148261" y="5194888"/>
            <a:ext cx="6624736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err="1" smtClean="0">
                <a:solidFill>
                  <a:schemeClr val="bg2">
                    <a:lumMod val="10000"/>
                  </a:schemeClr>
                </a:solidFill>
              </a:rPr>
              <a:t>Водночас</a:t>
            </a:r>
            <a:r>
              <a:rPr lang="ru-RU" sz="2400" b="1" dirty="0" smtClean="0">
                <a:solidFill>
                  <a:schemeClr val="bg2">
                    <a:lumMod val="10000"/>
                  </a:schemeClr>
                </a:solidFill>
              </a:rPr>
              <a:t> противники </a:t>
            </a:r>
            <a:r>
              <a:rPr lang="ru-RU" sz="2400" b="1" dirty="0" err="1" smtClean="0">
                <a:solidFill>
                  <a:schemeClr val="bg2">
                    <a:lumMod val="10000"/>
                  </a:schemeClr>
                </a:solidFill>
              </a:rPr>
              <a:t>носіння</a:t>
            </a:r>
            <a:r>
              <a:rPr lang="ru-RU" sz="2400" b="1" dirty="0" smtClean="0">
                <a:solidFill>
                  <a:schemeClr val="bg2">
                    <a:lumMod val="10000"/>
                  </a:schemeClr>
                </a:solidFill>
              </a:rPr>
              <a:t> масок не </a:t>
            </a:r>
            <a:r>
              <a:rPr lang="ru-RU" sz="2400" b="1" dirty="0" err="1" smtClean="0">
                <a:solidFill>
                  <a:schemeClr val="bg2">
                    <a:lumMod val="10000"/>
                  </a:schemeClr>
                </a:solidFill>
              </a:rPr>
              <a:t>втомлюються</a:t>
            </a:r>
            <a:r>
              <a:rPr lang="ru-RU" sz="2400" b="1" dirty="0" smtClean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ru-RU" sz="2400" b="1" dirty="0" err="1" smtClean="0">
                <a:solidFill>
                  <a:schemeClr val="bg2">
                    <a:lumMod val="10000"/>
                  </a:schemeClr>
                </a:solidFill>
              </a:rPr>
              <a:t>продукувати</a:t>
            </a:r>
            <a:r>
              <a:rPr lang="ru-RU" sz="2400" b="1" dirty="0" smtClean="0">
                <a:solidFill>
                  <a:schemeClr val="bg2">
                    <a:lumMod val="10000"/>
                  </a:schemeClr>
                </a:solidFill>
              </a:rPr>
              <a:t> й </a:t>
            </a:r>
            <a:r>
              <a:rPr lang="ru-RU" sz="2400" b="1" dirty="0" err="1" smtClean="0">
                <a:solidFill>
                  <a:schemeClr val="bg2">
                    <a:lumMod val="10000"/>
                  </a:schemeClr>
                </a:solidFill>
              </a:rPr>
              <a:t>поширювати</a:t>
            </a:r>
            <a:r>
              <a:rPr lang="ru-RU" sz="2400" b="1" dirty="0" smtClean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ru-RU" sz="2400" b="1" dirty="0" err="1" smtClean="0">
                <a:solidFill>
                  <a:schemeClr val="bg2">
                    <a:lumMod val="10000"/>
                  </a:schemeClr>
                </a:solidFill>
              </a:rPr>
              <a:t>аргументи</a:t>
            </a:r>
            <a:r>
              <a:rPr lang="ru-RU" sz="2400" b="1" dirty="0" smtClean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ru-RU" sz="2400" b="1" dirty="0" err="1" smtClean="0">
                <a:solidFill>
                  <a:schemeClr val="bg2">
                    <a:lumMod val="10000"/>
                  </a:schemeClr>
                </a:solidFill>
              </a:rPr>
              <a:t>щодо</a:t>
            </a:r>
            <a:r>
              <a:rPr lang="ru-RU" sz="2400" b="1" dirty="0" smtClean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ru-RU" sz="2400" b="1" dirty="0" err="1" smtClean="0">
                <a:solidFill>
                  <a:schemeClr val="bg2">
                    <a:lumMod val="10000"/>
                  </a:schemeClr>
                </a:solidFill>
              </a:rPr>
              <a:t>непотрібності</a:t>
            </a:r>
            <a:r>
              <a:rPr lang="ru-RU" sz="2400" b="1" dirty="0" smtClean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ru-RU" sz="2400" b="1" dirty="0" err="1" smtClean="0">
                <a:solidFill>
                  <a:schemeClr val="bg2">
                    <a:lumMod val="10000"/>
                  </a:schemeClr>
                </a:solidFill>
              </a:rPr>
              <a:t>маскового</a:t>
            </a:r>
            <a:r>
              <a:rPr lang="ru-RU" sz="2400" b="1" dirty="0" smtClean="0">
                <a:solidFill>
                  <a:schemeClr val="bg2">
                    <a:lumMod val="10000"/>
                  </a:schemeClr>
                </a:solidFill>
              </a:rPr>
              <a:t> режиму за умов </a:t>
            </a:r>
            <a:r>
              <a:rPr lang="ru-RU" sz="2400" b="1" dirty="0" err="1" smtClean="0">
                <a:solidFill>
                  <a:schemeClr val="bg2">
                    <a:lumMod val="10000"/>
                  </a:schemeClr>
                </a:solidFill>
              </a:rPr>
              <a:t>пандемії</a:t>
            </a:r>
            <a:r>
              <a:rPr lang="ru-RU" sz="2400" b="1" dirty="0" smtClean="0">
                <a:solidFill>
                  <a:schemeClr val="bg2">
                    <a:lumMod val="10000"/>
                  </a:schemeClr>
                </a:solidFill>
              </a:rPr>
              <a:t>.</a:t>
            </a:r>
            <a:endParaRPr lang="uk-UA" sz="2400" b="1"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4" name="Стрелка вправо 3"/>
          <p:cNvSpPr/>
          <p:nvPr/>
        </p:nvSpPr>
        <p:spPr>
          <a:xfrm>
            <a:off x="7380312" y="5439658"/>
            <a:ext cx="1440160" cy="1080120"/>
          </a:xfrm>
          <a:prstGeom prst="rightArrow">
            <a:avLst/>
          </a:prstGeom>
          <a:solidFill>
            <a:schemeClr val="bg2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pic>
        <p:nvPicPr>
          <p:cNvPr id="2050" name="Picture 2" descr="На Сумщині з 7 жовтня запроваджується масковий режим через зростання  захворюваності COVID-19 – ОВА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43276" y="2276872"/>
            <a:ext cx="5993551" cy="28083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595246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71600" y="213910"/>
            <a:ext cx="81724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 smtClean="0"/>
              <a:t>Ось </a:t>
            </a:r>
            <a:r>
              <a:rPr lang="ru-RU" sz="2000" b="1" dirty="0" err="1" smtClean="0"/>
              <a:t>декілька</a:t>
            </a:r>
            <a:r>
              <a:rPr lang="ru-RU" sz="2000" b="1" dirty="0" smtClean="0"/>
              <a:t> таких </a:t>
            </a:r>
            <a:r>
              <a:rPr lang="ru-RU" sz="2000" b="1" dirty="0" err="1" smtClean="0"/>
              <a:t>міфів</a:t>
            </a:r>
            <a:r>
              <a:rPr lang="ru-RU" sz="2000" b="1" dirty="0" smtClean="0"/>
              <a:t> та думки </a:t>
            </a:r>
            <a:r>
              <a:rPr lang="ru-RU" sz="2000" b="1" dirty="0" err="1" smtClean="0"/>
              <a:t>фахівців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щодо</a:t>
            </a:r>
            <a:r>
              <a:rPr lang="ru-RU" sz="2000" b="1" dirty="0" smtClean="0"/>
              <a:t> кожного з них: </a:t>
            </a:r>
            <a:endParaRPr lang="uk-UA" sz="3200" b="1" dirty="0"/>
          </a:p>
        </p:txBody>
      </p:sp>
      <p:sp>
        <p:nvSpPr>
          <p:cNvPr id="3" name="Блок-схема: перфолента 2"/>
          <p:cNvSpPr/>
          <p:nvPr/>
        </p:nvSpPr>
        <p:spPr>
          <a:xfrm>
            <a:off x="1331640" y="1484784"/>
            <a:ext cx="7560840" cy="4824536"/>
          </a:xfrm>
          <a:prstGeom prst="flowChartPunchedTape">
            <a:avLst/>
          </a:prstGeom>
          <a:solidFill>
            <a:schemeClr val="bg2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400" b="1" dirty="0" smtClean="0">
                <a:solidFill>
                  <a:schemeClr val="bg2">
                    <a:lumMod val="10000"/>
                  </a:schemeClr>
                </a:solidFill>
              </a:rPr>
              <a:t>Рівень кисню впаде і вуглець буде вдихатися повторно. </a:t>
            </a:r>
          </a:p>
          <a:p>
            <a:pPr algn="ctr"/>
            <a:r>
              <a:rPr lang="uk-UA" sz="2000" dirty="0" smtClean="0">
                <a:solidFill>
                  <a:schemeClr val="bg2">
                    <a:lumMod val="10000"/>
                  </a:schemeClr>
                </a:solidFill>
              </a:rPr>
              <a:t>Хірургічний персонал десятиліттями носив маски і не втрачав свідомості через брак повітря. Перевірено, що рівень насиченості крові киснем залишається за показником 99% навіть при використанні не 1 маски, а водночас 6-ти. При цьому, перебуваючи у масці, варто обмежити власні розмови і дихати через ніс, що знизить рівень вологості у вашій масці.</a:t>
            </a:r>
            <a:endParaRPr lang="uk-UA"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483768" y="1225906"/>
            <a:ext cx="1893467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5400" b="1" dirty="0" smtClean="0">
                <a:solidFill>
                  <a:schemeClr val="bg2">
                    <a:lumMod val="10000"/>
                  </a:schemeClr>
                </a:solidFill>
              </a:rPr>
              <a:t>Міф 1</a:t>
            </a:r>
            <a:endParaRPr lang="uk-UA" sz="5400" b="1" dirty="0">
              <a:solidFill>
                <a:schemeClr val="bg2">
                  <a:lumMod val="1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205463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Блок-схема: перфолента 1"/>
          <p:cNvSpPr/>
          <p:nvPr/>
        </p:nvSpPr>
        <p:spPr>
          <a:xfrm>
            <a:off x="1259632" y="1196752"/>
            <a:ext cx="7560840" cy="5472608"/>
          </a:xfrm>
          <a:prstGeom prst="flowChartPunchedTape">
            <a:avLst/>
          </a:prstGeom>
          <a:solidFill>
            <a:schemeClr val="bg2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err="1" smtClean="0">
                <a:solidFill>
                  <a:schemeClr val="bg2">
                    <a:lumMod val="10000"/>
                  </a:schemeClr>
                </a:solidFill>
              </a:rPr>
              <a:t>Якщо</a:t>
            </a:r>
            <a:r>
              <a:rPr lang="ru-RU" sz="2800" b="1" dirty="0" smtClean="0">
                <a:solidFill>
                  <a:schemeClr val="bg2">
                    <a:lumMod val="10000"/>
                  </a:schemeClr>
                </a:solidFill>
              </a:rPr>
              <a:t> Ви </a:t>
            </a:r>
            <a:r>
              <a:rPr lang="ru-RU" sz="2800" b="1" dirty="0" err="1" smtClean="0">
                <a:solidFill>
                  <a:schemeClr val="bg2">
                    <a:lumMod val="10000"/>
                  </a:schemeClr>
                </a:solidFill>
              </a:rPr>
              <a:t>здорові</a:t>
            </a:r>
            <a:r>
              <a:rPr lang="ru-RU" sz="2800" b="1" dirty="0" smtClean="0">
                <a:solidFill>
                  <a:schemeClr val="bg2">
                    <a:lumMod val="10000"/>
                  </a:schemeClr>
                </a:solidFill>
              </a:rPr>
              <a:t>, Вам не </a:t>
            </a:r>
            <a:r>
              <a:rPr lang="ru-RU" sz="2800" b="1" dirty="0" err="1" smtClean="0">
                <a:solidFill>
                  <a:schemeClr val="bg2">
                    <a:lumMod val="10000"/>
                  </a:schemeClr>
                </a:solidFill>
              </a:rPr>
              <a:t>потрібна</a:t>
            </a:r>
            <a:r>
              <a:rPr lang="ru-RU" sz="2800" b="1" dirty="0" smtClean="0">
                <a:solidFill>
                  <a:schemeClr val="bg2">
                    <a:lumMod val="10000"/>
                  </a:schemeClr>
                </a:solidFill>
              </a:rPr>
              <a:t> маска.</a:t>
            </a:r>
          </a:p>
          <a:p>
            <a:pPr algn="ctr"/>
            <a:endParaRPr lang="ru-RU" sz="2800" b="1" dirty="0" smtClean="0">
              <a:solidFill>
                <a:schemeClr val="bg2">
                  <a:lumMod val="10000"/>
                </a:schemeClr>
              </a:solidFill>
            </a:endParaRPr>
          </a:p>
          <a:p>
            <a:pPr algn="ctr"/>
            <a:r>
              <a:rPr lang="ru-RU" dirty="0" smtClean="0"/>
              <a:t> </a:t>
            </a:r>
            <a:r>
              <a:rPr lang="ru-RU" sz="2000" dirty="0" err="1" smtClean="0">
                <a:solidFill>
                  <a:schemeClr val="bg2">
                    <a:lumMod val="10000"/>
                  </a:schemeClr>
                </a:solidFill>
              </a:rPr>
              <a:t>Дослідження</a:t>
            </a:r>
            <a:r>
              <a:rPr lang="ru-RU" sz="2000" dirty="0" smtClean="0">
                <a:solidFill>
                  <a:schemeClr val="bg2">
                    <a:lumMod val="10000"/>
                  </a:schemeClr>
                </a:solidFill>
              </a:rPr>
              <a:t>, </a:t>
            </a:r>
            <a:r>
              <a:rPr lang="ru-RU" sz="2000" dirty="0" err="1" smtClean="0">
                <a:solidFill>
                  <a:schemeClr val="bg2">
                    <a:lumMod val="10000"/>
                  </a:schemeClr>
                </a:solidFill>
              </a:rPr>
              <a:t>проведене</a:t>
            </a:r>
            <a:r>
              <a:rPr lang="ru-RU" sz="2000" dirty="0" smtClean="0">
                <a:solidFill>
                  <a:schemeClr val="bg2">
                    <a:lumMod val="10000"/>
                  </a:schemeClr>
                </a:solidFill>
              </a:rPr>
              <a:t> в </a:t>
            </a:r>
            <a:r>
              <a:rPr lang="ru-RU" sz="2000" dirty="0" err="1" smtClean="0">
                <a:solidFill>
                  <a:schemeClr val="bg2">
                    <a:lumMod val="10000"/>
                  </a:schemeClr>
                </a:solidFill>
              </a:rPr>
              <a:t>Італії</a:t>
            </a:r>
            <a:r>
              <a:rPr lang="ru-RU" sz="2000" dirty="0" smtClean="0">
                <a:solidFill>
                  <a:schemeClr val="bg2">
                    <a:lumMod val="10000"/>
                  </a:schemeClr>
                </a:solidFill>
              </a:rPr>
              <a:t>, показало, </a:t>
            </a:r>
            <a:r>
              <a:rPr lang="ru-RU" sz="2000" dirty="0" err="1" smtClean="0">
                <a:solidFill>
                  <a:schemeClr val="bg2">
                    <a:lumMod val="10000"/>
                  </a:schemeClr>
                </a:solidFill>
              </a:rPr>
              <a:t>що</a:t>
            </a:r>
            <a:r>
              <a:rPr lang="ru-RU" sz="2000" dirty="0" smtClean="0">
                <a:solidFill>
                  <a:schemeClr val="bg2">
                    <a:lumMod val="10000"/>
                  </a:schemeClr>
                </a:solidFill>
              </a:rPr>
              <a:t> у 40% людей з </a:t>
            </a:r>
            <a:r>
              <a:rPr lang="ru-RU" sz="2000" dirty="0" err="1" smtClean="0">
                <a:solidFill>
                  <a:schemeClr val="bg2">
                    <a:lumMod val="10000"/>
                  </a:schemeClr>
                </a:solidFill>
              </a:rPr>
              <a:t>позитивним</a:t>
            </a:r>
            <a:r>
              <a:rPr lang="ru-RU" sz="2000" dirty="0" smtClean="0">
                <a:solidFill>
                  <a:schemeClr val="bg2">
                    <a:lumMod val="10000"/>
                  </a:schemeClr>
                </a:solidFill>
              </a:rPr>
              <a:t> результатом на </a:t>
            </a:r>
            <a:r>
              <a:rPr lang="ru-RU" sz="2000" dirty="0" err="1" smtClean="0">
                <a:solidFill>
                  <a:schemeClr val="bg2">
                    <a:lumMod val="10000"/>
                  </a:schemeClr>
                </a:solidFill>
              </a:rPr>
              <a:t>коронавірус</a:t>
            </a:r>
            <a:r>
              <a:rPr lang="ru-RU" sz="2000" dirty="0" smtClean="0">
                <a:solidFill>
                  <a:schemeClr val="bg2">
                    <a:lumMod val="10000"/>
                  </a:schemeClr>
                </a:solidFill>
              </a:rPr>
              <a:t> не </a:t>
            </a:r>
            <a:r>
              <a:rPr lang="ru-RU" sz="2000" dirty="0" err="1" smtClean="0">
                <a:solidFill>
                  <a:schemeClr val="bg2">
                    <a:lumMod val="10000"/>
                  </a:schemeClr>
                </a:solidFill>
              </a:rPr>
              <a:t>було</a:t>
            </a:r>
            <a:r>
              <a:rPr lang="ru-RU" sz="2000" dirty="0" smtClean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ru-RU" sz="2000" dirty="0" err="1" smtClean="0">
                <a:solidFill>
                  <a:schemeClr val="bg2">
                    <a:lumMod val="10000"/>
                  </a:schemeClr>
                </a:solidFill>
              </a:rPr>
              <a:t>жодних</a:t>
            </a:r>
            <a:r>
              <a:rPr lang="ru-RU" sz="2000" dirty="0" smtClean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ru-RU" sz="2000" dirty="0" err="1" smtClean="0">
                <a:solidFill>
                  <a:schemeClr val="bg2">
                    <a:lumMod val="10000"/>
                  </a:schemeClr>
                </a:solidFill>
              </a:rPr>
              <a:t>симптомів</a:t>
            </a:r>
            <a:r>
              <a:rPr lang="ru-RU" sz="2000" dirty="0" smtClean="0">
                <a:solidFill>
                  <a:schemeClr val="bg2">
                    <a:lumMod val="10000"/>
                  </a:schemeClr>
                </a:solidFill>
              </a:rPr>
              <a:t>. </a:t>
            </a:r>
            <a:r>
              <a:rPr lang="ru-RU" sz="2000" dirty="0" err="1" smtClean="0">
                <a:solidFill>
                  <a:schemeClr val="bg2">
                    <a:lumMod val="10000"/>
                  </a:schemeClr>
                </a:solidFill>
              </a:rPr>
              <a:t>Інші</a:t>
            </a:r>
            <a:r>
              <a:rPr lang="ru-RU" sz="2000" dirty="0" smtClean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ru-RU" sz="2000" dirty="0" err="1" smtClean="0">
                <a:solidFill>
                  <a:schemeClr val="bg2">
                    <a:lumMod val="10000"/>
                  </a:schemeClr>
                </a:solidFill>
              </a:rPr>
              <a:t>дослідження</a:t>
            </a:r>
            <a:r>
              <a:rPr lang="ru-RU" sz="2000" dirty="0" smtClean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ru-RU" sz="2000" dirty="0" err="1" smtClean="0">
                <a:solidFill>
                  <a:schemeClr val="bg2">
                    <a:lumMod val="10000"/>
                  </a:schemeClr>
                </a:solidFill>
              </a:rPr>
              <a:t>свідчать</a:t>
            </a:r>
            <a:r>
              <a:rPr lang="ru-RU" sz="2000" dirty="0" smtClean="0">
                <a:solidFill>
                  <a:schemeClr val="bg2">
                    <a:lumMod val="10000"/>
                  </a:schemeClr>
                </a:solidFill>
              </a:rPr>
              <a:t>, </a:t>
            </a:r>
            <a:r>
              <a:rPr lang="ru-RU" sz="2000" dirty="0" err="1" smtClean="0">
                <a:solidFill>
                  <a:schemeClr val="bg2">
                    <a:lumMod val="10000"/>
                  </a:schemeClr>
                </a:solidFill>
              </a:rPr>
              <a:t>що</a:t>
            </a:r>
            <a:r>
              <a:rPr lang="ru-RU" sz="2000" dirty="0" smtClean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ru-RU" sz="2000" dirty="0" err="1" smtClean="0">
                <a:solidFill>
                  <a:schemeClr val="bg2">
                    <a:lumMod val="10000"/>
                  </a:schemeClr>
                </a:solidFill>
              </a:rPr>
              <a:t>таке</a:t>
            </a:r>
            <a:r>
              <a:rPr lang="ru-RU" sz="2000" dirty="0" smtClean="0">
                <a:solidFill>
                  <a:schemeClr val="bg2">
                    <a:lumMod val="10000"/>
                  </a:schemeClr>
                </a:solidFill>
              </a:rPr>
              <a:t> «</a:t>
            </a:r>
            <a:r>
              <a:rPr lang="ru-RU" sz="2000" dirty="0" err="1" smtClean="0">
                <a:solidFill>
                  <a:schemeClr val="bg2">
                    <a:lumMod val="10000"/>
                  </a:schemeClr>
                </a:solidFill>
              </a:rPr>
              <a:t>тихе</a:t>
            </a:r>
            <a:r>
              <a:rPr lang="ru-RU" sz="2000" dirty="0" smtClean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ru-RU" sz="2000" dirty="0" err="1" smtClean="0">
                <a:solidFill>
                  <a:schemeClr val="bg2">
                    <a:lumMod val="10000"/>
                  </a:schemeClr>
                </a:solidFill>
              </a:rPr>
              <a:t>поширення</a:t>
            </a:r>
            <a:r>
              <a:rPr lang="ru-RU" sz="2000" dirty="0" smtClean="0">
                <a:solidFill>
                  <a:schemeClr val="bg2">
                    <a:lumMod val="10000"/>
                  </a:schemeClr>
                </a:solidFill>
              </a:rPr>
              <a:t>» </a:t>
            </a:r>
            <a:r>
              <a:rPr lang="ru-RU" sz="2000" dirty="0" err="1" smtClean="0">
                <a:solidFill>
                  <a:schemeClr val="bg2">
                    <a:lumMod val="10000"/>
                  </a:schemeClr>
                </a:solidFill>
              </a:rPr>
              <a:t>трапляється</a:t>
            </a:r>
            <a:r>
              <a:rPr lang="ru-RU" sz="2000" dirty="0" smtClean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ru-RU" sz="2000" dirty="0" err="1" smtClean="0">
                <a:solidFill>
                  <a:schemeClr val="bg2">
                    <a:lumMod val="10000"/>
                  </a:schemeClr>
                </a:solidFill>
              </a:rPr>
              <a:t>частіше</a:t>
            </a:r>
            <a:r>
              <a:rPr lang="ru-RU" sz="2000" dirty="0" smtClean="0">
                <a:solidFill>
                  <a:schemeClr val="bg2">
                    <a:lumMod val="10000"/>
                  </a:schemeClr>
                </a:solidFill>
              </a:rPr>
              <a:t>: </a:t>
            </a:r>
            <a:r>
              <a:rPr lang="ru-RU" sz="2000" dirty="0" err="1" smtClean="0">
                <a:solidFill>
                  <a:schemeClr val="bg2">
                    <a:lumMod val="10000"/>
                  </a:schemeClr>
                </a:solidFill>
              </a:rPr>
              <a:t>більше</a:t>
            </a:r>
            <a:r>
              <a:rPr lang="ru-RU" sz="2000" dirty="0" smtClean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ru-RU" sz="2000" dirty="0" err="1" smtClean="0">
                <a:solidFill>
                  <a:schemeClr val="bg2">
                    <a:lumMod val="10000"/>
                  </a:schemeClr>
                </a:solidFill>
              </a:rPr>
              <a:t>половини</a:t>
            </a:r>
            <a:r>
              <a:rPr lang="ru-RU" sz="2000" dirty="0" smtClean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ru-RU" sz="2000" dirty="0" err="1" smtClean="0">
                <a:solidFill>
                  <a:schemeClr val="bg2">
                    <a:lumMod val="10000"/>
                  </a:schemeClr>
                </a:solidFill>
              </a:rPr>
              <a:t>випадків</a:t>
            </a:r>
            <a:r>
              <a:rPr lang="ru-RU" sz="2000" dirty="0" smtClean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ru-RU" sz="2000" dirty="0" err="1" smtClean="0">
                <a:solidFill>
                  <a:schemeClr val="bg2">
                    <a:lumMod val="10000"/>
                  </a:schemeClr>
                </a:solidFill>
              </a:rPr>
              <a:t>зараження</a:t>
            </a:r>
            <a:r>
              <a:rPr lang="ru-RU" sz="2000" dirty="0" smtClean="0">
                <a:solidFill>
                  <a:schemeClr val="bg2">
                    <a:lumMod val="10000"/>
                  </a:schemeClr>
                </a:solidFill>
              </a:rPr>
              <a:t> COVID-19 </a:t>
            </a:r>
            <a:r>
              <a:rPr lang="ru-RU" sz="2000" dirty="0" err="1" smtClean="0">
                <a:solidFill>
                  <a:schemeClr val="bg2">
                    <a:lumMod val="10000"/>
                  </a:schemeClr>
                </a:solidFill>
              </a:rPr>
              <a:t>виникає</a:t>
            </a:r>
            <a:r>
              <a:rPr lang="ru-RU" sz="2000" dirty="0" smtClean="0">
                <a:solidFill>
                  <a:schemeClr val="bg2">
                    <a:lumMod val="10000"/>
                  </a:schemeClr>
                </a:solidFill>
              </a:rPr>
              <a:t> за </a:t>
            </a:r>
            <a:r>
              <a:rPr lang="ru-RU" sz="2000" dirty="0" err="1" smtClean="0">
                <a:solidFill>
                  <a:schemeClr val="bg2">
                    <a:lumMod val="10000"/>
                  </a:schemeClr>
                </a:solidFill>
              </a:rPr>
              <a:t>безсимптомним</a:t>
            </a:r>
            <a:r>
              <a:rPr lang="ru-RU" sz="2000" dirty="0" smtClean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ru-RU" sz="2000" dirty="0" err="1" smtClean="0">
                <a:solidFill>
                  <a:schemeClr val="bg2">
                    <a:lumMod val="10000"/>
                  </a:schemeClr>
                </a:solidFill>
              </a:rPr>
              <a:t>сценарієм</a:t>
            </a:r>
            <a:r>
              <a:rPr lang="ru-RU" sz="2000" dirty="0" smtClean="0">
                <a:solidFill>
                  <a:schemeClr val="bg2">
                    <a:lumMod val="10000"/>
                  </a:schemeClr>
                </a:solidFill>
              </a:rPr>
              <a:t>. </a:t>
            </a:r>
            <a:r>
              <a:rPr lang="ru-RU" sz="2000" dirty="0" err="1" smtClean="0">
                <a:solidFill>
                  <a:schemeClr val="bg2">
                    <a:lumMod val="10000"/>
                  </a:schemeClr>
                </a:solidFill>
              </a:rPr>
              <a:t>Іншими</a:t>
            </a:r>
            <a:r>
              <a:rPr lang="ru-RU" sz="2000" dirty="0" smtClean="0">
                <a:solidFill>
                  <a:schemeClr val="bg2">
                    <a:lumMod val="10000"/>
                  </a:schemeClr>
                </a:solidFill>
              </a:rPr>
              <a:t> словами, Ви можете себе </a:t>
            </a:r>
            <a:r>
              <a:rPr lang="ru-RU" sz="2000" dirty="0" err="1" smtClean="0">
                <a:solidFill>
                  <a:schemeClr val="bg2">
                    <a:lumMod val="10000"/>
                  </a:schemeClr>
                </a:solidFill>
              </a:rPr>
              <a:t>почувати</a:t>
            </a:r>
            <a:r>
              <a:rPr lang="ru-RU" sz="2000" dirty="0" smtClean="0">
                <a:solidFill>
                  <a:schemeClr val="bg2">
                    <a:lumMod val="10000"/>
                  </a:schemeClr>
                </a:solidFill>
              </a:rPr>
              <a:t> добре, </a:t>
            </a:r>
            <a:r>
              <a:rPr lang="ru-RU" sz="2000" dirty="0" err="1" smtClean="0">
                <a:solidFill>
                  <a:schemeClr val="bg2">
                    <a:lumMod val="10000"/>
                  </a:schemeClr>
                </a:solidFill>
              </a:rPr>
              <a:t>проте</a:t>
            </a:r>
            <a:r>
              <a:rPr lang="ru-RU" sz="2000" dirty="0" smtClean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ru-RU" sz="2000" dirty="0" err="1" smtClean="0">
                <a:solidFill>
                  <a:schemeClr val="bg2">
                    <a:lumMod val="10000"/>
                  </a:schemeClr>
                </a:solidFill>
              </a:rPr>
              <a:t>водночас</a:t>
            </a:r>
            <a:r>
              <a:rPr lang="ru-RU" sz="2000" dirty="0" smtClean="0">
                <a:solidFill>
                  <a:schemeClr val="bg2">
                    <a:lumMod val="10000"/>
                  </a:schemeClr>
                </a:solidFill>
              </a:rPr>
              <a:t> можете бути </a:t>
            </a:r>
            <a:r>
              <a:rPr lang="ru-RU" sz="2000" dirty="0" err="1" smtClean="0">
                <a:solidFill>
                  <a:schemeClr val="bg2">
                    <a:lumMod val="10000"/>
                  </a:schemeClr>
                </a:solidFill>
              </a:rPr>
              <a:t>інфіковані</a:t>
            </a:r>
            <a:r>
              <a:rPr lang="ru-RU" sz="2000" dirty="0" smtClean="0">
                <a:solidFill>
                  <a:schemeClr val="bg2">
                    <a:lumMod val="10000"/>
                  </a:schemeClr>
                </a:solidFill>
              </a:rPr>
              <a:t> і </a:t>
            </a:r>
            <a:r>
              <a:rPr lang="ru-RU" sz="2000" dirty="0" err="1" smtClean="0">
                <a:solidFill>
                  <a:schemeClr val="bg2">
                    <a:lumMod val="10000"/>
                  </a:schemeClr>
                </a:solidFill>
              </a:rPr>
              <a:t>заражати</a:t>
            </a:r>
            <a:r>
              <a:rPr lang="ru-RU" sz="2000" dirty="0" smtClean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ru-RU" sz="2000" dirty="0" err="1" smtClean="0">
                <a:solidFill>
                  <a:schemeClr val="bg2">
                    <a:lumMod val="10000"/>
                  </a:schemeClr>
                </a:solidFill>
              </a:rPr>
              <a:t>інших</a:t>
            </a:r>
            <a:r>
              <a:rPr lang="ru-RU" sz="2000" dirty="0" smtClean="0">
                <a:solidFill>
                  <a:schemeClr val="bg2">
                    <a:lumMod val="10000"/>
                  </a:schemeClr>
                </a:solidFill>
              </a:rPr>
              <a:t>. </a:t>
            </a:r>
            <a:endParaRPr lang="uk-UA" sz="2000"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411760" y="1224073"/>
            <a:ext cx="1705916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4800" b="1" dirty="0" smtClean="0">
                <a:solidFill>
                  <a:schemeClr val="bg2">
                    <a:lumMod val="10000"/>
                  </a:schemeClr>
                </a:solidFill>
              </a:rPr>
              <a:t>Міф 2</a:t>
            </a:r>
            <a:endParaRPr lang="uk-UA" sz="4800" b="1" dirty="0">
              <a:solidFill>
                <a:schemeClr val="bg2">
                  <a:lumMod val="1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74689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Блок-схема: перфолента 1"/>
          <p:cNvSpPr/>
          <p:nvPr/>
        </p:nvSpPr>
        <p:spPr>
          <a:xfrm>
            <a:off x="1187624" y="1029931"/>
            <a:ext cx="7704856" cy="5112568"/>
          </a:xfrm>
          <a:prstGeom prst="flowChartPunchedTape">
            <a:avLst/>
          </a:prstGeom>
          <a:solidFill>
            <a:schemeClr val="bg2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2">
                    <a:lumMod val="10000"/>
                  </a:schemeClr>
                </a:solidFill>
              </a:rPr>
              <a:t>Маска не </a:t>
            </a:r>
            <a:r>
              <a:rPr lang="ru-RU" sz="2800" b="1" dirty="0" err="1" smtClean="0">
                <a:solidFill>
                  <a:schemeClr val="bg2">
                    <a:lumMod val="10000"/>
                  </a:schemeClr>
                </a:solidFill>
              </a:rPr>
              <a:t>допоможе</a:t>
            </a:r>
            <a:r>
              <a:rPr lang="ru-RU" sz="2800" b="1" dirty="0" smtClean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ru-RU" sz="2800" b="1" dirty="0" err="1" smtClean="0">
                <a:solidFill>
                  <a:schemeClr val="bg2">
                    <a:lumMod val="10000"/>
                  </a:schemeClr>
                </a:solidFill>
              </a:rPr>
              <a:t>людині</a:t>
            </a:r>
            <a:r>
              <a:rPr lang="ru-RU" sz="2800" b="1" dirty="0" smtClean="0">
                <a:solidFill>
                  <a:schemeClr val="bg2">
                    <a:lumMod val="10000"/>
                  </a:schemeClr>
                </a:solidFill>
              </a:rPr>
              <a:t>, яка </a:t>
            </a:r>
            <a:r>
              <a:rPr lang="ru-RU" sz="2800" b="1" dirty="0" err="1" smtClean="0">
                <a:solidFill>
                  <a:schemeClr val="bg2">
                    <a:lumMod val="10000"/>
                  </a:schemeClr>
                </a:solidFill>
              </a:rPr>
              <a:t>її</a:t>
            </a:r>
            <a:r>
              <a:rPr lang="ru-RU" sz="2800" b="1" dirty="0" smtClean="0">
                <a:solidFill>
                  <a:schemeClr val="bg2">
                    <a:lumMod val="10000"/>
                  </a:schemeClr>
                </a:solidFill>
              </a:rPr>
              <a:t> носить. </a:t>
            </a:r>
          </a:p>
          <a:p>
            <a:pPr algn="ctr"/>
            <a:r>
              <a:rPr lang="ru-RU" sz="2000" dirty="0" err="1" smtClean="0">
                <a:solidFill>
                  <a:schemeClr val="bg2">
                    <a:lumMod val="10000"/>
                  </a:schemeClr>
                </a:solidFill>
              </a:rPr>
              <a:t>Основна</a:t>
            </a:r>
            <a:r>
              <a:rPr lang="ru-RU" sz="2000" dirty="0" smtClean="0">
                <a:solidFill>
                  <a:schemeClr val="bg2">
                    <a:lumMod val="10000"/>
                  </a:schemeClr>
                </a:solidFill>
              </a:rPr>
              <a:t> мета </a:t>
            </a:r>
            <a:r>
              <a:rPr lang="ru-RU" sz="2000" dirty="0" err="1" smtClean="0">
                <a:solidFill>
                  <a:schemeClr val="bg2">
                    <a:lumMod val="10000"/>
                  </a:schemeClr>
                </a:solidFill>
              </a:rPr>
              <a:t>носіння</a:t>
            </a:r>
            <a:r>
              <a:rPr lang="ru-RU" sz="2000" dirty="0" smtClean="0">
                <a:solidFill>
                  <a:schemeClr val="bg2">
                    <a:lumMod val="10000"/>
                  </a:schemeClr>
                </a:solidFill>
              </a:rPr>
              <a:t> маски – </a:t>
            </a:r>
            <a:r>
              <a:rPr lang="ru-RU" sz="2000" dirty="0" err="1" smtClean="0">
                <a:solidFill>
                  <a:schemeClr val="bg2">
                    <a:lumMod val="10000"/>
                  </a:schemeClr>
                </a:solidFill>
              </a:rPr>
              <a:t>перешкодити</a:t>
            </a:r>
            <a:r>
              <a:rPr lang="ru-RU" sz="2000" dirty="0" smtClean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ru-RU" sz="2000" dirty="0" err="1" smtClean="0">
                <a:solidFill>
                  <a:schemeClr val="bg2">
                    <a:lumMod val="10000"/>
                  </a:schemeClr>
                </a:solidFill>
              </a:rPr>
              <a:t>поширенню</a:t>
            </a:r>
            <a:r>
              <a:rPr lang="ru-RU" sz="2000" dirty="0" smtClean="0">
                <a:solidFill>
                  <a:schemeClr val="bg2">
                    <a:lumMod val="10000"/>
                  </a:schemeClr>
                </a:solidFill>
              </a:rPr>
              <a:t> COVID-19, особливо у </a:t>
            </a:r>
            <a:r>
              <a:rPr lang="ru-RU" sz="2000" dirty="0" err="1" smtClean="0">
                <a:solidFill>
                  <a:schemeClr val="bg2">
                    <a:lumMod val="10000"/>
                  </a:schemeClr>
                </a:solidFill>
              </a:rPr>
              <a:t>громадських</a:t>
            </a:r>
            <a:r>
              <a:rPr lang="ru-RU" sz="2000" dirty="0" smtClean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ru-RU" sz="2000" dirty="0" err="1" smtClean="0">
                <a:solidFill>
                  <a:schemeClr val="bg2">
                    <a:lumMod val="10000"/>
                  </a:schemeClr>
                </a:solidFill>
              </a:rPr>
              <a:t>місцях</a:t>
            </a:r>
            <a:r>
              <a:rPr lang="ru-RU" sz="2000" dirty="0" smtClean="0">
                <a:solidFill>
                  <a:schemeClr val="bg2">
                    <a:lumMod val="10000"/>
                  </a:schemeClr>
                </a:solidFill>
              </a:rPr>
              <a:t>, коли </a:t>
            </a:r>
            <a:r>
              <a:rPr lang="ru-RU" sz="2000" dirty="0" err="1" smtClean="0">
                <a:solidFill>
                  <a:schemeClr val="bg2">
                    <a:lumMod val="10000"/>
                  </a:schemeClr>
                </a:solidFill>
              </a:rPr>
              <a:t>важко</a:t>
            </a:r>
            <a:r>
              <a:rPr lang="ru-RU" sz="2000" dirty="0" smtClean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ru-RU" sz="2000" dirty="0" err="1" smtClean="0">
                <a:solidFill>
                  <a:schemeClr val="bg2">
                    <a:lumMod val="10000"/>
                  </a:schemeClr>
                </a:solidFill>
              </a:rPr>
              <a:t>забезпечити</a:t>
            </a:r>
            <a:r>
              <a:rPr lang="ru-RU" sz="2000" dirty="0" smtClean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ru-RU" sz="2000" dirty="0" err="1" smtClean="0">
                <a:solidFill>
                  <a:schemeClr val="bg2">
                    <a:lumMod val="10000"/>
                  </a:schemeClr>
                </a:solidFill>
              </a:rPr>
              <a:t>інші</a:t>
            </a:r>
            <a:r>
              <a:rPr lang="ru-RU" sz="2000" dirty="0" smtClean="0">
                <a:solidFill>
                  <a:schemeClr val="bg2">
                    <a:lumMod val="10000"/>
                  </a:schemeClr>
                </a:solidFill>
              </a:rPr>
              <a:t> заходи </a:t>
            </a:r>
            <a:r>
              <a:rPr lang="ru-RU" sz="2000" dirty="0" err="1" smtClean="0">
                <a:solidFill>
                  <a:schemeClr val="bg2">
                    <a:lumMod val="10000"/>
                  </a:schemeClr>
                </a:solidFill>
              </a:rPr>
              <a:t>соціального</a:t>
            </a:r>
            <a:r>
              <a:rPr lang="ru-RU" sz="2000" dirty="0" smtClean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ru-RU" sz="2000" dirty="0" err="1" smtClean="0">
                <a:solidFill>
                  <a:schemeClr val="bg2">
                    <a:lumMod val="10000"/>
                  </a:schemeClr>
                </a:solidFill>
              </a:rPr>
              <a:t>дистанціювання</a:t>
            </a:r>
            <a:r>
              <a:rPr lang="ru-RU" sz="2000" dirty="0" smtClean="0">
                <a:solidFill>
                  <a:schemeClr val="bg2">
                    <a:lumMod val="10000"/>
                  </a:schemeClr>
                </a:solidFill>
              </a:rPr>
              <a:t>. Маски </a:t>
            </a:r>
            <a:r>
              <a:rPr lang="ru-RU" sz="2000" dirty="0" err="1" smtClean="0">
                <a:solidFill>
                  <a:schemeClr val="bg2">
                    <a:lumMod val="10000"/>
                  </a:schemeClr>
                </a:solidFill>
              </a:rPr>
              <a:t>допомагають</a:t>
            </a:r>
            <a:r>
              <a:rPr lang="ru-RU" sz="2000" dirty="0" smtClean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ru-RU" sz="2000" dirty="0" err="1" smtClean="0">
                <a:solidFill>
                  <a:schemeClr val="bg2">
                    <a:lumMod val="10000"/>
                  </a:schemeClr>
                </a:solidFill>
              </a:rPr>
              <a:t>убезпечити</a:t>
            </a:r>
            <a:r>
              <a:rPr lang="ru-RU" sz="2000" dirty="0" smtClean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ru-RU" sz="2000" dirty="0" err="1" smtClean="0">
                <a:solidFill>
                  <a:schemeClr val="bg2">
                    <a:lumMod val="10000"/>
                  </a:schemeClr>
                </a:solidFill>
              </a:rPr>
              <a:t>власника</a:t>
            </a:r>
            <a:r>
              <a:rPr lang="ru-RU" sz="2000" dirty="0" smtClean="0">
                <a:solidFill>
                  <a:schemeClr val="bg2">
                    <a:lumMod val="10000"/>
                  </a:schemeClr>
                </a:solidFill>
              </a:rPr>
              <a:t>, </a:t>
            </a:r>
            <a:r>
              <a:rPr lang="ru-RU" sz="2000" dirty="0" err="1" smtClean="0">
                <a:solidFill>
                  <a:schemeClr val="bg2">
                    <a:lumMod val="10000"/>
                  </a:schemeClr>
                </a:solidFill>
              </a:rPr>
              <a:t>попереджують</a:t>
            </a:r>
            <a:r>
              <a:rPr lang="ru-RU" sz="2000" dirty="0" smtClean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ru-RU" sz="2000" dirty="0" err="1" smtClean="0">
                <a:solidFill>
                  <a:schemeClr val="bg2">
                    <a:lumMod val="10000"/>
                  </a:schemeClr>
                </a:solidFill>
              </a:rPr>
              <a:t>зараження</a:t>
            </a:r>
            <a:r>
              <a:rPr lang="ru-RU" sz="2000" dirty="0" smtClean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ru-RU" sz="2000" dirty="0" err="1" smtClean="0">
                <a:solidFill>
                  <a:schemeClr val="bg2">
                    <a:lumMod val="10000"/>
                  </a:schemeClr>
                </a:solidFill>
              </a:rPr>
              <a:t>інших</a:t>
            </a:r>
            <a:r>
              <a:rPr lang="ru-RU" sz="2000" dirty="0" smtClean="0">
                <a:solidFill>
                  <a:schemeClr val="bg2">
                    <a:lumMod val="10000"/>
                  </a:schemeClr>
                </a:solidFill>
              </a:rPr>
              <a:t>, </a:t>
            </a:r>
            <a:r>
              <a:rPr lang="ru-RU" sz="2000" dirty="0" err="1" smtClean="0">
                <a:solidFill>
                  <a:schemeClr val="bg2">
                    <a:lumMod val="10000"/>
                  </a:schemeClr>
                </a:solidFill>
              </a:rPr>
              <a:t>якщо</a:t>
            </a:r>
            <a:r>
              <a:rPr lang="ru-RU" sz="2000" dirty="0" smtClean="0">
                <a:solidFill>
                  <a:schemeClr val="bg2">
                    <a:lumMod val="10000"/>
                  </a:schemeClr>
                </a:solidFill>
              </a:rPr>
              <a:t> Ви – </a:t>
            </a:r>
            <a:r>
              <a:rPr lang="ru-RU" sz="2000" dirty="0" err="1" smtClean="0">
                <a:solidFill>
                  <a:schemeClr val="bg2">
                    <a:lumMod val="10000"/>
                  </a:schemeClr>
                </a:solidFill>
              </a:rPr>
              <a:t>хворі</a:t>
            </a:r>
            <a:r>
              <a:rPr lang="ru-RU" sz="2000" dirty="0" smtClean="0">
                <a:solidFill>
                  <a:schemeClr val="bg2">
                    <a:lumMod val="10000"/>
                  </a:schemeClr>
                </a:solidFill>
              </a:rPr>
              <a:t>, особливо </a:t>
            </a:r>
            <a:r>
              <a:rPr lang="ru-RU" sz="2000" dirty="0" err="1" smtClean="0">
                <a:solidFill>
                  <a:schemeClr val="bg2">
                    <a:lumMod val="10000"/>
                  </a:schemeClr>
                </a:solidFill>
              </a:rPr>
              <a:t>безсимптомно</a:t>
            </a:r>
            <a:r>
              <a:rPr lang="ru-RU" sz="2000" dirty="0" smtClean="0">
                <a:solidFill>
                  <a:schemeClr val="bg2">
                    <a:lumMod val="10000"/>
                  </a:schemeClr>
                </a:solidFill>
              </a:rPr>
              <a:t>. Маски </a:t>
            </a:r>
            <a:r>
              <a:rPr lang="ru-RU" sz="2000" dirty="0" err="1" smtClean="0">
                <a:solidFill>
                  <a:schemeClr val="bg2">
                    <a:lumMod val="10000"/>
                  </a:schemeClr>
                </a:solidFill>
              </a:rPr>
              <a:t>утримують</a:t>
            </a:r>
            <a:r>
              <a:rPr lang="ru-RU" sz="2000" dirty="0" smtClean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ru-RU" sz="2000" dirty="0" err="1" smtClean="0">
                <a:solidFill>
                  <a:schemeClr val="bg2">
                    <a:lumMod val="10000"/>
                  </a:schemeClr>
                </a:solidFill>
              </a:rPr>
              <a:t>краплі</a:t>
            </a:r>
            <a:r>
              <a:rPr lang="ru-RU" sz="2000" dirty="0" smtClean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ru-RU" sz="2000" dirty="0" err="1" smtClean="0">
                <a:solidFill>
                  <a:schemeClr val="bg2">
                    <a:lumMod val="10000"/>
                  </a:schemeClr>
                </a:solidFill>
              </a:rPr>
              <a:t>вологи</a:t>
            </a:r>
            <a:r>
              <a:rPr lang="ru-RU" sz="2000" dirty="0" smtClean="0">
                <a:solidFill>
                  <a:schemeClr val="bg2">
                    <a:lumMod val="10000"/>
                  </a:schemeClr>
                </a:solidFill>
              </a:rPr>
              <a:t>, </a:t>
            </a:r>
            <a:r>
              <a:rPr lang="ru-RU" sz="2000" dirty="0" err="1" smtClean="0">
                <a:solidFill>
                  <a:schemeClr val="bg2">
                    <a:lumMod val="10000"/>
                  </a:schemeClr>
                </a:solidFill>
              </a:rPr>
              <a:t>що</a:t>
            </a:r>
            <a:r>
              <a:rPr lang="ru-RU" sz="2000" dirty="0" smtClean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ru-RU" sz="2000" dirty="0" err="1" smtClean="0">
                <a:solidFill>
                  <a:schemeClr val="bg2">
                    <a:lumMod val="10000"/>
                  </a:schemeClr>
                </a:solidFill>
              </a:rPr>
              <a:t>може</a:t>
            </a:r>
            <a:r>
              <a:rPr lang="ru-RU" sz="2000" dirty="0" smtClean="0">
                <a:solidFill>
                  <a:schemeClr val="bg2">
                    <a:lumMod val="10000"/>
                  </a:schemeClr>
                </a:solidFill>
              </a:rPr>
              <a:t> бути </a:t>
            </a:r>
            <a:r>
              <a:rPr lang="ru-RU" sz="2000" dirty="0" err="1" smtClean="0">
                <a:solidFill>
                  <a:schemeClr val="bg2">
                    <a:lumMod val="10000"/>
                  </a:schemeClr>
                </a:solidFill>
              </a:rPr>
              <a:t>середовищем</a:t>
            </a:r>
            <a:r>
              <a:rPr lang="ru-RU" sz="2000" dirty="0" smtClean="0">
                <a:solidFill>
                  <a:schemeClr val="bg2">
                    <a:lumMod val="10000"/>
                  </a:schemeClr>
                </a:solidFill>
              </a:rPr>
              <a:t> для </a:t>
            </a:r>
            <a:r>
              <a:rPr lang="ru-RU" sz="2000" dirty="0" err="1" smtClean="0">
                <a:solidFill>
                  <a:schemeClr val="bg2">
                    <a:lumMod val="10000"/>
                  </a:schemeClr>
                </a:solidFill>
              </a:rPr>
              <a:t>передачі</a:t>
            </a:r>
            <a:r>
              <a:rPr lang="ru-RU" sz="2000" dirty="0" smtClean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ru-RU" sz="2000" dirty="0" err="1" smtClean="0">
                <a:solidFill>
                  <a:schemeClr val="bg2">
                    <a:lumMod val="10000"/>
                  </a:schemeClr>
                </a:solidFill>
              </a:rPr>
              <a:t>вірусу</a:t>
            </a:r>
            <a:r>
              <a:rPr lang="ru-RU" sz="2000" dirty="0" smtClean="0">
                <a:solidFill>
                  <a:schemeClr val="bg2">
                    <a:lumMod val="10000"/>
                  </a:schemeClr>
                </a:solidFill>
              </a:rPr>
              <a:t>. </a:t>
            </a:r>
            <a:r>
              <a:rPr lang="ru-RU" sz="2000" dirty="0" err="1" smtClean="0">
                <a:solidFill>
                  <a:schemeClr val="bg2">
                    <a:lumMod val="10000"/>
                  </a:schemeClr>
                </a:solidFill>
              </a:rPr>
              <a:t>Водночас</a:t>
            </a:r>
            <a:r>
              <a:rPr lang="ru-RU" sz="2000" dirty="0" smtClean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ru-RU" sz="2000" dirty="0" err="1" smtClean="0">
                <a:solidFill>
                  <a:schemeClr val="bg2">
                    <a:lumMod val="10000"/>
                  </a:schemeClr>
                </a:solidFill>
              </a:rPr>
              <a:t>погодьтеся</a:t>
            </a:r>
            <a:r>
              <a:rPr lang="ru-RU" sz="2000" dirty="0" smtClean="0">
                <a:solidFill>
                  <a:schemeClr val="bg2">
                    <a:lumMod val="10000"/>
                  </a:schemeClr>
                </a:solidFill>
              </a:rPr>
              <a:t>, </a:t>
            </a:r>
            <a:r>
              <a:rPr lang="ru-RU" sz="2000" dirty="0" err="1" smtClean="0">
                <a:solidFill>
                  <a:schemeClr val="bg2">
                    <a:lumMod val="10000"/>
                  </a:schemeClr>
                </a:solidFill>
              </a:rPr>
              <a:t>що</a:t>
            </a:r>
            <a:r>
              <a:rPr lang="ru-RU" sz="2000" dirty="0" smtClean="0">
                <a:solidFill>
                  <a:schemeClr val="bg2">
                    <a:lumMod val="10000"/>
                  </a:schemeClr>
                </a:solidFill>
              </a:rPr>
              <a:t> у </a:t>
            </a:r>
            <a:r>
              <a:rPr lang="ru-RU" sz="2000" dirty="0" err="1" smtClean="0">
                <a:solidFill>
                  <a:schemeClr val="bg2">
                    <a:lumMod val="10000"/>
                  </a:schemeClr>
                </a:solidFill>
              </a:rPr>
              <a:t>масці</a:t>
            </a:r>
            <a:r>
              <a:rPr lang="ru-RU" sz="2000" dirty="0" smtClean="0">
                <a:solidFill>
                  <a:schemeClr val="bg2">
                    <a:lumMod val="10000"/>
                  </a:schemeClr>
                </a:solidFill>
              </a:rPr>
              <a:t> Вас не </a:t>
            </a:r>
            <a:r>
              <a:rPr lang="ru-RU" sz="2000" dirty="0" err="1" smtClean="0">
                <a:solidFill>
                  <a:schemeClr val="bg2">
                    <a:lumMod val="10000"/>
                  </a:schemeClr>
                </a:solidFill>
              </a:rPr>
              <a:t>тягне</a:t>
            </a:r>
            <a:r>
              <a:rPr lang="ru-RU" sz="2000" dirty="0" smtClean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ru-RU" sz="2000" dirty="0" err="1" smtClean="0">
                <a:solidFill>
                  <a:schemeClr val="bg2">
                    <a:lumMod val="10000"/>
                  </a:schemeClr>
                </a:solidFill>
              </a:rPr>
              <a:t>зайвий</a:t>
            </a:r>
            <a:r>
              <a:rPr lang="ru-RU" sz="2000" dirty="0" smtClean="0">
                <a:solidFill>
                  <a:schemeClr val="bg2">
                    <a:lumMod val="10000"/>
                  </a:schemeClr>
                </a:solidFill>
              </a:rPr>
              <a:t> раз </a:t>
            </a:r>
            <a:r>
              <a:rPr lang="ru-RU" sz="2000" dirty="0" err="1" smtClean="0">
                <a:solidFill>
                  <a:schemeClr val="bg2">
                    <a:lumMod val="10000"/>
                  </a:schemeClr>
                </a:solidFill>
              </a:rPr>
              <a:t>торкатися</a:t>
            </a:r>
            <a:r>
              <a:rPr lang="ru-RU" sz="2000" dirty="0" smtClean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ru-RU" sz="2000" dirty="0" err="1" smtClean="0">
                <a:solidFill>
                  <a:schemeClr val="bg2">
                    <a:lumMod val="10000"/>
                  </a:schemeClr>
                </a:solidFill>
              </a:rPr>
              <a:t>обличчя</a:t>
            </a:r>
            <a:r>
              <a:rPr lang="ru-RU" sz="2000" dirty="0" smtClean="0">
                <a:solidFill>
                  <a:schemeClr val="bg2">
                    <a:lumMod val="10000"/>
                  </a:schemeClr>
                </a:solidFill>
              </a:rPr>
              <a:t>, </a:t>
            </a:r>
            <a:r>
              <a:rPr lang="ru-RU" sz="2000" dirty="0" err="1" smtClean="0">
                <a:solidFill>
                  <a:schemeClr val="bg2">
                    <a:lumMod val="10000"/>
                  </a:schemeClr>
                </a:solidFill>
              </a:rPr>
              <a:t>чухати</a:t>
            </a:r>
            <a:r>
              <a:rPr lang="ru-RU" sz="2000" dirty="0" smtClean="0">
                <a:solidFill>
                  <a:schemeClr val="bg2">
                    <a:lumMod val="10000"/>
                  </a:schemeClr>
                </a:solidFill>
              </a:rPr>
              <a:t> носа, </a:t>
            </a:r>
            <a:r>
              <a:rPr lang="ru-RU" sz="2000" dirty="0" err="1" smtClean="0">
                <a:solidFill>
                  <a:schemeClr val="bg2">
                    <a:lumMod val="10000"/>
                  </a:schemeClr>
                </a:solidFill>
              </a:rPr>
              <a:t>терти</a:t>
            </a:r>
            <a:r>
              <a:rPr lang="ru-RU" sz="2000" dirty="0" smtClean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ru-RU" sz="2000" dirty="0" err="1" smtClean="0">
                <a:solidFill>
                  <a:schemeClr val="bg2">
                    <a:lumMod val="10000"/>
                  </a:schemeClr>
                </a:solidFill>
              </a:rPr>
              <a:t>очі</a:t>
            </a:r>
            <a:r>
              <a:rPr lang="ru-RU" sz="2000" dirty="0" smtClean="0">
                <a:solidFill>
                  <a:schemeClr val="bg2">
                    <a:lumMod val="10000"/>
                  </a:schemeClr>
                </a:solidFill>
              </a:rPr>
              <a:t> руками, на </a:t>
            </a:r>
            <a:r>
              <a:rPr lang="ru-RU" sz="2000" dirty="0" err="1" smtClean="0">
                <a:solidFill>
                  <a:schemeClr val="bg2">
                    <a:lumMod val="10000"/>
                  </a:schemeClr>
                </a:solidFill>
              </a:rPr>
              <a:t>яких</a:t>
            </a:r>
            <a:r>
              <a:rPr lang="ru-RU" sz="2000" dirty="0" smtClean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ru-RU" sz="2000" dirty="0" err="1" smtClean="0">
                <a:solidFill>
                  <a:schemeClr val="bg2">
                    <a:lumMod val="10000"/>
                  </a:schemeClr>
                </a:solidFill>
              </a:rPr>
              <a:t>можуть</a:t>
            </a:r>
            <a:r>
              <a:rPr lang="ru-RU" sz="2000" dirty="0" smtClean="0">
                <a:solidFill>
                  <a:schemeClr val="bg2">
                    <a:lumMod val="10000"/>
                  </a:schemeClr>
                </a:solidFill>
              </a:rPr>
              <a:t> бути </a:t>
            </a:r>
            <a:r>
              <a:rPr lang="ru-RU" sz="2000" dirty="0" err="1" smtClean="0">
                <a:solidFill>
                  <a:schemeClr val="bg2">
                    <a:lumMod val="10000"/>
                  </a:schemeClr>
                </a:solidFill>
              </a:rPr>
              <a:t>сліди</a:t>
            </a:r>
            <a:r>
              <a:rPr lang="ru-RU" sz="2000" dirty="0" smtClean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ru-RU" sz="2000" dirty="0" err="1" smtClean="0">
                <a:solidFill>
                  <a:schemeClr val="bg2">
                    <a:lumMod val="10000"/>
                  </a:schemeClr>
                </a:solidFill>
              </a:rPr>
              <a:t>інфекції</a:t>
            </a:r>
            <a:r>
              <a:rPr lang="ru-RU" sz="2000" dirty="0" smtClean="0">
                <a:solidFill>
                  <a:schemeClr val="bg2">
                    <a:lumMod val="10000"/>
                  </a:schemeClr>
                </a:solidFill>
              </a:rPr>
              <a:t>.</a:t>
            </a:r>
            <a:endParaRPr lang="uk-UA" sz="2000"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426905" y="1069285"/>
            <a:ext cx="1697901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4800" b="1" dirty="0" smtClean="0">
                <a:solidFill>
                  <a:schemeClr val="bg2">
                    <a:lumMod val="10000"/>
                  </a:schemeClr>
                </a:solidFill>
              </a:rPr>
              <a:t>Міф 3</a:t>
            </a:r>
            <a:endParaRPr lang="uk-UA" sz="4800" b="1" dirty="0">
              <a:solidFill>
                <a:schemeClr val="bg2">
                  <a:lumMod val="1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11101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Блок-схема: перфолента 1"/>
          <p:cNvSpPr/>
          <p:nvPr/>
        </p:nvSpPr>
        <p:spPr>
          <a:xfrm>
            <a:off x="1187624" y="1412776"/>
            <a:ext cx="7632848" cy="4680520"/>
          </a:xfrm>
          <a:prstGeom prst="flowChartPunchedTape">
            <a:avLst/>
          </a:prstGeom>
          <a:solidFill>
            <a:schemeClr val="bg2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err="1" smtClean="0">
                <a:solidFill>
                  <a:schemeClr val="bg2">
                    <a:lumMod val="10000"/>
                  </a:schemeClr>
                </a:solidFill>
              </a:rPr>
              <a:t>Якщо</a:t>
            </a:r>
            <a:r>
              <a:rPr lang="ru-RU" sz="2800" b="1" dirty="0" smtClean="0">
                <a:solidFill>
                  <a:schemeClr val="bg2">
                    <a:lumMod val="10000"/>
                  </a:schemeClr>
                </a:solidFill>
              </a:rPr>
              <a:t> у Вас є </a:t>
            </a:r>
            <a:r>
              <a:rPr lang="ru-RU" sz="2800" b="1" dirty="0" err="1" smtClean="0">
                <a:solidFill>
                  <a:schemeClr val="bg2">
                    <a:lumMod val="10000"/>
                  </a:schemeClr>
                </a:solidFill>
              </a:rPr>
              <a:t>психічне</a:t>
            </a:r>
            <a:r>
              <a:rPr lang="ru-RU" sz="2800" b="1" dirty="0" smtClean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ru-RU" sz="2800" b="1" dirty="0" err="1" smtClean="0">
                <a:solidFill>
                  <a:schemeClr val="bg2">
                    <a:lumMod val="10000"/>
                  </a:schemeClr>
                </a:solidFill>
              </a:rPr>
              <a:t>захворювання</a:t>
            </a:r>
            <a:r>
              <a:rPr lang="ru-RU" sz="2800" b="1" dirty="0" smtClean="0">
                <a:solidFill>
                  <a:schemeClr val="bg2">
                    <a:lumMod val="10000"/>
                  </a:schemeClr>
                </a:solidFill>
              </a:rPr>
              <a:t>, </a:t>
            </a:r>
            <a:r>
              <a:rPr lang="ru-RU" sz="2800" b="1" dirty="0" err="1" smtClean="0">
                <a:solidFill>
                  <a:schemeClr val="bg2">
                    <a:lumMod val="10000"/>
                  </a:schemeClr>
                </a:solidFill>
              </a:rPr>
              <a:t>психічні</a:t>
            </a:r>
            <a:r>
              <a:rPr lang="ru-RU" sz="2800" b="1" dirty="0" smtClean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ru-RU" sz="2800" b="1" dirty="0" err="1" smtClean="0">
                <a:solidFill>
                  <a:schemeClr val="bg2">
                    <a:lumMod val="10000"/>
                  </a:schemeClr>
                </a:solidFill>
              </a:rPr>
              <a:t>розлади</a:t>
            </a:r>
            <a:r>
              <a:rPr lang="ru-RU" sz="2800" b="1" dirty="0" smtClean="0">
                <a:solidFill>
                  <a:schemeClr val="bg2">
                    <a:lumMod val="10000"/>
                  </a:schemeClr>
                </a:solidFill>
              </a:rPr>
              <a:t>, Вам не </a:t>
            </a:r>
            <a:r>
              <a:rPr lang="ru-RU" sz="2800" b="1" dirty="0" err="1" smtClean="0">
                <a:solidFill>
                  <a:schemeClr val="bg2">
                    <a:lumMod val="10000"/>
                  </a:schemeClr>
                </a:solidFill>
              </a:rPr>
              <a:t>потрібно</a:t>
            </a:r>
            <a:r>
              <a:rPr lang="ru-RU" sz="2800" b="1" dirty="0" smtClean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ru-RU" sz="2800" b="1" dirty="0" err="1" smtClean="0">
                <a:solidFill>
                  <a:schemeClr val="bg2">
                    <a:lumMod val="10000"/>
                  </a:schemeClr>
                </a:solidFill>
              </a:rPr>
              <a:t>носити</a:t>
            </a:r>
            <a:r>
              <a:rPr lang="ru-RU" sz="2800" b="1" dirty="0" smtClean="0">
                <a:solidFill>
                  <a:schemeClr val="bg2">
                    <a:lumMod val="10000"/>
                  </a:schemeClr>
                </a:solidFill>
              </a:rPr>
              <a:t> маску. </a:t>
            </a:r>
          </a:p>
          <a:p>
            <a:pPr algn="ctr"/>
            <a:r>
              <a:rPr lang="ru-RU" sz="2000" dirty="0" err="1" smtClean="0">
                <a:solidFill>
                  <a:schemeClr val="bg2">
                    <a:lumMod val="10000"/>
                  </a:schemeClr>
                </a:solidFill>
              </a:rPr>
              <a:t>Можливо</a:t>
            </a:r>
            <a:r>
              <a:rPr lang="ru-RU" sz="2000" dirty="0" smtClean="0">
                <a:solidFill>
                  <a:schemeClr val="bg2">
                    <a:lumMod val="10000"/>
                  </a:schemeClr>
                </a:solidFill>
              </a:rPr>
              <a:t>, у </a:t>
            </a:r>
            <a:r>
              <a:rPr lang="ru-RU" sz="2000" dirty="0" err="1" smtClean="0">
                <a:solidFill>
                  <a:schemeClr val="bg2">
                    <a:lumMod val="10000"/>
                  </a:schemeClr>
                </a:solidFill>
              </a:rPr>
              <a:t>деяких</a:t>
            </a:r>
            <a:r>
              <a:rPr lang="ru-RU" sz="2000" dirty="0" smtClean="0">
                <a:solidFill>
                  <a:schemeClr val="bg2">
                    <a:lumMod val="10000"/>
                  </a:schemeClr>
                </a:solidFill>
              </a:rPr>
              <a:t> людей з масками </a:t>
            </a:r>
            <a:r>
              <a:rPr lang="ru-RU" sz="2000" dirty="0" err="1" smtClean="0">
                <a:solidFill>
                  <a:schemeClr val="bg2">
                    <a:lumMod val="10000"/>
                  </a:schemeClr>
                </a:solidFill>
              </a:rPr>
              <a:t>пов’язані</a:t>
            </a:r>
            <a:r>
              <a:rPr lang="ru-RU" sz="2000" dirty="0" smtClean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ru-RU" sz="2000" dirty="0" err="1" smtClean="0">
                <a:solidFill>
                  <a:schemeClr val="bg2">
                    <a:lumMod val="10000"/>
                  </a:schemeClr>
                </a:solidFill>
              </a:rPr>
              <a:t>травмуючи</a:t>
            </a:r>
            <a:r>
              <a:rPr lang="ru-RU" sz="2000" dirty="0" smtClean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ru-RU" sz="2000" dirty="0" err="1" smtClean="0">
                <a:solidFill>
                  <a:schemeClr val="bg2">
                    <a:lumMod val="10000"/>
                  </a:schemeClr>
                </a:solidFill>
              </a:rPr>
              <a:t>розлади</a:t>
            </a:r>
            <a:r>
              <a:rPr lang="ru-RU" sz="2000" dirty="0" smtClean="0">
                <a:solidFill>
                  <a:schemeClr val="bg2">
                    <a:lumMod val="10000"/>
                  </a:schemeClr>
                </a:solidFill>
              </a:rPr>
              <a:t>, </a:t>
            </a:r>
            <a:r>
              <a:rPr lang="ru-RU" sz="2000" dirty="0" err="1" smtClean="0">
                <a:solidFill>
                  <a:schemeClr val="bg2">
                    <a:lumMod val="10000"/>
                  </a:schemeClr>
                </a:solidFill>
              </a:rPr>
              <a:t>негативні</a:t>
            </a:r>
            <a:r>
              <a:rPr lang="ru-RU" sz="2000" dirty="0" smtClean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ru-RU" sz="2000" dirty="0" err="1" smtClean="0">
                <a:solidFill>
                  <a:schemeClr val="bg2">
                    <a:lumMod val="10000"/>
                  </a:schemeClr>
                </a:solidFill>
              </a:rPr>
              <a:t>асоціації</a:t>
            </a:r>
            <a:r>
              <a:rPr lang="ru-RU" sz="2000" dirty="0" smtClean="0">
                <a:solidFill>
                  <a:schemeClr val="bg2">
                    <a:lumMod val="10000"/>
                  </a:schemeClr>
                </a:solidFill>
              </a:rPr>
              <a:t>, </a:t>
            </a:r>
            <a:r>
              <a:rPr lang="ru-RU" sz="2000" dirty="0" err="1" smtClean="0">
                <a:solidFill>
                  <a:schemeClr val="bg2">
                    <a:lumMod val="10000"/>
                  </a:schemeClr>
                </a:solidFill>
              </a:rPr>
              <a:t>переживання</a:t>
            </a:r>
            <a:r>
              <a:rPr lang="ru-RU" sz="2000" dirty="0" smtClean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ru-RU" sz="2000" dirty="0" err="1" smtClean="0">
                <a:solidFill>
                  <a:schemeClr val="bg2">
                    <a:lumMod val="10000"/>
                  </a:schemeClr>
                </a:solidFill>
              </a:rPr>
              <a:t>стресу</a:t>
            </a:r>
            <a:r>
              <a:rPr lang="ru-RU" sz="2000" dirty="0" smtClean="0">
                <a:solidFill>
                  <a:schemeClr val="bg2">
                    <a:lumMod val="10000"/>
                  </a:schemeClr>
                </a:solidFill>
              </a:rPr>
              <a:t>. </a:t>
            </a:r>
            <a:r>
              <a:rPr lang="ru-RU" sz="2000" dirty="0" err="1" smtClean="0">
                <a:solidFill>
                  <a:schemeClr val="bg2">
                    <a:lumMod val="10000"/>
                  </a:schemeClr>
                </a:solidFill>
              </a:rPr>
              <a:t>Однак</a:t>
            </a:r>
            <a:r>
              <a:rPr lang="ru-RU" sz="2000" dirty="0" smtClean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ru-RU" sz="2000" dirty="0" err="1" smtClean="0">
                <a:solidFill>
                  <a:schemeClr val="bg2">
                    <a:lumMod val="10000"/>
                  </a:schemeClr>
                </a:solidFill>
              </a:rPr>
              <a:t>якщо</a:t>
            </a:r>
            <a:r>
              <a:rPr lang="ru-RU" sz="2000" dirty="0" smtClean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ru-RU" sz="2000" dirty="0" err="1" smtClean="0">
                <a:solidFill>
                  <a:schemeClr val="bg2">
                    <a:lumMod val="10000"/>
                  </a:schemeClr>
                </a:solidFill>
              </a:rPr>
              <a:t>людина</a:t>
            </a:r>
            <a:r>
              <a:rPr lang="ru-RU" sz="2000" dirty="0" smtClean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ru-RU" sz="2000" dirty="0" err="1" smtClean="0">
                <a:solidFill>
                  <a:schemeClr val="bg2">
                    <a:lumMod val="10000"/>
                  </a:schemeClr>
                </a:solidFill>
              </a:rPr>
              <a:t>почувається</a:t>
            </a:r>
            <a:r>
              <a:rPr lang="ru-RU" sz="2000" dirty="0" smtClean="0">
                <a:solidFill>
                  <a:schemeClr val="bg2">
                    <a:lumMod val="10000"/>
                  </a:schemeClr>
                </a:solidFill>
              </a:rPr>
              <a:t> добре, </a:t>
            </a:r>
            <a:r>
              <a:rPr lang="ru-RU" sz="2000" dirty="0" err="1" smtClean="0">
                <a:solidFill>
                  <a:schemeClr val="bg2">
                    <a:lumMod val="10000"/>
                  </a:schemeClr>
                </a:solidFill>
              </a:rPr>
              <a:t>перебуває</a:t>
            </a:r>
            <a:r>
              <a:rPr lang="ru-RU" sz="2000" dirty="0" smtClean="0">
                <a:solidFill>
                  <a:schemeClr val="bg2">
                    <a:lumMod val="10000"/>
                  </a:schemeClr>
                </a:solidFill>
              </a:rPr>
              <a:t> у </a:t>
            </a:r>
            <a:r>
              <a:rPr lang="ru-RU" sz="2000" dirty="0" err="1" smtClean="0">
                <a:solidFill>
                  <a:schemeClr val="bg2">
                    <a:lumMod val="10000"/>
                  </a:schemeClr>
                </a:solidFill>
              </a:rPr>
              <a:t>публічних</a:t>
            </a:r>
            <a:r>
              <a:rPr lang="ru-RU" sz="2000" dirty="0" smtClean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ru-RU" sz="2000" dirty="0" err="1" smtClean="0">
                <a:solidFill>
                  <a:schemeClr val="bg2">
                    <a:lumMod val="10000"/>
                  </a:schemeClr>
                </a:solidFill>
              </a:rPr>
              <a:t>місцях</a:t>
            </a:r>
            <a:r>
              <a:rPr lang="ru-RU" sz="2000" dirty="0" smtClean="0">
                <a:solidFill>
                  <a:schemeClr val="bg2">
                    <a:lumMod val="10000"/>
                  </a:schemeClr>
                </a:solidFill>
              </a:rPr>
              <a:t>, вона здорова і </a:t>
            </a:r>
            <a:r>
              <a:rPr lang="ru-RU" sz="2000" dirty="0" err="1" smtClean="0">
                <a:solidFill>
                  <a:schemeClr val="bg2">
                    <a:lumMod val="10000"/>
                  </a:schemeClr>
                </a:solidFill>
              </a:rPr>
              <a:t>може</a:t>
            </a:r>
            <a:r>
              <a:rPr lang="ru-RU" sz="2000" dirty="0" smtClean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ru-RU" sz="2000" dirty="0" err="1" smtClean="0">
                <a:solidFill>
                  <a:schemeClr val="bg2">
                    <a:lumMod val="10000"/>
                  </a:schemeClr>
                </a:solidFill>
              </a:rPr>
              <a:t>одягти</a:t>
            </a:r>
            <a:r>
              <a:rPr lang="ru-RU" sz="2000" dirty="0" smtClean="0">
                <a:solidFill>
                  <a:schemeClr val="bg2">
                    <a:lumMod val="10000"/>
                  </a:schemeClr>
                </a:solidFill>
              </a:rPr>
              <a:t> маску. </a:t>
            </a:r>
            <a:r>
              <a:rPr lang="ru-RU" sz="2000" dirty="0" err="1" smtClean="0">
                <a:solidFill>
                  <a:schemeClr val="bg2">
                    <a:lumMod val="10000"/>
                  </a:schemeClr>
                </a:solidFill>
              </a:rPr>
              <a:t>Адже</a:t>
            </a:r>
            <a:r>
              <a:rPr lang="ru-RU" sz="2000" dirty="0" smtClean="0">
                <a:solidFill>
                  <a:schemeClr val="bg2">
                    <a:lumMod val="10000"/>
                  </a:schemeClr>
                </a:solidFill>
              </a:rPr>
              <a:t> на вагах – </a:t>
            </a:r>
            <a:r>
              <a:rPr lang="ru-RU" sz="2000" dirty="0" err="1" smtClean="0">
                <a:solidFill>
                  <a:schemeClr val="bg2">
                    <a:lumMod val="10000"/>
                  </a:schemeClr>
                </a:solidFill>
              </a:rPr>
              <a:t>власне</a:t>
            </a:r>
            <a:r>
              <a:rPr lang="ru-RU" sz="2000" dirty="0" smtClean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ru-RU" sz="2000" dirty="0" err="1" smtClean="0">
                <a:solidFill>
                  <a:schemeClr val="bg2">
                    <a:lumMod val="10000"/>
                  </a:schemeClr>
                </a:solidFill>
              </a:rPr>
              <a:t>життя</a:t>
            </a:r>
            <a:r>
              <a:rPr lang="ru-RU" sz="2000" dirty="0" smtClean="0">
                <a:solidFill>
                  <a:schemeClr val="bg2">
                    <a:lumMod val="10000"/>
                  </a:schemeClr>
                </a:solidFill>
              </a:rPr>
              <a:t> і </a:t>
            </a:r>
            <a:r>
              <a:rPr lang="ru-RU" sz="2000" dirty="0" err="1" smtClean="0">
                <a:solidFill>
                  <a:schemeClr val="bg2">
                    <a:lumMod val="10000"/>
                  </a:schemeClr>
                </a:solidFill>
              </a:rPr>
              <a:t>життя</a:t>
            </a:r>
            <a:r>
              <a:rPr lang="ru-RU" sz="2000" dirty="0" smtClean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ru-RU" sz="2000" dirty="0" err="1" smtClean="0">
                <a:solidFill>
                  <a:schemeClr val="bg2">
                    <a:lumMod val="10000"/>
                  </a:schemeClr>
                </a:solidFill>
              </a:rPr>
              <a:t>інших</a:t>
            </a:r>
            <a:r>
              <a:rPr lang="ru-RU" sz="2000" dirty="0" smtClean="0">
                <a:solidFill>
                  <a:schemeClr val="bg2">
                    <a:lumMod val="10000"/>
                  </a:schemeClr>
                </a:solidFill>
              </a:rPr>
              <a:t> людей. А з проблемами </a:t>
            </a:r>
            <a:r>
              <a:rPr lang="ru-RU" sz="2000" dirty="0" err="1" smtClean="0">
                <a:solidFill>
                  <a:schemeClr val="bg2">
                    <a:lumMod val="10000"/>
                  </a:schemeClr>
                </a:solidFill>
              </a:rPr>
              <a:t>психологічного</a:t>
            </a:r>
            <a:r>
              <a:rPr lang="ru-RU" sz="2000" dirty="0" smtClean="0">
                <a:solidFill>
                  <a:schemeClr val="bg2">
                    <a:lumMod val="10000"/>
                  </a:schemeClr>
                </a:solidFill>
              </a:rPr>
              <a:t> характеру </a:t>
            </a:r>
            <a:r>
              <a:rPr lang="ru-RU" sz="2000" dirty="0" err="1" smtClean="0">
                <a:solidFill>
                  <a:schemeClr val="bg2">
                    <a:lumMod val="10000"/>
                  </a:schemeClr>
                </a:solidFill>
              </a:rPr>
              <a:t>потрібно</a:t>
            </a:r>
            <a:r>
              <a:rPr lang="ru-RU" sz="2000" dirty="0" smtClean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ru-RU" sz="2000" dirty="0" err="1" smtClean="0">
                <a:solidFill>
                  <a:schemeClr val="bg2">
                    <a:lumMod val="10000"/>
                  </a:schemeClr>
                </a:solidFill>
              </a:rPr>
              <a:t>звертатися</a:t>
            </a:r>
            <a:r>
              <a:rPr lang="ru-RU" sz="2000" dirty="0" smtClean="0">
                <a:solidFill>
                  <a:schemeClr val="bg2">
                    <a:lumMod val="10000"/>
                  </a:schemeClr>
                </a:solidFill>
              </a:rPr>
              <a:t> до </a:t>
            </a:r>
            <a:r>
              <a:rPr lang="ru-RU" sz="2000" dirty="0" err="1" smtClean="0">
                <a:solidFill>
                  <a:schemeClr val="bg2">
                    <a:lumMod val="10000"/>
                  </a:schemeClr>
                </a:solidFill>
              </a:rPr>
              <a:t>психологів</a:t>
            </a:r>
            <a:r>
              <a:rPr lang="ru-RU" sz="2000" dirty="0" smtClean="0">
                <a:solidFill>
                  <a:schemeClr val="bg2">
                    <a:lumMod val="10000"/>
                  </a:schemeClr>
                </a:solidFill>
              </a:rPr>
              <a:t>, </a:t>
            </a:r>
            <a:r>
              <a:rPr lang="ru-RU" sz="2000" dirty="0" err="1" smtClean="0">
                <a:solidFill>
                  <a:schemeClr val="bg2">
                    <a:lumMod val="10000"/>
                  </a:schemeClr>
                </a:solidFill>
              </a:rPr>
              <a:t>психотерапевтів</a:t>
            </a:r>
            <a:r>
              <a:rPr lang="ru-RU" sz="2000" dirty="0" smtClean="0">
                <a:solidFill>
                  <a:schemeClr val="bg2">
                    <a:lumMod val="10000"/>
                  </a:schemeClr>
                </a:solidFill>
              </a:rPr>
              <a:t>, </a:t>
            </a:r>
            <a:r>
              <a:rPr lang="ru-RU" sz="2000" dirty="0" err="1" smtClean="0">
                <a:solidFill>
                  <a:schemeClr val="bg2">
                    <a:lumMod val="10000"/>
                  </a:schemeClr>
                </a:solidFill>
              </a:rPr>
              <a:t>психіатрів</a:t>
            </a:r>
            <a:r>
              <a:rPr lang="ru-RU" sz="2000" dirty="0" smtClean="0">
                <a:solidFill>
                  <a:schemeClr val="bg2">
                    <a:lumMod val="10000"/>
                  </a:schemeClr>
                </a:solidFill>
              </a:rPr>
              <a:t>.</a:t>
            </a:r>
            <a:endParaRPr lang="uk-UA" sz="2000"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426905" y="1069285"/>
            <a:ext cx="1723549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4800" b="1" dirty="0" smtClean="0">
                <a:solidFill>
                  <a:schemeClr val="bg2">
                    <a:lumMod val="10000"/>
                  </a:schemeClr>
                </a:solidFill>
              </a:rPr>
              <a:t>Міф 4</a:t>
            </a:r>
            <a:endParaRPr lang="uk-UA" sz="4800" b="1" dirty="0">
              <a:solidFill>
                <a:schemeClr val="bg2">
                  <a:lumMod val="1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604525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Блок-схема: перфолента 1"/>
          <p:cNvSpPr/>
          <p:nvPr/>
        </p:nvSpPr>
        <p:spPr>
          <a:xfrm>
            <a:off x="1259632" y="1340768"/>
            <a:ext cx="7344816" cy="4795192"/>
          </a:xfrm>
          <a:prstGeom prst="flowChartPunchedTape">
            <a:avLst/>
          </a:prstGeom>
          <a:solidFill>
            <a:schemeClr val="bg2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800" b="1" dirty="0" smtClean="0">
                <a:solidFill>
                  <a:schemeClr val="bg2">
                    <a:lumMod val="10000"/>
                  </a:schemeClr>
                </a:solidFill>
              </a:rPr>
              <a:t>Достатньо просто надягти маску і більше нічого не робити. </a:t>
            </a:r>
          </a:p>
          <a:p>
            <a:pPr algn="ctr"/>
            <a:r>
              <a:rPr lang="uk-UA" sz="2000" dirty="0" smtClean="0">
                <a:solidFill>
                  <a:schemeClr val="bg2">
                    <a:lumMod val="10000"/>
                  </a:schemeClr>
                </a:solidFill>
              </a:rPr>
              <a:t>ВООЗ підкреслює, що лише однієї маски для захисту недостатньо. Потрібно дотримуватись соціального дистанціювання (1,5 – 2 м.), особистої гігієни (миття рук, використання антисептиків, дезінфекція </a:t>
            </a:r>
            <a:r>
              <a:rPr lang="uk-UA" sz="2000" dirty="0" err="1" smtClean="0">
                <a:solidFill>
                  <a:schemeClr val="bg2">
                    <a:lumMod val="10000"/>
                  </a:schemeClr>
                </a:solidFill>
              </a:rPr>
              <a:t>гаджетів</a:t>
            </a:r>
            <a:r>
              <a:rPr lang="uk-UA" sz="2000" dirty="0" smtClean="0">
                <a:solidFill>
                  <a:schemeClr val="bg2">
                    <a:lumMod val="10000"/>
                  </a:schemeClr>
                </a:solidFill>
              </a:rPr>
              <a:t>, поверхонь, ручок, гігієна тіла тощо). Щодо масок – варто дотримуватися правил їхнього одягання, носіння, знімання, утилізації.</a:t>
            </a:r>
            <a:endParaRPr lang="uk-UA" sz="2000"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426905" y="1069285"/>
            <a:ext cx="1699504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4800" b="1" dirty="0" smtClean="0">
                <a:solidFill>
                  <a:schemeClr val="bg2">
                    <a:lumMod val="10000"/>
                  </a:schemeClr>
                </a:solidFill>
              </a:rPr>
              <a:t>Міф 5</a:t>
            </a:r>
            <a:endParaRPr lang="uk-UA" sz="4800" b="1" dirty="0">
              <a:solidFill>
                <a:schemeClr val="bg2">
                  <a:lumMod val="1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639481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Другая 3">
      <a:dk1>
        <a:sysClr val="windowText" lastClr="000000"/>
      </a:dk1>
      <a:lt1>
        <a:sysClr val="window" lastClr="FFFFFF"/>
      </a:lt1>
      <a:dk2>
        <a:srgbClr val="702C1C"/>
      </a:dk2>
      <a:lt2>
        <a:srgbClr val="C5D1D7"/>
      </a:lt2>
      <a:accent1>
        <a:srgbClr val="E3A191"/>
      </a:accent1>
      <a:accent2>
        <a:srgbClr val="F5DFDA"/>
      </a:accent2>
      <a:accent3>
        <a:srgbClr val="F5DFDA"/>
      </a:accent3>
      <a:accent4>
        <a:srgbClr val="E3A191"/>
      </a:accent4>
      <a:accent5>
        <a:srgbClr val="A8422A"/>
      </a:accent5>
      <a:accent6>
        <a:srgbClr val="ECC0B6"/>
      </a:accent6>
      <a:hlink>
        <a:srgbClr val="F5DFDA"/>
      </a:hlink>
      <a:folHlink>
        <a:srgbClr val="F5DFDA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21</TotalTime>
  <Words>483</Words>
  <Application>Microsoft Office PowerPoint</Application>
  <PresentationFormat>Экран (4:3)</PresentationFormat>
  <Paragraphs>21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Солнцестояние</vt:lpstr>
      <vt:lpstr>Масковий режим:  п’ять хибних міфів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Масковий режим:  п’ять хибних міфів</dc:title>
  <dc:creator>ASUS</dc:creator>
  <cp:lastModifiedBy>ASUS</cp:lastModifiedBy>
  <cp:revision>3</cp:revision>
  <dcterms:created xsi:type="dcterms:W3CDTF">2022-10-21T12:16:16Z</dcterms:created>
  <dcterms:modified xsi:type="dcterms:W3CDTF">2022-10-21T12:37:49Z</dcterms:modified>
</cp:coreProperties>
</file>