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0F4081B-C692-4B89-8322-DD6F992FAC49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90985A-5E50-4F85-9E59-DB190ACA13C1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09601"/>
            <a:ext cx="7918648" cy="4267200"/>
          </a:xfrm>
        </p:spPr>
        <p:txBody>
          <a:bodyPr/>
          <a:lstStyle/>
          <a:p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Йодна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профілактика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: як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захистити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організм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 у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випадку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радіаційної</a:t>
            </a:r>
            <a:r>
              <a:rPr lang="ru-RU" sz="6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6000" dirty="0" err="1">
                <a:solidFill>
                  <a:schemeClr val="tx1">
                    <a:lumMod val="50000"/>
                  </a:schemeClr>
                </a:solidFill>
              </a:rPr>
              <a:t>аварії</a:t>
            </a:r>
            <a:endParaRPr lang="uk-UA" sz="6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2008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</a:rPr>
              <a:t>Навчально-виробнича лабораторія виховної та психолого</a:t>
            </a: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</a:rPr>
              <a:t>педагогічної роботи</a:t>
            </a:r>
            <a:endParaRPr lang="uk-UA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8" name="Picture 4" descr="Йодопрофілактика у разі радіоаційної аварії: терміни та дозування |  Українська правда _Житт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97152"/>
            <a:ext cx="3604337" cy="1892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53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307974" y="126710"/>
            <a:ext cx="8603913" cy="2196927"/>
          </a:xfrm>
          <a:prstGeom prst="snip2Diag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Багато хто з українців кинулися на пошуки </a:t>
            </a:r>
            <a:r>
              <a:rPr lang="uk-UA" sz="2000" b="1" dirty="0" smtClean="0">
                <a:solidFill>
                  <a:schemeClr val="tx1">
                    <a:lumMod val="50000"/>
                  </a:schemeClr>
                </a:solidFill>
              </a:rPr>
              <a:t>йодиду </a:t>
            </a:r>
            <a:r>
              <a:rPr lang="uk-UA" sz="20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, налякані можливістю ядерної</a:t>
            </a:r>
          </a:p>
          <a:p>
            <a:pPr algn="ctr"/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загрози через дії російської армії на ЗАЕС. Даний препарат допомагає захистити щитовидну</a:t>
            </a:r>
          </a:p>
          <a:p>
            <a:pPr algn="ctr"/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залозу від накопичення радіоактивного йоду. Про це розповів директор інституту клінічної</a:t>
            </a:r>
          </a:p>
          <a:p>
            <a:pPr algn="ctr"/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радіології ННЦРМ Анатолій Чумак в ефірі телеканалу «1+1».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449043"/>
            <a:ext cx="4627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З його слів, внаслідок ядерної катастрофи існує небезпека впливу радіаційного випромінювання та радіоактивних елементів, які можуть потрапляти в організм людини.</a:t>
            </a:r>
          </a:p>
          <a:p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Зокрема, це ізотопи радіоактивного йоду.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AutoShape 2" descr="337x209-62cc3dd961987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4" descr="337x209-62cc3dd961987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4" name="Picture 6" descr="Дарниця» безкоштовно передала МОЗ 5,25 млн доз «Калій Йодид-125-Дарниця» |  Дарниц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9" y="2449043"/>
            <a:ext cx="3720758" cy="236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1020" y="5013176"/>
            <a:ext cx="87563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«Його небезпека у тому, що йод є складовою гормону щитовидної залози, а через те, що в Україні масовий природній </a:t>
            </a:r>
            <a:r>
              <a:rPr lang="uk-UA" sz="2000" dirty="0" err="1" smtClean="0">
                <a:solidFill>
                  <a:schemeClr val="tx1">
                    <a:lumMod val="50000"/>
                  </a:schemeClr>
                </a:solidFill>
              </a:rPr>
              <a:t>йододефіцит</a:t>
            </a:r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, щитовидна залоза жадібно його поглинає. Для попередження впливу радіоактивного йоду проводиться йодна профілактика йодидом </a:t>
            </a:r>
            <a:r>
              <a:rPr lang="uk-UA" sz="20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»,</a:t>
            </a:r>
          </a:p>
          <a:p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- пояснив </a:t>
            </a:r>
            <a:r>
              <a:rPr lang="uk-UA" sz="2000" b="1" dirty="0" smtClean="0">
                <a:solidFill>
                  <a:schemeClr val="tx1">
                    <a:lumMod val="50000"/>
                  </a:schemeClr>
                </a:solidFill>
              </a:rPr>
              <a:t>Чумак</a:t>
            </a:r>
            <a:r>
              <a:rPr lang="uk-UA" sz="20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6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Йодид калію під час ядерної атаки не допоможе: лікарі пояснили, чому та що  робити в разі трагедії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347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569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7360" y="295933"/>
            <a:ext cx="6418745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Кому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необхідно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приймати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йодид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uk-UA" sz="2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08720"/>
            <a:ext cx="4073468" cy="302433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За словами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фахівця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для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дорослої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людини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до 40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років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достатньо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однієї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таблетки 125</a:t>
            </a:r>
          </a:p>
          <a:p>
            <a:pPr algn="ctr"/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міліграмів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щоб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попередити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накопичення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радіоактивного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йоду. При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цьому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він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зазначив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що</a:t>
            </a:r>
            <a:endParaRPr lang="ru-RU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людям старшим за 40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років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цей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препарат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приймати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не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можна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221088"/>
            <a:ext cx="8393948" cy="2448272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В той же час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він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вказав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людям, у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яких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наявне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хронічне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захворювання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щитовидної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залози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також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не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варто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приймати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даний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препарат.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Їм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потрібно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обмежити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контакти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із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зовнішнім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середовищем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намагатися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знаходитися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укриттях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застосовувати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маски,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проводити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вологе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прибирання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Дітям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необхідно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розім’яти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потрібну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дозу,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розвести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її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воді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, а для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маскування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смаку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можна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використовувати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малиновий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сироп.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098" name="Picture 2" descr="Захиститися від радіації: як йодопрофілактика може нашкодити. Віде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133924"/>
            <a:ext cx="4412446" cy="257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25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60648"/>
            <a:ext cx="5841664" cy="52322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chemeClr val="tx1">
                    <a:lumMod val="50000"/>
                  </a:schemeClr>
                </a:solidFill>
              </a:rPr>
              <a:t>Чи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1">
                    <a:lumMod val="50000"/>
                  </a:schemeClr>
                </a:solidFill>
              </a:rPr>
              <a:t>можна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1">
                    <a:lumMod val="50000"/>
                  </a:schemeClr>
                </a:solidFill>
              </a:rPr>
              <a:t>купити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йодид </a:t>
            </a:r>
            <a:r>
              <a:rPr lang="ru-RU" sz="28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uk-U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016" y="1124744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«Препарат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відсутній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у аптеках і не повинен там бути,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оскільки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він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роздається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регіонах</a:t>
            </a:r>
            <a:r>
              <a:rPr lang="ru-RU" sz="2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у так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званих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зонах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спостереження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атомних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об’єктів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Його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роздають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населенню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за потреби.</a:t>
            </a:r>
          </a:p>
          <a:p>
            <a:pPr algn="just"/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Приймати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препарат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тільки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за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вказівкою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тільки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один раз і не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завчасно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», -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підкреслив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Чумак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uk-UA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5122" name="Picture 2" descr="В аптеках Москвы возникли проблемы с импортными жаропонижающими для детей -  Социальные новост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57556"/>
            <a:ext cx="4738212" cy="315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28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352928" cy="156966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Міністерство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охорони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здоров’я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також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відповіло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на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питання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про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йодну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профілактику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та пояснило,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чому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звичайний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розчин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йоду не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допоможе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під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 час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</a:rPr>
              <a:t>радіації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uk-UA" sz="2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353" y="1686292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Чому йодний розчин неефективний? Адже в його складі той самий </a:t>
            </a:r>
            <a:r>
              <a:rPr lang="uk-UA" sz="1600" b="1" dirty="0" err="1" smtClean="0">
                <a:solidFill>
                  <a:schemeClr val="tx1">
                    <a:lumMod val="50000"/>
                  </a:schemeClr>
                </a:solidFill>
              </a:rPr>
              <a:t>йодід</a:t>
            </a: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sz="16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Інші види йодних розчинів(спиртовий розчин йоду, розчин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Люголя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повідон-йод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) не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всмоктуються та не накопичуються у щитовидній залозі, відповідно, не захистять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від радіоактивного йоду. Мова йде як про вживання всередину, так і про нанесення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йодної сітки.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Прийом вказаних препаратів в кращому випадку не дасть жодного ефекту, в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гіршому – нашкодить(хімічні опіки порожнини рота, стравоходу тощо). Тому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єдиним препаратом для ефективної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йодопрофілактики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залишається калій йодид.</a:t>
            </a:r>
          </a:p>
          <a:p>
            <a:endParaRPr lang="uk-UA" sz="1600" b="1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2.  Чому калій йодид не рекомендовано вживати людям 40+?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Після 40 років щитовидна залоза майже не накопичує радіоактивний йод, тому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прийом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йодида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може нанести більше шкоди, ніж користі. Варто пам’ятати, що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йодид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захищає тільки щитовидну залозу і не здатний захистити інші органи.</a:t>
            </a:r>
          </a:p>
          <a:p>
            <a:endParaRPr lang="uk-UA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3.   Чи можна використовувати з метою йодної профілактики препарати, що</a:t>
            </a: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містять меншу кількість тієї ж діючої речовини?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Подібні препарати або харчові добавки містять у сотні разів меншу дозу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йодіду</a:t>
            </a:r>
            <a:endParaRPr lang="uk-UA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, ніж це потрібно для профілактики опромінення у випадку ядерних подій .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Прийом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сотен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пігулок таких препаратів не може розглядатися як реальна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профілактична міра, оскільки людина просто фізично не спроможна спожити таку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величезну кількість пігулок.</a:t>
            </a:r>
          </a:p>
        </p:txBody>
      </p:sp>
    </p:spTree>
    <p:extLst>
      <p:ext uri="{BB962C8B-B14F-4D97-AF65-F5344CB8AC3E}">
        <p14:creationId xmlns:p14="http://schemas.microsoft.com/office/powerpoint/2010/main" val="6721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964" y="26064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4. Як розрахувати потрібну дозу йодиду </a:t>
            </a:r>
            <a:r>
              <a:rPr lang="uk-UA" sz="16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 дітям?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Необхідно дуже уважно ставитися до дозування препарату. Потрібну дозу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допоможе вирахувати лікар. Надзвичайно важливо не плутати міліграми (мг) та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мікрограми (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мкг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). Зокрема, препарат, доступний для профілактики йоду в Україні,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містить 125 мг активної речовини у 1 пігулці.</a:t>
            </a:r>
          </a:p>
          <a:p>
            <a:endParaRPr lang="uk-UA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5. Якщо жінка ≥ 40 років вагітна або годує грудьми, чи потрібно їй приймати</a:t>
            </a: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йод?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Так. В цьому випадку приймати йодид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потрібно. Під час вагітності та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годування грудьми щитовидна залоза жінки активніша за залозу невагітних жінок, і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відповідно, збільшується кількість радіоактивного йоду, що поглинається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організмом.</a:t>
            </a:r>
          </a:p>
          <a:p>
            <a:endParaRPr lang="uk-UA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6. Чи потрібно приймати йодид </a:t>
            </a:r>
            <a:r>
              <a:rPr lang="uk-UA" sz="16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 людям, в яких видалена щитовидна залоза?</a:t>
            </a: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А якщо видалена одна доля?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Якщо вам повністю видалили щитовидну залозу, йодид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приймати не потрібно.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У випадку, якщо видалення було частковим і одна доля залишилась, необхідно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проконсультуватися з лікарем.</a:t>
            </a:r>
          </a:p>
        </p:txBody>
      </p:sp>
      <p:pic>
        <p:nvPicPr>
          <p:cNvPr id="6146" name="Picture 2" descr="Йодна профілактика у разі радіаційної аварії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514" y="4668754"/>
            <a:ext cx="3246900" cy="2159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73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555" y="116632"/>
            <a:ext cx="88924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7. Коли приймати калій йодид?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Препарат неможна використовувати з метою профілактики. Його приймають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одноразово тільки після оповіщення від офіційних органів влади.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Оптимальний прийом йодиду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за 6 годин до впливу радіоактивного йоду. Через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малу вірогідність можливості прогнозування такої ситуації, дозволеним для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прийому препарату є проміжок часу від 24 годин до моменту надходження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радіоактивного йоду і до 8 годин після його надходження.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Більш пізній прийом препарату є шкідливим для організму. В будь якому випадку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потрібно дочекатися офіційного оголошення місцевої влади про початок йодної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профілактики.</a:t>
            </a:r>
          </a:p>
          <a:p>
            <a:endParaRPr lang="uk-UA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8. Що робити тим, хто вже приймав йодид </a:t>
            </a:r>
            <a:r>
              <a:rPr lang="uk-UA" sz="1600" b="1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 з профілактичною метою</a:t>
            </a:r>
          </a:p>
          <a:p>
            <a:r>
              <a:rPr lang="uk-UA" sz="1600" b="1" dirty="0" smtClean="0">
                <a:solidFill>
                  <a:schemeClr val="tx1">
                    <a:lumMod val="50000"/>
                  </a:schemeClr>
                </a:solidFill>
              </a:rPr>
              <a:t>(наприклад, пили 5 днів)?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Якщо приймали йодид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калія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щоденно у повній дозі 125 мг, то слід негайно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припинити його вживання, оскільки це необґрунтоване передозування і шкідливе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перевантаження щитовидної залози. Якщо ж вживалися інші засоби зі значно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меншою дозою активної речовини, то необхідно не зважати на це увагу і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продовжувати виконувати поточні вказівки з </a:t>
            </a:r>
            <a:r>
              <a:rPr lang="uk-UA" sz="1600" dirty="0" err="1" smtClean="0">
                <a:solidFill>
                  <a:schemeClr val="tx1">
                    <a:lumMod val="50000"/>
                  </a:schemeClr>
                </a:solidFill>
              </a:rPr>
              <a:t>йодопрофілактики</a:t>
            </a: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 рекомендованим</a:t>
            </a:r>
          </a:p>
          <a:p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</a:rPr>
              <a:t>препаратом (фармацевтична форма 125 мг).</a:t>
            </a:r>
            <a:endParaRPr lang="uk-UA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170" name="Picture 2" descr="Jodek potasu w Śląskiem. Kończy się rozwożenie tabletek do magazynów  gminnych - RMF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887169"/>
            <a:ext cx="3647075" cy="191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3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Другая 5">
      <a:dk1>
        <a:srgbClr val="C00000"/>
      </a:dk1>
      <a:lt1>
        <a:srgbClr val="DC9E1F"/>
      </a:lt1>
      <a:dk2>
        <a:srgbClr val="AA6736"/>
      </a:dk2>
      <a:lt2>
        <a:srgbClr val="DC9E1F"/>
      </a:lt2>
      <a:accent1>
        <a:srgbClr val="C00000"/>
      </a:accent1>
      <a:accent2>
        <a:srgbClr val="AA6736"/>
      </a:accent2>
      <a:accent3>
        <a:srgbClr val="714524"/>
      </a:accent3>
      <a:accent4>
        <a:srgbClr val="DC9E1F"/>
      </a:accent4>
      <a:accent5>
        <a:srgbClr val="DC9E1F"/>
      </a:accent5>
      <a:accent6>
        <a:srgbClr val="714524"/>
      </a:accent6>
      <a:hlink>
        <a:srgbClr val="C00000"/>
      </a:hlink>
      <a:folHlink>
        <a:srgbClr val="80000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</TotalTime>
  <Words>874</Words>
  <Application>Microsoft Office PowerPoint</Application>
  <PresentationFormat>Экран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Исполнительная</vt:lpstr>
      <vt:lpstr>Йодна профілактика: як захистити організм у випадку радіаційної аварії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Йодна профілактика: як захистити організм у випадку радіаційної аварії</dc:title>
  <dc:creator>ASUS</dc:creator>
  <cp:lastModifiedBy>ASUS</cp:lastModifiedBy>
  <cp:revision>4</cp:revision>
  <dcterms:created xsi:type="dcterms:W3CDTF">2022-10-21T10:44:11Z</dcterms:created>
  <dcterms:modified xsi:type="dcterms:W3CDTF">2022-10-21T11:24:17Z</dcterms:modified>
</cp:coreProperties>
</file>