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2FCC849C-7254-4619-BBE4-A00B6CAEC9AD}" type="datetimeFigureOut">
              <a:rPr lang="uk-UA" smtClean="0"/>
              <a:t>24.10.2022</a:t>
            </a:fld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87D2B45-6D1B-467E-811D-0950B4DFC0A3}" type="slidenum">
              <a:rPr lang="uk-UA" smtClean="0"/>
              <a:t>‹#›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4" y="332656"/>
            <a:ext cx="9156790" cy="4047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Як відрізнити коронавірус від ГРВІ, грипу та інших захворювань - Biolab  Diagnosti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884" y="4716114"/>
            <a:ext cx="4079189" cy="1998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341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1808"/>
            <a:ext cx="8572756" cy="5590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90" y="1052736"/>
            <a:ext cx="8342815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5978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76" y="260647"/>
            <a:ext cx="7394815" cy="2452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75" y="2564904"/>
            <a:ext cx="7394815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6339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548680"/>
            <a:ext cx="8755941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883" y="5589240"/>
            <a:ext cx="7571214" cy="10351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9046" y="3573016"/>
            <a:ext cx="4540887" cy="2016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83191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ерспектива">
  <a:themeElements>
    <a:clrScheme name="Другая 18">
      <a:dk1>
        <a:srgbClr val="FFE6CB"/>
      </a:dk1>
      <a:lt1>
        <a:sysClr val="window" lastClr="FFFFFF"/>
      </a:lt1>
      <a:dk2>
        <a:srgbClr val="FFE6CB"/>
      </a:dk2>
      <a:lt2>
        <a:srgbClr val="F59D5B"/>
      </a:lt2>
      <a:accent1>
        <a:srgbClr val="FFCE99"/>
      </a:accent1>
      <a:accent2>
        <a:srgbClr val="D2610C"/>
      </a:accent2>
      <a:accent3>
        <a:srgbClr val="341802"/>
      </a:accent3>
      <a:accent4>
        <a:srgbClr val="FFAE58"/>
      </a:accent4>
      <a:accent5>
        <a:srgbClr val="F8BE92"/>
      </a:accent5>
      <a:accent6>
        <a:srgbClr val="FFB665"/>
      </a:accent6>
      <a:hlink>
        <a:srgbClr val="FFCE99"/>
      </a:hlink>
      <a:folHlink>
        <a:srgbClr val="D2610C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ерспектив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6</TotalTime>
  <Words>0</Words>
  <Application>Microsoft Office PowerPoint</Application>
  <PresentationFormat>Экран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Перспектива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1</cp:revision>
  <dcterms:created xsi:type="dcterms:W3CDTF">2022-10-24T07:12:51Z</dcterms:created>
  <dcterms:modified xsi:type="dcterms:W3CDTF">2022-10-24T07:19:19Z</dcterms:modified>
</cp:coreProperties>
</file>