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66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0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2A51-A7E4-426E-BFC2-324A1198C7E5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7B788-0953-4A73-997C-AF1B33B6F59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71736" y="2130425"/>
            <a:ext cx="4714908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14612" y="3886200"/>
            <a:ext cx="5057788" cy="9715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8572560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357158" y="1000109"/>
            <a:ext cx="4143404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З 8 БЕРЕЗНЯ </a:t>
            </a:r>
            <a:r>
              <a:rPr lang="ru-RU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ДОРОГІ ЖІНКИ!</a:t>
            </a:r>
          </a:p>
          <a:p>
            <a:pPr algn="ctr"/>
            <a:r>
              <a:rPr lang="uk-UA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ЩАСТЯ, </a:t>
            </a:r>
          </a:p>
          <a:p>
            <a:pPr algn="ctr"/>
            <a:r>
              <a:rPr lang="uk-UA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	УСПІХУ, </a:t>
            </a:r>
            <a:endParaRPr lang="ru-RU" sz="3200" b="1" i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cs typeface="Times New Roman" pitchFamily="18" charset="0"/>
            </a:endParaRPr>
          </a:p>
          <a:p>
            <a:pPr algn="ctr"/>
            <a:r>
              <a:rPr lang="uk-UA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ЛЮБОВІ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29256" y="5643578"/>
            <a:ext cx="314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i="1" dirty="0" smtClean="0">
                <a:solidFill>
                  <a:srgbClr val="990000"/>
                </a:solidFill>
                <a:latin typeface="Georgia" pitchFamily="18" charset="0"/>
              </a:rPr>
              <a:t>ПРОФКОМ</a:t>
            </a:r>
            <a:endParaRPr lang="ru-RU" sz="3600" b="1" i="1" dirty="0">
              <a:solidFill>
                <a:srgbClr val="99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Профком</dc:creator>
  <cp:lastModifiedBy>Профком</cp:lastModifiedBy>
  <cp:revision>5</cp:revision>
  <dcterms:created xsi:type="dcterms:W3CDTF">2019-03-05T09:57:57Z</dcterms:created>
  <dcterms:modified xsi:type="dcterms:W3CDTF">2019-03-05T10:41:18Z</dcterms:modified>
</cp:coreProperties>
</file>