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39"/>
  </p:notesMasterIdLst>
  <p:sldIdLst>
    <p:sldId id="256" r:id="rId2"/>
    <p:sldId id="309" r:id="rId3"/>
    <p:sldId id="258" r:id="rId4"/>
    <p:sldId id="259" r:id="rId5"/>
    <p:sldId id="260" r:id="rId6"/>
    <p:sldId id="261" r:id="rId7"/>
    <p:sldId id="262" r:id="rId8"/>
    <p:sldId id="264" r:id="rId9"/>
    <p:sldId id="265" r:id="rId10"/>
    <p:sldId id="266" r:id="rId11"/>
    <p:sldId id="267" r:id="rId12"/>
    <p:sldId id="268" r:id="rId13"/>
    <p:sldId id="269" r:id="rId14"/>
    <p:sldId id="271" r:id="rId15"/>
    <p:sldId id="272" r:id="rId16"/>
    <p:sldId id="274" r:id="rId17"/>
    <p:sldId id="275" r:id="rId18"/>
    <p:sldId id="277" r:id="rId19"/>
    <p:sldId id="278" r:id="rId20"/>
    <p:sldId id="280" r:id="rId21"/>
    <p:sldId id="281" r:id="rId22"/>
    <p:sldId id="282" r:id="rId23"/>
    <p:sldId id="283" r:id="rId24"/>
    <p:sldId id="284" r:id="rId25"/>
    <p:sldId id="285" r:id="rId26"/>
    <p:sldId id="286" r:id="rId27"/>
    <p:sldId id="287" r:id="rId28"/>
    <p:sldId id="288" r:id="rId29"/>
    <p:sldId id="289" r:id="rId30"/>
    <p:sldId id="291" r:id="rId31"/>
    <p:sldId id="293" r:id="rId32"/>
    <p:sldId id="296" r:id="rId33"/>
    <p:sldId id="297" r:id="rId34"/>
    <p:sldId id="299" r:id="rId35"/>
    <p:sldId id="302" r:id="rId36"/>
    <p:sldId id="303" r:id="rId37"/>
    <p:sldId id="304"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2" autoAdjust="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3C754-5D0B-4896-A6CE-41268326026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FA944F40-F63B-41C1-BD88-9E1C568FB2C8}">
      <dgm:prSet phldrT="[Текст]" custT="1"/>
      <dgm:spPr>
        <a:solidFill>
          <a:srgbClr val="00B050"/>
        </a:solidFill>
      </dgm:spPr>
      <dgm:t>
        <a:bodyPr/>
        <a:lstStyle/>
        <a:p>
          <a:r>
            <a:rPr lang="ru-RU" sz="2000" i="0" dirty="0" smtClean="0">
              <a:latin typeface="Times New Roman" pitchFamily="18" charset="0"/>
              <a:cs typeface="Times New Roman" pitchFamily="18" charset="0"/>
            </a:rPr>
            <a:t>за </a:t>
          </a:r>
          <a:r>
            <a:rPr lang="ru-RU" sz="2000" i="0" dirty="0" err="1" smtClean="0">
              <a:latin typeface="Times New Roman" pitchFamily="18" charset="0"/>
              <a:cs typeface="Times New Roman" pitchFamily="18" charset="0"/>
            </a:rPr>
            <a:t>джерелами</a:t>
          </a:r>
          <a:r>
            <a:rPr lang="ru-RU" sz="2000" i="0" dirty="0" smtClean="0">
              <a:latin typeface="Times New Roman" pitchFamily="18" charset="0"/>
              <a:cs typeface="Times New Roman" pitchFamily="18" charset="0"/>
            </a:rPr>
            <a:t> </a:t>
          </a:r>
          <a:r>
            <a:rPr lang="ru-RU" sz="2000" i="0" dirty="0" err="1" smtClean="0">
              <a:latin typeface="Times New Roman" pitchFamily="18" charset="0"/>
              <a:cs typeface="Times New Roman" pitchFamily="18" charset="0"/>
            </a:rPr>
            <a:t>передачі</a:t>
          </a:r>
          <a:r>
            <a:rPr lang="ru-RU" sz="2000" i="0" dirty="0" smtClean="0">
              <a:latin typeface="Times New Roman" pitchFamily="18" charset="0"/>
              <a:cs typeface="Times New Roman" pitchFamily="18" charset="0"/>
            </a:rPr>
            <a:t> й характером </a:t>
          </a:r>
          <a:r>
            <a:rPr lang="ru-RU" sz="2000" i="0" dirty="0" err="1" smtClean="0">
              <a:latin typeface="Times New Roman" pitchFamily="18" charset="0"/>
              <a:cs typeface="Times New Roman" pitchFamily="18" charset="0"/>
            </a:rPr>
            <a:t>сприйняття</a:t>
          </a:r>
          <a:r>
            <a:rPr lang="ru-RU" sz="2000" i="0" dirty="0" smtClean="0">
              <a:latin typeface="Times New Roman" pitchFamily="18" charset="0"/>
              <a:cs typeface="Times New Roman" pitchFamily="18" charset="0"/>
            </a:rPr>
            <a:t> </a:t>
          </a:r>
          <a:r>
            <a:rPr lang="ru-RU" sz="2000" i="0" dirty="0" err="1" smtClean="0">
              <a:latin typeface="Times New Roman" pitchFamily="18" charset="0"/>
              <a:cs typeface="Times New Roman" pitchFamily="18" charset="0"/>
            </a:rPr>
            <a:t>інформації</a:t>
          </a:r>
          <a:endParaRPr lang="en-US" sz="2000" i="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(Е. Галант, С. </a:t>
          </a:r>
          <a:r>
            <a:rPr lang="ru-RU" sz="2000" dirty="0" err="1" smtClean="0">
              <a:latin typeface="Times New Roman" pitchFamily="18" charset="0"/>
              <a:cs typeface="Times New Roman" pitchFamily="18" charset="0"/>
            </a:rPr>
            <a:t>Петровський</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156F751F-56E1-4292-8ADA-DAD52C8AD7B7}" type="parTrans" cxnId="{62D7D1EC-03B1-4DDD-B0F1-D456681FB2B5}">
      <dgm:prSet/>
      <dgm:spPr/>
      <dgm:t>
        <a:bodyPr/>
        <a:lstStyle/>
        <a:p>
          <a:endParaRPr lang="ru-RU"/>
        </a:p>
      </dgm:t>
    </dgm:pt>
    <dgm:pt modelId="{7E7E2F66-103F-41B8-BFA8-42C0F55C95FD}" type="sibTrans" cxnId="{62D7D1EC-03B1-4DDD-B0F1-D456681FB2B5}">
      <dgm:prSet/>
      <dgm:spPr/>
      <dgm:t>
        <a:bodyPr/>
        <a:lstStyle/>
        <a:p>
          <a:endParaRPr lang="ru-RU"/>
        </a:p>
      </dgm:t>
    </dgm:pt>
    <dgm:pt modelId="{5D54694D-86C9-4796-8617-137AA6AB5AB6}">
      <dgm:prSet phldrT="[Текст]" custT="1"/>
      <dgm:spPr>
        <a:solidFill>
          <a:srgbClr val="92D050">
            <a:alpha val="90000"/>
          </a:srgbClr>
        </a:solidFill>
      </dgm:spPr>
      <dgm:t>
        <a:bodyPr/>
        <a:lstStyle/>
        <a:p>
          <a:r>
            <a:rPr lang="ru-RU" sz="2000" dirty="0" err="1" smtClean="0">
              <a:latin typeface="Times New Roman" pitchFamily="18" charset="0"/>
              <a:cs typeface="Times New Roman" pitchFamily="18" charset="0"/>
            </a:rPr>
            <a:t>словесні</a:t>
          </a:r>
          <a:endParaRPr lang="ru-RU" sz="2000" dirty="0">
            <a:latin typeface="Times New Roman" pitchFamily="18" charset="0"/>
            <a:cs typeface="Times New Roman" pitchFamily="18" charset="0"/>
          </a:endParaRPr>
        </a:p>
      </dgm:t>
    </dgm:pt>
    <dgm:pt modelId="{0C2C3576-7397-4E8E-8DEC-7E8A2872405B}" type="parTrans" cxnId="{041263E4-AB52-4189-854D-0172E25465A8}">
      <dgm:prSet/>
      <dgm:spPr/>
      <dgm:t>
        <a:bodyPr/>
        <a:lstStyle/>
        <a:p>
          <a:endParaRPr lang="ru-RU"/>
        </a:p>
      </dgm:t>
    </dgm:pt>
    <dgm:pt modelId="{651D90C7-13D1-4FC1-B84E-2A663AF5BC0A}" type="sibTrans" cxnId="{041263E4-AB52-4189-854D-0172E25465A8}">
      <dgm:prSet/>
      <dgm:spPr/>
      <dgm:t>
        <a:bodyPr/>
        <a:lstStyle/>
        <a:p>
          <a:endParaRPr lang="ru-RU"/>
        </a:p>
      </dgm:t>
    </dgm:pt>
    <dgm:pt modelId="{C8999368-2C2B-4D77-BE33-82A26D1866E4}">
      <dgm:prSet phldrT="[Текст]" custT="1"/>
      <dgm:spPr>
        <a:solidFill>
          <a:srgbClr val="92D050">
            <a:alpha val="90000"/>
          </a:srgbClr>
        </a:solidFill>
      </dgm:spPr>
      <dgm:t>
        <a:bodyPr/>
        <a:lstStyle/>
        <a:p>
          <a:r>
            <a:rPr lang="ru-RU" sz="2000" dirty="0" err="1" smtClean="0">
              <a:latin typeface="Times New Roman" pitchFamily="18" charset="0"/>
              <a:cs typeface="Times New Roman" pitchFamily="18" charset="0"/>
            </a:rPr>
            <a:t>наочні</a:t>
          </a:r>
          <a:endParaRPr lang="ru-RU" sz="2000" dirty="0">
            <a:latin typeface="Times New Roman" pitchFamily="18" charset="0"/>
            <a:cs typeface="Times New Roman" pitchFamily="18" charset="0"/>
          </a:endParaRPr>
        </a:p>
      </dgm:t>
    </dgm:pt>
    <dgm:pt modelId="{A481316E-8555-4B22-A0B1-76A088CEA371}" type="parTrans" cxnId="{184F6EF5-1614-4984-8802-4C88ED8571AF}">
      <dgm:prSet/>
      <dgm:spPr/>
      <dgm:t>
        <a:bodyPr/>
        <a:lstStyle/>
        <a:p>
          <a:endParaRPr lang="ru-RU"/>
        </a:p>
      </dgm:t>
    </dgm:pt>
    <dgm:pt modelId="{032ECE5F-D6B6-4E75-9976-CBE23EB0183C}" type="sibTrans" cxnId="{184F6EF5-1614-4984-8802-4C88ED8571AF}">
      <dgm:prSet/>
      <dgm:spPr/>
      <dgm:t>
        <a:bodyPr/>
        <a:lstStyle/>
        <a:p>
          <a:endParaRPr lang="ru-RU"/>
        </a:p>
      </dgm:t>
    </dgm:pt>
    <dgm:pt modelId="{4574D751-99E7-4045-B863-3E349D7F4C05}">
      <dgm:prSet phldrT="[Текст]" custT="1"/>
      <dgm:spPr>
        <a:solidFill>
          <a:srgbClr val="00B050"/>
        </a:solidFill>
      </dgm:spPr>
      <dgm:t>
        <a:bodyPr/>
        <a:lstStyle/>
        <a:p>
          <a:r>
            <a:rPr lang="ru-RU" sz="2000" i="0" dirty="0" smtClean="0">
              <a:latin typeface="Times New Roman" pitchFamily="18" charset="0"/>
              <a:cs typeface="Times New Roman" pitchFamily="18" charset="0"/>
            </a:rPr>
            <a:t>за </a:t>
          </a:r>
          <a:r>
            <a:rPr lang="ru-RU" sz="2000" i="0" dirty="0" err="1" smtClean="0">
              <a:latin typeface="Times New Roman" pitchFamily="18" charset="0"/>
              <a:cs typeface="Times New Roman" pitchFamily="18" charset="0"/>
            </a:rPr>
            <a:t>основними</a:t>
          </a:r>
          <a:r>
            <a:rPr lang="ru-RU" sz="2000" i="0" dirty="0" smtClean="0">
              <a:latin typeface="Times New Roman" pitchFamily="18" charset="0"/>
              <a:cs typeface="Times New Roman" pitchFamily="18" charset="0"/>
            </a:rPr>
            <a:t> </a:t>
          </a:r>
          <a:r>
            <a:rPr lang="ru-RU" sz="2000" i="0" dirty="0" err="1" smtClean="0">
              <a:latin typeface="Times New Roman" pitchFamily="18" charset="0"/>
              <a:cs typeface="Times New Roman" pitchFamily="18" charset="0"/>
            </a:rPr>
            <a:t>дидактичними</a:t>
          </a:r>
          <a:r>
            <a:rPr lang="ru-RU" sz="2000" i="0" dirty="0" smtClean="0">
              <a:latin typeface="Times New Roman" pitchFamily="18" charset="0"/>
              <a:cs typeface="Times New Roman" pitchFamily="18" charset="0"/>
            </a:rPr>
            <a:t> </a:t>
          </a:r>
          <a:r>
            <a:rPr lang="ru-RU" sz="2000" i="0" dirty="0" err="1" smtClean="0">
              <a:latin typeface="Times New Roman" pitchFamily="18" charset="0"/>
              <a:cs typeface="Times New Roman" pitchFamily="18" charset="0"/>
            </a:rPr>
            <a:t>завданнями</a:t>
          </a:r>
          <a:r>
            <a:rPr lang="ru-RU" sz="2000" i="0" dirty="0" smtClean="0">
              <a:latin typeface="Times New Roman" pitchFamily="18" charset="0"/>
              <a:cs typeface="Times New Roman" pitchFamily="18" charset="0"/>
            </a:rPr>
            <a:t>, </a:t>
          </a:r>
          <a:r>
            <a:rPr lang="ru-RU" sz="2000" i="0" dirty="0" err="1" smtClean="0">
              <a:latin typeface="Times New Roman" pitchFamily="18" charset="0"/>
              <a:cs typeface="Times New Roman" pitchFamily="18" charset="0"/>
            </a:rPr>
            <a:t>які</a:t>
          </a:r>
          <a:r>
            <a:rPr lang="ru-RU" sz="2000" i="0" dirty="0" smtClean="0">
              <a:latin typeface="Times New Roman" pitchFamily="18" charset="0"/>
              <a:cs typeface="Times New Roman" pitchFamily="18" charset="0"/>
            </a:rPr>
            <a:t> </a:t>
          </a:r>
          <a:r>
            <a:rPr lang="ru-RU" sz="2000" i="0" dirty="0" err="1" smtClean="0">
              <a:latin typeface="Times New Roman" pitchFamily="18" charset="0"/>
              <a:cs typeface="Times New Roman" pitchFamily="18" charset="0"/>
            </a:rPr>
            <a:t>необхідно</a:t>
          </a:r>
          <a:r>
            <a:rPr lang="ru-RU" sz="2000" i="0" dirty="0" smtClean="0">
              <a:latin typeface="Times New Roman" pitchFamily="18" charset="0"/>
              <a:cs typeface="Times New Roman" pitchFamily="18" charset="0"/>
            </a:rPr>
            <a:t> </a:t>
          </a:r>
          <a:r>
            <a:rPr lang="ru-RU" sz="2000" i="0" dirty="0" err="1" smtClean="0">
              <a:latin typeface="Times New Roman" pitchFamily="18" charset="0"/>
              <a:cs typeface="Times New Roman" pitchFamily="18" charset="0"/>
            </a:rPr>
            <a:t>вирішувати</a:t>
          </a:r>
          <a:r>
            <a:rPr lang="ru-RU" sz="2000" i="0" dirty="0" smtClean="0">
              <a:latin typeface="Times New Roman" pitchFamily="18" charset="0"/>
              <a:cs typeface="Times New Roman" pitchFamily="18" charset="0"/>
            </a:rPr>
            <a:t> на конкретному </a:t>
          </a:r>
          <a:r>
            <a:rPr lang="ru-RU" sz="2000" i="0" dirty="0" err="1" smtClean="0">
              <a:latin typeface="Times New Roman" pitchFamily="18" charset="0"/>
              <a:cs typeface="Times New Roman" pitchFamily="18" charset="0"/>
            </a:rPr>
            <a:t>етапі</a:t>
          </a:r>
          <a:r>
            <a:rPr lang="ru-RU" sz="2000" i="0" dirty="0" smtClean="0">
              <a:latin typeface="Times New Roman" pitchFamily="18" charset="0"/>
              <a:cs typeface="Times New Roman" pitchFamily="18" charset="0"/>
            </a:rPr>
            <a:t> навчання</a:t>
          </a:r>
          <a:endParaRPr lang="en-US" sz="2000" i="0" dirty="0" smtClean="0">
            <a:latin typeface="Times New Roman" pitchFamily="18" charset="0"/>
            <a:cs typeface="Times New Roman" pitchFamily="18" charset="0"/>
          </a:endParaRPr>
        </a:p>
        <a:p>
          <a:r>
            <a:rPr lang="ru-RU" sz="2000" i="0" dirty="0" smtClean="0">
              <a:latin typeface="Times New Roman" pitchFamily="18" charset="0"/>
              <a:cs typeface="Times New Roman" pitchFamily="18" charset="0"/>
            </a:rPr>
            <a:t>(М. Данилов, Б. </a:t>
          </a:r>
          <a:r>
            <a:rPr lang="ru-RU" sz="2000" i="0" dirty="0" err="1" smtClean="0">
              <a:latin typeface="Times New Roman" pitchFamily="18" charset="0"/>
              <a:cs typeface="Times New Roman" pitchFamily="18" charset="0"/>
            </a:rPr>
            <a:t>Єсипов</a:t>
          </a:r>
          <a:r>
            <a:rPr lang="ru-RU" sz="2000" i="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3A49A3AF-9382-48E6-99CA-9FF2B9ABEA02}" type="parTrans" cxnId="{BF392136-2B55-4311-A9F6-1603074EE5BB}">
      <dgm:prSet/>
      <dgm:spPr/>
      <dgm:t>
        <a:bodyPr/>
        <a:lstStyle/>
        <a:p>
          <a:endParaRPr lang="ru-RU"/>
        </a:p>
      </dgm:t>
    </dgm:pt>
    <dgm:pt modelId="{BA924237-A776-4947-B39B-01EA3BFEE48B}" type="sibTrans" cxnId="{BF392136-2B55-4311-A9F6-1603074EE5BB}">
      <dgm:prSet/>
      <dgm:spPr/>
      <dgm:t>
        <a:bodyPr/>
        <a:lstStyle/>
        <a:p>
          <a:endParaRPr lang="ru-RU"/>
        </a:p>
      </dgm:t>
    </dgm:pt>
    <dgm:pt modelId="{BEBE901A-F560-4CEF-B67E-D824D15F9A68}">
      <dgm:prSet phldrT="[Текст]" custT="1"/>
      <dgm:spPr>
        <a:solidFill>
          <a:srgbClr val="92D050">
            <a:alpha val="90000"/>
          </a:srgbClr>
        </a:solidFill>
      </dgm:spPr>
      <dgm:t>
        <a:bodyPr/>
        <a:lstStyle/>
        <a:p>
          <a:r>
            <a:rPr lang="ru-RU" sz="2000" dirty="0" smtClean="0">
              <a:latin typeface="Times New Roman" pitchFamily="18" charset="0"/>
              <a:cs typeface="Times New Roman" pitchFamily="18" charset="0"/>
            </a:rPr>
            <a:t>методи </a:t>
          </a:r>
          <a:r>
            <a:rPr lang="ru-RU" sz="2000" dirty="0" err="1" smtClean="0">
              <a:latin typeface="Times New Roman" pitchFamily="18" charset="0"/>
              <a:cs typeface="Times New Roman" pitchFamily="18" charset="0"/>
            </a:rPr>
            <a:t>оволодіння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знаннями</a:t>
          </a:r>
          <a:endParaRPr lang="ru-RU" sz="2000" dirty="0">
            <a:latin typeface="Times New Roman" pitchFamily="18" charset="0"/>
            <a:cs typeface="Times New Roman" pitchFamily="18" charset="0"/>
          </a:endParaRPr>
        </a:p>
      </dgm:t>
    </dgm:pt>
    <dgm:pt modelId="{6D92EA2C-5F4A-4FBD-B4CB-B2627C975C3F}" type="parTrans" cxnId="{26F8A896-A4AA-48F7-84FF-4CB9138C1324}">
      <dgm:prSet/>
      <dgm:spPr/>
      <dgm:t>
        <a:bodyPr/>
        <a:lstStyle/>
        <a:p>
          <a:endParaRPr lang="ru-RU"/>
        </a:p>
      </dgm:t>
    </dgm:pt>
    <dgm:pt modelId="{43E36AE0-FAC2-4C35-9825-B3A899AFB5B1}" type="sibTrans" cxnId="{26F8A896-A4AA-48F7-84FF-4CB9138C1324}">
      <dgm:prSet/>
      <dgm:spPr/>
      <dgm:t>
        <a:bodyPr/>
        <a:lstStyle/>
        <a:p>
          <a:endParaRPr lang="ru-RU"/>
        </a:p>
      </dgm:t>
    </dgm:pt>
    <dgm:pt modelId="{040BA198-840C-4CC4-AFF0-A9DCF15A9810}">
      <dgm:prSet phldrT="[Текст]" custT="1"/>
      <dgm:spPr>
        <a:solidFill>
          <a:srgbClr val="92D050">
            <a:alpha val="90000"/>
          </a:srgbClr>
        </a:solidFill>
      </dgm:spPr>
      <dgm:t>
        <a:bodyPr/>
        <a:lstStyle/>
        <a:p>
          <a:r>
            <a:rPr lang="ru-RU" sz="2000" dirty="0" err="1" smtClean="0">
              <a:latin typeface="Times New Roman" pitchFamily="18" charset="0"/>
              <a:cs typeface="Times New Roman" pitchFamily="18" charset="0"/>
            </a:rPr>
            <a:t>формування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умінь</a:t>
          </a:r>
          <a:r>
            <a:rPr lang="ru-RU" sz="2000" dirty="0" smtClean="0">
              <a:latin typeface="Times New Roman" pitchFamily="18" charset="0"/>
              <a:cs typeface="Times New Roman" pitchFamily="18" charset="0"/>
            </a:rPr>
            <a:t> і </a:t>
          </a:r>
          <a:r>
            <a:rPr lang="ru-RU" sz="2000" dirty="0" err="1" smtClean="0">
              <a:latin typeface="Times New Roman" pitchFamily="18" charset="0"/>
              <a:cs typeface="Times New Roman" pitchFamily="18" charset="0"/>
            </a:rPr>
            <a:t>навичок</a:t>
          </a:r>
          <a:endParaRPr lang="ru-RU" sz="2000" dirty="0">
            <a:latin typeface="Times New Roman" pitchFamily="18" charset="0"/>
            <a:cs typeface="Times New Roman" pitchFamily="18" charset="0"/>
          </a:endParaRPr>
        </a:p>
      </dgm:t>
    </dgm:pt>
    <dgm:pt modelId="{85B340C6-84AD-4CBF-B36E-50B15B3871BC}" type="parTrans" cxnId="{6A5A04F3-47F0-4B4F-9830-3B642191BAAE}">
      <dgm:prSet/>
      <dgm:spPr/>
      <dgm:t>
        <a:bodyPr/>
        <a:lstStyle/>
        <a:p>
          <a:endParaRPr lang="ru-RU"/>
        </a:p>
      </dgm:t>
    </dgm:pt>
    <dgm:pt modelId="{B4A43AE7-D135-4D02-9773-D6F56690ADE2}" type="sibTrans" cxnId="{6A5A04F3-47F0-4B4F-9830-3B642191BAAE}">
      <dgm:prSet/>
      <dgm:spPr/>
      <dgm:t>
        <a:bodyPr/>
        <a:lstStyle/>
        <a:p>
          <a:endParaRPr lang="ru-RU"/>
        </a:p>
      </dgm:t>
    </dgm:pt>
    <dgm:pt modelId="{04C29758-AF11-46F1-BB7D-FD571B2ECD33}">
      <dgm:prSet phldrT="[Текст]" custT="1"/>
      <dgm:spPr>
        <a:solidFill>
          <a:srgbClr val="00B050"/>
        </a:solidFill>
      </dgm:spPr>
      <dgm:t>
        <a:bodyPr/>
        <a:lstStyle/>
        <a:p>
          <a:r>
            <a:rPr lang="ru-RU" sz="2000" i="0" dirty="0" smtClean="0">
              <a:latin typeface="Times New Roman" pitchFamily="18" charset="0"/>
              <a:cs typeface="Times New Roman" pitchFamily="18" charset="0"/>
            </a:rPr>
            <a:t>за характером </a:t>
          </a:r>
          <a:r>
            <a:rPr lang="ru-RU" sz="2000" i="0" dirty="0" err="1" smtClean="0">
              <a:latin typeface="Times New Roman" pitchFamily="18" charset="0"/>
              <a:cs typeface="Times New Roman" pitchFamily="18" charset="0"/>
            </a:rPr>
            <a:t>пізнавальної</a:t>
          </a:r>
          <a:r>
            <a:rPr lang="ru-RU" sz="2000" i="0" dirty="0" smtClean="0">
              <a:latin typeface="Times New Roman" pitchFamily="18" charset="0"/>
              <a:cs typeface="Times New Roman" pitchFamily="18" charset="0"/>
            </a:rPr>
            <a:t> </a:t>
          </a:r>
          <a:r>
            <a:rPr lang="ru-RU" sz="2000" i="0" dirty="0" err="1" smtClean="0">
              <a:latin typeface="Times New Roman" pitchFamily="18" charset="0"/>
              <a:cs typeface="Times New Roman" pitchFamily="18" charset="0"/>
            </a:rPr>
            <a:t>діяльності</a:t>
          </a:r>
          <a:endParaRPr lang="ru-RU" sz="2000" i="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(І. </a:t>
          </a:r>
          <a:r>
            <a:rPr lang="ru-RU" sz="2000" dirty="0" err="1" smtClean="0">
              <a:latin typeface="Times New Roman" pitchFamily="18" charset="0"/>
              <a:cs typeface="Times New Roman" pitchFamily="18" charset="0"/>
            </a:rPr>
            <a:t>Лернер</a:t>
          </a:r>
          <a:r>
            <a:rPr lang="ru-RU" sz="2000" dirty="0" smtClean="0">
              <a:latin typeface="Times New Roman" pitchFamily="18" charset="0"/>
              <a:cs typeface="Times New Roman" pitchFamily="18" charset="0"/>
            </a:rPr>
            <a:t>, М. </a:t>
          </a:r>
          <a:r>
            <a:rPr lang="ru-RU" sz="2000" dirty="0" err="1" smtClean="0">
              <a:latin typeface="Times New Roman" pitchFamily="18" charset="0"/>
              <a:cs typeface="Times New Roman" pitchFamily="18" charset="0"/>
            </a:rPr>
            <a:t>Скаткін</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8AB4E61A-1E97-46F0-8131-40099CDEA926}" type="parTrans" cxnId="{078642D9-414B-4EB1-A4D9-74ED877F2F9A}">
      <dgm:prSet/>
      <dgm:spPr/>
      <dgm:t>
        <a:bodyPr/>
        <a:lstStyle/>
        <a:p>
          <a:endParaRPr lang="ru-RU"/>
        </a:p>
      </dgm:t>
    </dgm:pt>
    <dgm:pt modelId="{351EB9F6-0264-406F-9AE6-D66D21DB7708}" type="sibTrans" cxnId="{078642D9-414B-4EB1-A4D9-74ED877F2F9A}">
      <dgm:prSet/>
      <dgm:spPr/>
      <dgm:t>
        <a:bodyPr/>
        <a:lstStyle/>
        <a:p>
          <a:endParaRPr lang="ru-RU"/>
        </a:p>
      </dgm:t>
    </dgm:pt>
    <dgm:pt modelId="{B53CAD99-F4A4-40EB-88CD-AECCE48D718A}">
      <dgm:prSet phldrT="[Текст]" custT="1"/>
      <dgm:spPr>
        <a:solidFill>
          <a:srgbClr val="92D050">
            <a:alpha val="90000"/>
          </a:srgbClr>
        </a:solidFill>
      </dgm:spPr>
      <dgm:t>
        <a:bodyPr/>
        <a:lstStyle/>
        <a:p>
          <a:r>
            <a:rPr lang="ru-RU" sz="2000" dirty="0" err="1" smtClean="0">
              <a:latin typeface="Times New Roman" pitchFamily="18" charset="0"/>
              <a:cs typeface="Times New Roman" pitchFamily="18" charset="0"/>
            </a:rPr>
            <a:t>пояснювально-ілюстративн</a:t>
          </a:r>
          <a:r>
            <a:rPr lang="uk-UA" sz="2000" dirty="0" smtClean="0">
              <a:latin typeface="Times New Roman" pitchFamily="18" charset="0"/>
              <a:cs typeface="Times New Roman" pitchFamily="18" charset="0"/>
            </a:rPr>
            <a:t>і</a:t>
          </a:r>
          <a:endParaRPr lang="ru-RU" sz="2000" dirty="0">
            <a:latin typeface="Times New Roman" pitchFamily="18" charset="0"/>
            <a:cs typeface="Times New Roman" pitchFamily="18" charset="0"/>
          </a:endParaRPr>
        </a:p>
      </dgm:t>
    </dgm:pt>
    <dgm:pt modelId="{028A17EB-2C89-4FDD-8B17-829F3A188192}" type="parTrans" cxnId="{8B9344A9-F49D-4C8C-AF9A-B0A2CE8741A2}">
      <dgm:prSet/>
      <dgm:spPr/>
      <dgm:t>
        <a:bodyPr/>
        <a:lstStyle/>
        <a:p>
          <a:endParaRPr lang="ru-RU"/>
        </a:p>
      </dgm:t>
    </dgm:pt>
    <dgm:pt modelId="{96ECC438-1400-4976-82E3-D6099C750220}" type="sibTrans" cxnId="{8B9344A9-F49D-4C8C-AF9A-B0A2CE8741A2}">
      <dgm:prSet/>
      <dgm:spPr/>
      <dgm:t>
        <a:bodyPr/>
        <a:lstStyle/>
        <a:p>
          <a:endParaRPr lang="ru-RU"/>
        </a:p>
      </dgm:t>
    </dgm:pt>
    <dgm:pt modelId="{4D226B5C-E4A1-4B18-82DA-4926BE2748FB}">
      <dgm:prSet phldrT="[Текст]" custT="1"/>
      <dgm:spPr>
        <a:solidFill>
          <a:srgbClr val="92D050">
            <a:alpha val="90000"/>
          </a:srgbClr>
        </a:solidFill>
      </dgm:spPr>
      <dgm:t>
        <a:bodyPr/>
        <a:lstStyle/>
        <a:p>
          <a:r>
            <a:rPr lang="ru-RU" sz="2000" dirty="0" smtClean="0">
              <a:latin typeface="Times New Roman" pitchFamily="18" charset="0"/>
              <a:cs typeface="Times New Roman" pitchFamily="18" charset="0"/>
            </a:rPr>
            <a:t>проблемного </a:t>
          </a:r>
          <a:r>
            <a:rPr lang="ru-RU" sz="2000" dirty="0" err="1" smtClean="0">
              <a:latin typeface="Times New Roman" pitchFamily="18" charset="0"/>
              <a:cs typeface="Times New Roman" pitchFamily="18" charset="0"/>
            </a:rPr>
            <a:t>викладу</a:t>
          </a:r>
          <a:endParaRPr lang="ru-RU" sz="2000" dirty="0">
            <a:latin typeface="Times New Roman" pitchFamily="18" charset="0"/>
            <a:cs typeface="Times New Roman" pitchFamily="18" charset="0"/>
          </a:endParaRPr>
        </a:p>
      </dgm:t>
    </dgm:pt>
    <dgm:pt modelId="{118C9FA4-1E58-48A8-93B8-614295CE5EA9}" type="parTrans" cxnId="{9A6DB16A-4516-454B-9085-3FCB717C74F7}">
      <dgm:prSet/>
      <dgm:spPr/>
      <dgm:t>
        <a:bodyPr/>
        <a:lstStyle/>
        <a:p>
          <a:endParaRPr lang="ru-RU"/>
        </a:p>
      </dgm:t>
    </dgm:pt>
    <dgm:pt modelId="{BDC097AF-4F71-41AC-A8BA-ECF9A4783CEE}" type="sibTrans" cxnId="{9A6DB16A-4516-454B-9085-3FCB717C74F7}">
      <dgm:prSet/>
      <dgm:spPr/>
      <dgm:t>
        <a:bodyPr/>
        <a:lstStyle/>
        <a:p>
          <a:endParaRPr lang="ru-RU"/>
        </a:p>
      </dgm:t>
    </dgm:pt>
    <dgm:pt modelId="{2E3DB8E5-F855-4EA0-A23E-E9340BCA4396}">
      <dgm:prSet phldrT="[Текст]" custT="1"/>
      <dgm:spPr>
        <a:solidFill>
          <a:srgbClr val="92D050">
            <a:alpha val="90000"/>
          </a:srgbClr>
        </a:solidFill>
      </dgm:spPr>
      <dgm:t>
        <a:bodyPr/>
        <a:lstStyle/>
        <a:p>
          <a:r>
            <a:rPr lang="ru-RU" sz="2000" dirty="0" err="1" smtClean="0">
              <a:latin typeface="Times New Roman" pitchFamily="18" charset="0"/>
              <a:cs typeface="Times New Roman" pitchFamily="18" charset="0"/>
            </a:rPr>
            <a:t>практичні</a:t>
          </a:r>
          <a:endParaRPr lang="ru-RU" sz="2000" dirty="0">
            <a:latin typeface="Times New Roman" pitchFamily="18" charset="0"/>
            <a:cs typeface="Times New Roman" pitchFamily="18" charset="0"/>
          </a:endParaRPr>
        </a:p>
      </dgm:t>
    </dgm:pt>
    <dgm:pt modelId="{18000FF2-0FD6-4BED-839D-495BDE21CE5E}" type="parTrans" cxnId="{132147D1-4512-412D-97AE-24F0B373D198}">
      <dgm:prSet/>
      <dgm:spPr/>
      <dgm:t>
        <a:bodyPr/>
        <a:lstStyle/>
        <a:p>
          <a:endParaRPr lang="ru-RU"/>
        </a:p>
      </dgm:t>
    </dgm:pt>
    <dgm:pt modelId="{27B61913-5953-453D-9EA1-573F3A36BCAE}" type="sibTrans" cxnId="{132147D1-4512-412D-97AE-24F0B373D198}">
      <dgm:prSet/>
      <dgm:spPr/>
      <dgm:t>
        <a:bodyPr/>
        <a:lstStyle/>
        <a:p>
          <a:endParaRPr lang="ru-RU"/>
        </a:p>
      </dgm:t>
    </dgm:pt>
    <dgm:pt modelId="{22A26B01-5DB9-45B0-AD98-9226C9A5ABC0}">
      <dgm:prSet phldrT="[Текст]" custT="1"/>
      <dgm:spPr>
        <a:solidFill>
          <a:srgbClr val="92D050">
            <a:alpha val="90000"/>
          </a:srgbClr>
        </a:solidFill>
      </dgm:spPr>
      <dgm:t>
        <a:bodyPr/>
        <a:lstStyle/>
        <a:p>
          <a:r>
            <a:rPr lang="ru-RU" sz="2000" dirty="0" err="1" smtClean="0">
              <a:latin typeface="Times New Roman" pitchFamily="18" charset="0"/>
              <a:cs typeface="Times New Roman" pitchFamily="18" charset="0"/>
            </a:rPr>
            <a:t>застосування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отриманих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знань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умінь</a:t>
          </a:r>
          <a:r>
            <a:rPr lang="ru-RU" sz="2000" dirty="0" smtClean="0">
              <a:latin typeface="Times New Roman" pitchFamily="18" charset="0"/>
              <a:cs typeface="Times New Roman" pitchFamily="18" charset="0"/>
            </a:rPr>
            <a:t> і </a:t>
          </a:r>
          <a:r>
            <a:rPr lang="ru-RU" sz="2000" dirty="0" err="1" smtClean="0">
              <a:latin typeface="Times New Roman" pitchFamily="18" charset="0"/>
              <a:cs typeface="Times New Roman" pitchFamily="18" charset="0"/>
            </a:rPr>
            <a:t>навичок</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2828939B-99F6-47C7-9D93-9693615F9B28}" type="parTrans" cxnId="{4E335513-9F53-4FF0-A3C3-2FA53F9ED8E3}">
      <dgm:prSet/>
      <dgm:spPr/>
      <dgm:t>
        <a:bodyPr/>
        <a:lstStyle/>
        <a:p>
          <a:endParaRPr lang="ru-RU"/>
        </a:p>
      </dgm:t>
    </dgm:pt>
    <dgm:pt modelId="{B597AB60-5CE5-407C-9F7A-251C0FDF2FFD}" type="sibTrans" cxnId="{4E335513-9F53-4FF0-A3C3-2FA53F9ED8E3}">
      <dgm:prSet/>
      <dgm:spPr/>
      <dgm:t>
        <a:bodyPr/>
        <a:lstStyle/>
        <a:p>
          <a:endParaRPr lang="ru-RU"/>
        </a:p>
      </dgm:t>
    </dgm:pt>
    <dgm:pt modelId="{A9C7EB6E-6700-42E1-8D2D-BF531C2111A2}">
      <dgm:prSet phldrT="[Текст]" custT="1"/>
      <dgm:spPr>
        <a:solidFill>
          <a:srgbClr val="92D050">
            <a:alpha val="90000"/>
          </a:srgbClr>
        </a:solidFill>
      </dgm:spPr>
      <dgm:t>
        <a:bodyPr/>
        <a:lstStyle/>
        <a:p>
          <a:r>
            <a:rPr lang="ru-RU" sz="2000" dirty="0" err="1" smtClean="0">
              <a:latin typeface="Times New Roman" pitchFamily="18" charset="0"/>
              <a:cs typeface="Times New Roman" pitchFamily="18" charset="0"/>
            </a:rPr>
            <a:t>репродуктивні</a:t>
          </a:r>
          <a:endParaRPr lang="ru-RU" sz="2000" dirty="0">
            <a:latin typeface="Times New Roman" pitchFamily="18" charset="0"/>
            <a:cs typeface="Times New Roman" pitchFamily="18" charset="0"/>
          </a:endParaRPr>
        </a:p>
      </dgm:t>
    </dgm:pt>
    <dgm:pt modelId="{9C13CE6E-0611-49EB-9028-30C8A2464FAE}" type="parTrans" cxnId="{69686D77-D39D-4461-AEBF-0DD54A4F5A8C}">
      <dgm:prSet/>
      <dgm:spPr/>
      <dgm:t>
        <a:bodyPr/>
        <a:lstStyle/>
        <a:p>
          <a:endParaRPr lang="ru-RU"/>
        </a:p>
      </dgm:t>
    </dgm:pt>
    <dgm:pt modelId="{76E1BE70-BF8E-4FCA-8145-DBBD280ADC2D}" type="sibTrans" cxnId="{69686D77-D39D-4461-AEBF-0DD54A4F5A8C}">
      <dgm:prSet/>
      <dgm:spPr/>
      <dgm:t>
        <a:bodyPr/>
        <a:lstStyle/>
        <a:p>
          <a:endParaRPr lang="ru-RU"/>
        </a:p>
      </dgm:t>
    </dgm:pt>
    <dgm:pt modelId="{658E0191-BF30-45EA-8AE1-36C3038BB498}">
      <dgm:prSet phldrT="[Текст]" custT="1"/>
      <dgm:spPr>
        <a:solidFill>
          <a:srgbClr val="92D050">
            <a:alpha val="90000"/>
          </a:srgbClr>
        </a:solidFill>
      </dgm:spPr>
      <dgm:t>
        <a:bodyPr/>
        <a:lstStyle/>
        <a:p>
          <a:r>
            <a:rPr lang="ru-RU" sz="2000" dirty="0" err="1" smtClean="0">
              <a:latin typeface="Times New Roman" pitchFamily="18" charset="0"/>
              <a:cs typeface="Times New Roman" pitchFamily="18" charset="0"/>
            </a:rPr>
            <a:t>частково-пошукові</a:t>
          </a:r>
          <a:endParaRPr lang="ru-RU" sz="2000" dirty="0">
            <a:latin typeface="Times New Roman" pitchFamily="18" charset="0"/>
            <a:cs typeface="Times New Roman" pitchFamily="18" charset="0"/>
          </a:endParaRPr>
        </a:p>
      </dgm:t>
    </dgm:pt>
    <dgm:pt modelId="{E1DD4EDA-2079-4718-B446-495ADCD52E35}" type="parTrans" cxnId="{9A55D00E-3186-4FD3-87E8-5C1C5AF0EB7D}">
      <dgm:prSet/>
      <dgm:spPr/>
      <dgm:t>
        <a:bodyPr/>
        <a:lstStyle/>
        <a:p>
          <a:endParaRPr lang="ru-RU"/>
        </a:p>
      </dgm:t>
    </dgm:pt>
    <dgm:pt modelId="{469F341B-1073-4775-ADEA-17ED9F7C036E}" type="sibTrans" cxnId="{9A55D00E-3186-4FD3-87E8-5C1C5AF0EB7D}">
      <dgm:prSet/>
      <dgm:spPr/>
      <dgm:t>
        <a:bodyPr/>
        <a:lstStyle/>
        <a:p>
          <a:endParaRPr lang="ru-RU"/>
        </a:p>
      </dgm:t>
    </dgm:pt>
    <dgm:pt modelId="{D72A3730-A215-4FEE-B794-59D0807540DC}">
      <dgm:prSet phldrT="[Текст]" custT="1"/>
      <dgm:spPr>
        <a:solidFill>
          <a:srgbClr val="92D050">
            <a:alpha val="90000"/>
          </a:srgbClr>
        </a:solidFill>
      </dgm:spPr>
      <dgm:t>
        <a:bodyPr/>
        <a:lstStyle/>
        <a:p>
          <a:r>
            <a:rPr lang="ru-RU" sz="2000" dirty="0" err="1" smtClean="0">
              <a:latin typeface="Times New Roman" pitchFamily="18" charset="0"/>
              <a:cs typeface="Times New Roman" pitchFamily="18" charset="0"/>
            </a:rPr>
            <a:t>дослідницькі</a:t>
          </a:r>
          <a:endParaRPr lang="ru-RU" sz="2000" dirty="0">
            <a:latin typeface="Times New Roman" pitchFamily="18" charset="0"/>
            <a:cs typeface="Times New Roman" pitchFamily="18" charset="0"/>
          </a:endParaRPr>
        </a:p>
      </dgm:t>
    </dgm:pt>
    <dgm:pt modelId="{57DCD56F-2A7B-4865-8E21-739EA420E385}" type="parTrans" cxnId="{2DA0614A-7D1D-443C-BCE0-B26FD5A872C1}">
      <dgm:prSet/>
      <dgm:spPr/>
      <dgm:t>
        <a:bodyPr/>
        <a:lstStyle/>
        <a:p>
          <a:endParaRPr lang="ru-RU"/>
        </a:p>
      </dgm:t>
    </dgm:pt>
    <dgm:pt modelId="{750F0198-D894-49C9-8C53-C2F853A86289}" type="sibTrans" cxnId="{2DA0614A-7D1D-443C-BCE0-B26FD5A872C1}">
      <dgm:prSet/>
      <dgm:spPr/>
      <dgm:t>
        <a:bodyPr/>
        <a:lstStyle/>
        <a:p>
          <a:endParaRPr lang="ru-RU"/>
        </a:p>
      </dgm:t>
    </dgm:pt>
    <dgm:pt modelId="{B29F73AA-5BAE-4ECC-A505-5C9C8A0F2A9A}">
      <dgm:prSet phldrT="[Текст]" custT="1"/>
      <dgm:spPr>
        <a:solidFill>
          <a:srgbClr val="00B050"/>
        </a:solidFill>
      </dgm:spPr>
      <dgm:t>
        <a:bodyPr/>
        <a:lstStyle/>
        <a:p>
          <a:r>
            <a:rPr lang="ru-RU" sz="2000" i="0" dirty="0" smtClean="0">
              <a:latin typeface="Times New Roman" pitchFamily="18" charset="0"/>
              <a:cs typeface="Times New Roman" pitchFamily="18" charset="0"/>
            </a:rPr>
            <a:t>на </a:t>
          </a:r>
          <a:r>
            <a:rPr lang="ru-RU" sz="2000" i="0" dirty="0" err="1" smtClean="0">
              <a:latin typeface="Times New Roman" pitchFamily="18" charset="0"/>
              <a:cs typeface="Times New Roman" pitchFamily="18" charset="0"/>
            </a:rPr>
            <a:t>основі</a:t>
          </a:r>
          <a:r>
            <a:rPr lang="ru-RU" sz="2000" i="0" dirty="0" smtClean="0">
              <a:latin typeface="Times New Roman" pitchFamily="18" charset="0"/>
              <a:cs typeface="Times New Roman" pitchFamily="18" charset="0"/>
            </a:rPr>
            <a:t> </a:t>
          </a:r>
          <a:r>
            <a:rPr lang="ru-RU" sz="2000" i="0" dirty="0" err="1" smtClean="0">
              <a:latin typeface="Times New Roman" pitchFamily="18" charset="0"/>
              <a:cs typeface="Times New Roman" pitchFamily="18" charset="0"/>
            </a:rPr>
            <a:t>внутрішнього</a:t>
          </a:r>
          <a:r>
            <a:rPr lang="ru-RU" sz="2000" i="0" dirty="0" smtClean="0">
              <a:latin typeface="Times New Roman" pitchFamily="18" charset="0"/>
              <a:cs typeface="Times New Roman" pitchFamily="18" charset="0"/>
            </a:rPr>
            <a:t> </a:t>
          </a:r>
          <a:r>
            <a:rPr lang="ru-RU" sz="2000" i="0" dirty="0" err="1" smtClean="0">
              <a:latin typeface="Times New Roman" pitchFamily="18" charset="0"/>
              <a:cs typeface="Times New Roman" pitchFamily="18" charset="0"/>
            </a:rPr>
            <a:t>логічного</a:t>
          </a:r>
          <a:r>
            <a:rPr lang="ru-RU" sz="2000" i="0" dirty="0" smtClean="0">
              <a:latin typeface="Times New Roman" pitchFamily="18" charset="0"/>
              <a:cs typeface="Times New Roman" pitchFamily="18" charset="0"/>
            </a:rPr>
            <a:t> шляху </a:t>
          </a:r>
          <a:r>
            <a:rPr lang="ru-RU" sz="2000" i="0" dirty="0" err="1" smtClean="0">
              <a:latin typeface="Times New Roman" pitchFamily="18" charset="0"/>
              <a:cs typeface="Times New Roman" pitchFamily="18" charset="0"/>
            </a:rPr>
            <a:t>засвоєння</a:t>
          </a:r>
          <a:r>
            <a:rPr lang="ru-RU" sz="2000" i="0" dirty="0" smtClean="0">
              <a:latin typeface="Times New Roman" pitchFamily="18" charset="0"/>
              <a:cs typeface="Times New Roman" pitchFamily="18" charset="0"/>
            </a:rPr>
            <a:t> </a:t>
          </a:r>
          <a:r>
            <a:rPr lang="ru-RU" sz="2000" i="0" dirty="0" err="1" smtClean="0">
              <a:latin typeface="Times New Roman" pitchFamily="18" charset="0"/>
              <a:cs typeface="Times New Roman" pitchFamily="18" charset="0"/>
            </a:rPr>
            <a:t>знань</a:t>
          </a:r>
          <a:endParaRPr lang="ru-RU" sz="2000" i="0" dirty="0">
            <a:latin typeface="Times New Roman" pitchFamily="18" charset="0"/>
            <a:cs typeface="Times New Roman" pitchFamily="18" charset="0"/>
          </a:endParaRPr>
        </a:p>
      </dgm:t>
    </dgm:pt>
    <dgm:pt modelId="{F94442F9-0606-45E6-93FF-CF74B0C2363D}" type="parTrans" cxnId="{8ADAC107-AA85-4CD7-94EE-41FDC0A2F3A7}">
      <dgm:prSet/>
      <dgm:spPr/>
      <dgm:t>
        <a:bodyPr/>
        <a:lstStyle/>
        <a:p>
          <a:endParaRPr lang="ru-RU"/>
        </a:p>
      </dgm:t>
    </dgm:pt>
    <dgm:pt modelId="{2E39E226-31E9-4033-9B12-6E5D8A187A16}" type="sibTrans" cxnId="{8ADAC107-AA85-4CD7-94EE-41FDC0A2F3A7}">
      <dgm:prSet/>
      <dgm:spPr/>
      <dgm:t>
        <a:bodyPr/>
        <a:lstStyle/>
        <a:p>
          <a:endParaRPr lang="ru-RU"/>
        </a:p>
      </dgm:t>
    </dgm:pt>
    <dgm:pt modelId="{5E5A611A-EBCB-44CC-A556-C9EFCAE44730}">
      <dgm:prSet phldrT="[Текст]" custT="1"/>
      <dgm:spPr>
        <a:solidFill>
          <a:srgbClr val="92D050">
            <a:alpha val="90000"/>
          </a:srgbClr>
        </a:solidFill>
      </dgm:spPr>
      <dgm:t>
        <a:bodyPr/>
        <a:lstStyle/>
        <a:p>
          <a:r>
            <a:rPr lang="ru-RU" sz="2000" dirty="0" smtClean="0">
              <a:latin typeface="Times New Roman" pitchFamily="18" charset="0"/>
              <a:cs typeface="Times New Roman" pitchFamily="18" charset="0"/>
            </a:rPr>
            <a:t>індуктивний, </a:t>
          </a:r>
          <a:r>
            <a:rPr lang="ru-RU" sz="2000" dirty="0" err="1" smtClean="0">
              <a:latin typeface="Times New Roman" pitchFamily="18" charset="0"/>
              <a:cs typeface="Times New Roman" pitchFamily="18" charset="0"/>
            </a:rPr>
            <a:t>дедуктивний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традуктивний</a:t>
          </a:r>
          <a:r>
            <a:rPr lang="ru-RU" sz="200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E0716DA9-68AA-4AA2-AE44-4E2B615C8FE4}" type="parTrans" cxnId="{36AB943F-0021-4FEF-8F9A-1B6E98236B8F}">
      <dgm:prSet/>
      <dgm:spPr/>
      <dgm:t>
        <a:bodyPr/>
        <a:lstStyle/>
        <a:p>
          <a:endParaRPr lang="ru-RU"/>
        </a:p>
      </dgm:t>
    </dgm:pt>
    <dgm:pt modelId="{3C4E6CAD-EE4A-4554-B6CD-0FA3599EE8D5}" type="sibTrans" cxnId="{36AB943F-0021-4FEF-8F9A-1B6E98236B8F}">
      <dgm:prSet/>
      <dgm:spPr/>
      <dgm:t>
        <a:bodyPr/>
        <a:lstStyle/>
        <a:p>
          <a:endParaRPr lang="ru-RU"/>
        </a:p>
      </dgm:t>
    </dgm:pt>
    <dgm:pt modelId="{690D309C-91F1-456B-B912-92901A9E6075}">
      <dgm:prSet phldrT="[Текст]" custT="1"/>
      <dgm:spPr>
        <a:solidFill>
          <a:srgbClr val="92D050">
            <a:alpha val="90000"/>
          </a:srgbClr>
        </a:solidFill>
      </dgm:spPr>
      <dgm:t>
        <a:bodyPr/>
        <a:lstStyle/>
        <a:p>
          <a:r>
            <a:rPr lang="uk-UA" sz="2000" dirty="0" smtClean="0">
              <a:latin typeface="Times New Roman" pitchFamily="18" charset="0"/>
              <a:cs typeface="Times New Roman" pitchFamily="18" charset="0"/>
            </a:rPr>
            <a:t>аналітичний, синтетичний</a:t>
          </a:r>
          <a:endParaRPr lang="ru-RU" sz="2000" dirty="0">
            <a:latin typeface="Times New Roman" pitchFamily="18" charset="0"/>
            <a:cs typeface="Times New Roman" pitchFamily="18" charset="0"/>
          </a:endParaRPr>
        </a:p>
      </dgm:t>
    </dgm:pt>
    <dgm:pt modelId="{680252E1-A1D6-460C-A495-07D6C071772C}" type="parTrans" cxnId="{E5809098-A059-4ADE-8C0C-0D17BD6B22DC}">
      <dgm:prSet/>
      <dgm:spPr/>
      <dgm:t>
        <a:bodyPr/>
        <a:lstStyle/>
        <a:p>
          <a:endParaRPr lang="ru-RU"/>
        </a:p>
      </dgm:t>
    </dgm:pt>
    <dgm:pt modelId="{41A8CA9B-81A0-4C8C-A414-562CF53080A0}" type="sibTrans" cxnId="{E5809098-A059-4ADE-8C0C-0D17BD6B22DC}">
      <dgm:prSet/>
      <dgm:spPr/>
      <dgm:t>
        <a:bodyPr/>
        <a:lstStyle/>
        <a:p>
          <a:endParaRPr lang="ru-RU"/>
        </a:p>
      </dgm:t>
    </dgm:pt>
    <dgm:pt modelId="{2E33DE21-DED3-437C-802B-0F646215CF70}">
      <dgm:prSet phldrT="[Текст]" custT="1"/>
      <dgm:spPr>
        <a:solidFill>
          <a:srgbClr val="92D050">
            <a:alpha val="90000"/>
          </a:srgbClr>
        </a:solidFill>
      </dgm:spPr>
      <dgm:t>
        <a:bodyPr/>
        <a:lstStyle/>
        <a:p>
          <a:r>
            <a:rPr lang="uk-UA" sz="2000" dirty="0" smtClean="0">
              <a:latin typeface="Times New Roman" pitchFamily="18" charset="0"/>
              <a:cs typeface="Times New Roman" pitchFamily="18" charset="0"/>
            </a:rPr>
            <a:t>порівняння, узагальнення, конкретизації</a:t>
          </a:r>
          <a:endParaRPr lang="ru-RU" sz="2000" dirty="0">
            <a:latin typeface="Times New Roman" pitchFamily="18" charset="0"/>
            <a:cs typeface="Times New Roman" pitchFamily="18" charset="0"/>
          </a:endParaRPr>
        </a:p>
      </dgm:t>
    </dgm:pt>
    <dgm:pt modelId="{58B0B8C1-4487-4439-9E1A-799EDEF41703}" type="parTrans" cxnId="{4B9B4CA0-B8FB-4D31-A16B-FC223928AA49}">
      <dgm:prSet/>
      <dgm:spPr/>
      <dgm:t>
        <a:bodyPr/>
        <a:lstStyle/>
        <a:p>
          <a:endParaRPr lang="ru-RU"/>
        </a:p>
      </dgm:t>
    </dgm:pt>
    <dgm:pt modelId="{4B263B20-5877-4060-9731-382863BD6BB3}" type="sibTrans" cxnId="{4B9B4CA0-B8FB-4D31-A16B-FC223928AA49}">
      <dgm:prSet/>
      <dgm:spPr/>
      <dgm:t>
        <a:bodyPr/>
        <a:lstStyle/>
        <a:p>
          <a:endParaRPr lang="ru-RU"/>
        </a:p>
      </dgm:t>
    </dgm:pt>
    <dgm:pt modelId="{91D497DF-1677-4CB3-8948-60808211B5BF}" type="pres">
      <dgm:prSet presAssocID="{6993C754-5D0B-4896-A6CE-412683260262}" presName="Name0" presStyleCnt="0">
        <dgm:presLayoutVars>
          <dgm:dir/>
          <dgm:animLvl val="lvl"/>
          <dgm:resizeHandles val="exact"/>
        </dgm:presLayoutVars>
      </dgm:prSet>
      <dgm:spPr/>
      <dgm:t>
        <a:bodyPr/>
        <a:lstStyle/>
        <a:p>
          <a:endParaRPr lang="ru-RU"/>
        </a:p>
      </dgm:t>
    </dgm:pt>
    <dgm:pt modelId="{16A48174-A17E-428A-AFBE-10279690F33D}" type="pres">
      <dgm:prSet presAssocID="{FA944F40-F63B-41C1-BD88-9E1C568FB2C8}" presName="linNode" presStyleCnt="0"/>
      <dgm:spPr/>
    </dgm:pt>
    <dgm:pt modelId="{68485D6A-FB2B-4701-A5C6-9404D8B88C23}" type="pres">
      <dgm:prSet presAssocID="{FA944F40-F63B-41C1-BD88-9E1C568FB2C8}" presName="parentText" presStyleLbl="node1" presStyleIdx="0" presStyleCnt="4" custScaleX="141045">
        <dgm:presLayoutVars>
          <dgm:chMax val="1"/>
          <dgm:bulletEnabled val="1"/>
        </dgm:presLayoutVars>
      </dgm:prSet>
      <dgm:spPr/>
      <dgm:t>
        <a:bodyPr/>
        <a:lstStyle/>
        <a:p>
          <a:endParaRPr lang="ru-RU"/>
        </a:p>
      </dgm:t>
    </dgm:pt>
    <dgm:pt modelId="{A77F42B6-EA9F-47DD-A4AC-D388D71F2A4B}" type="pres">
      <dgm:prSet presAssocID="{FA944F40-F63B-41C1-BD88-9E1C568FB2C8}" presName="descendantText" presStyleLbl="alignAccFollowNode1" presStyleIdx="0" presStyleCnt="4" custScaleY="113901">
        <dgm:presLayoutVars>
          <dgm:bulletEnabled val="1"/>
        </dgm:presLayoutVars>
      </dgm:prSet>
      <dgm:spPr/>
      <dgm:t>
        <a:bodyPr/>
        <a:lstStyle/>
        <a:p>
          <a:endParaRPr lang="ru-RU"/>
        </a:p>
      </dgm:t>
    </dgm:pt>
    <dgm:pt modelId="{FEA714D2-481C-4841-BB18-52AE27FC6F59}" type="pres">
      <dgm:prSet presAssocID="{7E7E2F66-103F-41B8-BFA8-42C0F55C95FD}" presName="sp" presStyleCnt="0"/>
      <dgm:spPr/>
    </dgm:pt>
    <dgm:pt modelId="{A5FF7325-351D-435B-A92C-71D0EEA43B4D}" type="pres">
      <dgm:prSet presAssocID="{4574D751-99E7-4045-B863-3E349D7F4C05}" presName="linNode" presStyleCnt="0"/>
      <dgm:spPr/>
    </dgm:pt>
    <dgm:pt modelId="{14EE2C1F-8385-42F6-BD46-79008889AA8C}" type="pres">
      <dgm:prSet presAssocID="{4574D751-99E7-4045-B863-3E349D7F4C05}" presName="parentText" presStyleLbl="node1" presStyleIdx="1" presStyleCnt="4" custScaleX="134313" custScaleY="117207">
        <dgm:presLayoutVars>
          <dgm:chMax val="1"/>
          <dgm:bulletEnabled val="1"/>
        </dgm:presLayoutVars>
      </dgm:prSet>
      <dgm:spPr/>
      <dgm:t>
        <a:bodyPr/>
        <a:lstStyle/>
        <a:p>
          <a:endParaRPr lang="ru-RU"/>
        </a:p>
      </dgm:t>
    </dgm:pt>
    <dgm:pt modelId="{36FCFA09-DAE8-4637-9D87-367B557B73B2}" type="pres">
      <dgm:prSet presAssocID="{4574D751-99E7-4045-B863-3E349D7F4C05}" presName="descendantText" presStyleLbl="alignAccFollowNode1" presStyleIdx="1" presStyleCnt="4" custScaleY="141954">
        <dgm:presLayoutVars>
          <dgm:bulletEnabled val="1"/>
        </dgm:presLayoutVars>
      </dgm:prSet>
      <dgm:spPr/>
      <dgm:t>
        <a:bodyPr/>
        <a:lstStyle/>
        <a:p>
          <a:endParaRPr lang="ru-RU"/>
        </a:p>
      </dgm:t>
    </dgm:pt>
    <dgm:pt modelId="{7F2ABE98-84A5-44FE-A7D3-9FA226E03AA2}" type="pres">
      <dgm:prSet presAssocID="{BA924237-A776-4947-B39B-01EA3BFEE48B}" presName="sp" presStyleCnt="0"/>
      <dgm:spPr/>
    </dgm:pt>
    <dgm:pt modelId="{C4CAE60E-45B1-46CA-9119-6C2B16A4F887}" type="pres">
      <dgm:prSet presAssocID="{04C29758-AF11-46F1-BB7D-FD571B2ECD33}" presName="linNode" presStyleCnt="0"/>
      <dgm:spPr/>
    </dgm:pt>
    <dgm:pt modelId="{D2E4FFE1-BB60-494C-A9EF-84C4FE5C0418}" type="pres">
      <dgm:prSet presAssocID="{04C29758-AF11-46F1-BB7D-FD571B2ECD33}" presName="parentText" presStyleLbl="node1" presStyleIdx="2" presStyleCnt="4" custScaleX="134423" custScaleY="114973">
        <dgm:presLayoutVars>
          <dgm:chMax val="1"/>
          <dgm:bulletEnabled val="1"/>
        </dgm:presLayoutVars>
      </dgm:prSet>
      <dgm:spPr/>
      <dgm:t>
        <a:bodyPr/>
        <a:lstStyle/>
        <a:p>
          <a:endParaRPr lang="ru-RU"/>
        </a:p>
      </dgm:t>
    </dgm:pt>
    <dgm:pt modelId="{C210A956-82A3-4DE7-82FE-BAF7B4376776}" type="pres">
      <dgm:prSet presAssocID="{04C29758-AF11-46F1-BB7D-FD571B2ECD33}" presName="descendantText" presStyleLbl="alignAccFollowNode1" presStyleIdx="2" presStyleCnt="4" custScaleY="146545">
        <dgm:presLayoutVars>
          <dgm:bulletEnabled val="1"/>
        </dgm:presLayoutVars>
      </dgm:prSet>
      <dgm:spPr/>
      <dgm:t>
        <a:bodyPr/>
        <a:lstStyle/>
        <a:p>
          <a:endParaRPr lang="ru-RU"/>
        </a:p>
      </dgm:t>
    </dgm:pt>
    <dgm:pt modelId="{0BBD5E69-E6AA-4EEC-A775-678EFC83E72A}" type="pres">
      <dgm:prSet presAssocID="{351EB9F6-0264-406F-9AE6-D66D21DB7708}" presName="sp" presStyleCnt="0"/>
      <dgm:spPr/>
    </dgm:pt>
    <dgm:pt modelId="{3B4E7FB7-CB22-42A5-BE85-DCD872DDC114}" type="pres">
      <dgm:prSet presAssocID="{B29F73AA-5BAE-4ECC-A505-5C9C8A0F2A9A}" presName="linNode" presStyleCnt="0"/>
      <dgm:spPr/>
    </dgm:pt>
    <dgm:pt modelId="{B303318C-9E8E-4DDF-955B-FDB965E3AAC4}" type="pres">
      <dgm:prSet presAssocID="{B29F73AA-5BAE-4ECC-A505-5C9C8A0F2A9A}" presName="parentText" presStyleLbl="node1" presStyleIdx="3" presStyleCnt="4" custScaleX="134313" custScaleY="112953">
        <dgm:presLayoutVars>
          <dgm:chMax val="1"/>
          <dgm:bulletEnabled val="1"/>
        </dgm:presLayoutVars>
      </dgm:prSet>
      <dgm:spPr/>
      <dgm:t>
        <a:bodyPr/>
        <a:lstStyle/>
        <a:p>
          <a:endParaRPr lang="ru-RU"/>
        </a:p>
      </dgm:t>
    </dgm:pt>
    <dgm:pt modelId="{F956A44C-B2C9-4F99-A3E7-ADE32F29FBAA}" type="pres">
      <dgm:prSet presAssocID="{B29F73AA-5BAE-4ECC-A505-5C9C8A0F2A9A}" presName="descendantText" presStyleLbl="alignAccFollowNode1" presStyleIdx="3" presStyleCnt="4" custScaleY="154016">
        <dgm:presLayoutVars>
          <dgm:bulletEnabled val="1"/>
        </dgm:presLayoutVars>
      </dgm:prSet>
      <dgm:spPr/>
      <dgm:t>
        <a:bodyPr/>
        <a:lstStyle/>
        <a:p>
          <a:endParaRPr lang="ru-RU"/>
        </a:p>
      </dgm:t>
    </dgm:pt>
  </dgm:ptLst>
  <dgm:cxnLst>
    <dgm:cxn modelId="{184F6EF5-1614-4984-8802-4C88ED8571AF}" srcId="{FA944F40-F63B-41C1-BD88-9E1C568FB2C8}" destId="{C8999368-2C2B-4D77-BE33-82A26D1866E4}" srcOrd="1" destOrd="0" parTransId="{A481316E-8555-4B22-A0B1-76A088CEA371}" sibTransId="{032ECE5F-D6B6-4E75-9976-CBE23EB0183C}"/>
    <dgm:cxn modelId="{3DB87835-2507-4F5D-92D6-1045C81F09A8}" type="presOf" srcId="{A9C7EB6E-6700-42E1-8D2D-BF531C2111A2}" destId="{C210A956-82A3-4DE7-82FE-BAF7B4376776}" srcOrd="0" destOrd="1" presId="urn:microsoft.com/office/officeart/2005/8/layout/vList5"/>
    <dgm:cxn modelId="{161715A9-690A-41E3-9E57-FA251303D2A5}" type="presOf" srcId="{BEBE901A-F560-4CEF-B67E-D824D15F9A68}" destId="{36FCFA09-DAE8-4637-9D87-367B557B73B2}" srcOrd="0" destOrd="0" presId="urn:microsoft.com/office/officeart/2005/8/layout/vList5"/>
    <dgm:cxn modelId="{62D7D1EC-03B1-4DDD-B0F1-D456681FB2B5}" srcId="{6993C754-5D0B-4896-A6CE-412683260262}" destId="{FA944F40-F63B-41C1-BD88-9E1C568FB2C8}" srcOrd="0" destOrd="0" parTransId="{156F751F-56E1-4292-8ADA-DAD52C8AD7B7}" sibTransId="{7E7E2F66-103F-41B8-BFA8-42C0F55C95FD}"/>
    <dgm:cxn modelId="{D8460CF0-AF3E-420B-8102-71DC83BEA0DE}" type="presOf" srcId="{4D226B5C-E4A1-4B18-82DA-4926BE2748FB}" destId="{C210A956-82A3-4DE7-82FE-BAF7B4376776}" srcOrd="0" destOrd="2" presId="urn:microsoft.com/office/officeart/2005/8/layout/vList5"/>
    <dgm:cxn modelId="{4B9B4CA0-B8FB-4D31-A16B-FC223928AA49}" srcId="{B29F73AA-5BAE-4ECC-A505-5C9C8A0F2A9A}" destId="{2E33DE21-DED3-437C-802B-0F646215CF70}" srcOrd="2" destOrd="0" parTransId="{58B0B8C1-4487-4439-9E1A-799EDEF41703}" sibTransId="{4B263B20-5877-4060-9731-382863BD6BB3}"/>
    <dgm:cxn modelId="{9A6DB16A-4516-454B-9085-3FCB717C74F7}" srcId="{04C29758-AF11-46F1-BB7D-FD571B2ECD33}" destId="{4D226B5C-E4A1-4B18-82DA-4926BE2748FB}" srcOrd="2" destOrd="0" parTransId="{118C9FA4-1E58-48A8-93B8-614295CE5EA9}" sibTransId="{BDC097AF-4F71-41AC-A8BA-ECF9A4783CEE}"/>
    <dgm:cxn modelId="{C89A482F-1C52-4ABC-A652-72F73DDA2064}" type="presOf" srcId="{04C29758-AF11-46F1-BB7D-FD571B2ECD33}" destId="{D2E4FFE1-BB60-494C-A9EF-84C4FE5C0418}" srcOrd="0" destOrd="0" presId="urn:microsoft.com/office/officeart/2005/8/layout/vList5"/>
    <dgm:cxn modelId="{8EE84454-1126-4734-A943-8928A89E04B5}" type="presOf" srcId="{5D54694D-86C9-4796-8617-137AA6AB5AB6}" destId="{A77F42B6-EA9F-47DD-A4AC-D388D71F2A4B}" srcOrd="0" destOrd="0" presId="urn:microsoft.com/office/officeart/2005/8/layout/vList5"/>
    <dgm:cxn modelId="{BF392136-2B55-4311-A9F6-1603074EE5BB}" srcId="{6993C754-5D0B-4896-A6CE-412683260262}" destId="{4574D751-99E7-4045-B863-3E349D7F4C05}" srcOrd="1" destOrd="0" parTransId="{3A49A3AF-9382-48E6-99CA-9FF2B9ABEA02}" sibTransId="{BA924237-A776-4947-B39B-01EA3BFEE48B}"/>
    <dgm:cxn modelId="{041263E4-AB52-4189-854D-0172E25465A8}" srcId="{FA944F40-F63B-41C1-BD88-9E1C568FB2C8}" destId="{5D54694D-86C9-4796-8617-137AA6AB5AB6}" srcOrd="0" destOrd="0" parTransId="{0C2C3576-7397-4E8E-8DEC-7E8A2872405B}" sibTransId="{651D90C7-13D1-4FC1-B84E-2A663AF5BC0A}"/>
    <dgm:cxn modelId="{6A5A04F3-47F0-4B4F-9830-3B642191BAAE}" srcId="{4574D751-99E7-4045-B863-3E349D7F4C05}" destId="{040BA198-840C-4CC4-AFF0-A9DCF15A9810}" srcOrd="1" destOrd="0" parTransId="{85B340C6-84AD-4CBF-B36E-50B15B3871BC}" sibTransId="{B4A43AE7-D135-4D02-9773-D6F56690ADE2}"/>
    <dgm:cxn modelId="{4DD3D900-83DF-4031-B5E0-4F73E21F46B5}" type="presOf" srcId="{5E5A611A-EBCB-44CC-A556-C9EFCAE44730}" destId="{F956A44C-B2C9-4F99-A3E7-ADE32F29FBAA}" srcOrd="0" destOrd="0" presId="urn:microsoft.com/office/officeart/2005/8/layout/vList5"/>
    <dgm:cxn modelId="{C761DBD4-CBE0-4C48-8A38-1B02F1C41065}" type="presOf" srcId="{2E33DE21-DED3-437C-802B-0F646215CF70}" destId="{F956A44C-B2C9-4F99-A3E7-ADE32F29FBAA}" srcOrd="0" destOrd="2" presId="urn:microsoft.com/office/officeart/2005/8/layout/vList5"/>
    <dgm:cxn modelId="{70222F41-B93B-4943-ADF3-D66CB180616F}" type="presOf" srcId="{C8999368-2C2B-4D77-BE33-82A26D1866E4}" destId="{A77F42B6-EA9F-47DD-A4AC-D388D71F2A4B}" srcOrd="0" destOrd="1" presId="urn:microsoft.com/office/officeart/2005/8/layout/vList5"/>
    <dgm:cxn modelId="{2DA0614A-7D1D-443C-BCE0-B26FD5A872C1}" srcId="{04C29758-AF11-46F1-BB7D-FD571B2ECD33}" destId="{D72A3730-A215-4FEE-B794-59D0807540DC}" srcOrd="4" destOrd="0" parTransId="{57DCD56F-2A7B-4865-8E21-739EA420E385}" sibTransId="{750F0198-D894-49C9-8C53-C2F853A86289}"/>
    <dgm:cxn modelId="{7307396F-9419-4612-B1DA-C23F9991A946}" type="presOf" srcId="{B29F73AA-5BAE-4ECC-A505-5C9C8A0F2A9A}" destId="{B303318C-9E8E-4DDF-955B-FDB965E3AAC4}" srcOrd="0" destOrd="0" presId="urn:microsoft.com/office/officeart/2005/8/layout/vList5"/>
    <dgm:cxn modelId="{8B9344A9-F49D-4C8C-AF9A-B0A2CE8741A2}" srcId="{04C29758-AF11-46F1-BB7D-FD571B2ECD33}" destId="{B53CAD99-F4A4-40EB-88CD-AECCE48D718A}" srcOrd="0" destOrd="0" parTransId="{028A17EB-2C89-4FDD-8B17-829F3A188192}" sibTransId="{96ECC438-1400-4976-82E3-D6099C750220}"/>
    <dgm:cxn modelId="{14024FDA-5064-4527-BB35-70A6953BF8E2}" type="presOf" srcId="{B53CAD99-F4A4-40EB-88CD-AECCE48D718A}" destId="{C210A956-82A3-4DE7-82FE-BAF7B4376776}" srcOrd="0" destOrd="0" presId="urn:microsoft.com/office/officeart/2005/8/layout/vList5"/>
    <dgm:cxn modelId="{26F8A896-A4AA-48F7-84FF-4CB9138C1324}" srcId="{4574D751-99E7-4045-B863-3E349D7F4C05}" destId="{BEBE901A-F560-4CEF-B67E-D824D15F9A68}" srcOrd="0" destOrd="0" parTransId="{6D92EA2C-5F4A-4FBD-B4CB-B2627C975C3F}" sibTransId="{43E36AE0-FAC2-4C35-9825-B3A899AFB5B1}"/>
    <dgm:cxn modelId="{078642D9-414B-4EB1-A4D9-74ED877F2F9A}" srcId="{6993C754-5D0B-4896-A6CE-412683260262}" destId="{04C29758-AF11-46F1-BB7D-FD571B2ECD33}" srcOrd="2" destOrd="0" parTransId="{8AB4E61A-1E97-46F0-8131-40099CDEA926}" sibTransId="{351EB9F6-0264-406F-9AE6-D66D21DB7708}"/>
    <dgm:cxn modelId="{FE568F7B-AC34-44FC-A5B6-377959A06FE9}" type="presOf" srcId="{690D309C-91F1-456B-B912-92901A9E6075}" destId="{F956A44C-B2C9-4F99-A3E7-ADE32F29FBAA}" srcOrd="0" destOrd="1" presId="urn:microsoft.com/office/officeart/2005/8/layout/vList5"/>
    <dgm:cxn modelId="{F587BE70-2F86-4644-8CED-D2F5090AEA84}" type="presOf" srcId="{658E0191-BF30-45EA-8AE1-36C3038BB498}" destId="{C210A956-82A3-4DE7-82FE-BAF7B4376776}" srcOrd="0" destOrd="3" presId="urn:microsoft.com/office/officeart/2005/8/layout/vList5"/>
    <dgm:cxn modelId="{62B100D5-5A3B-4B0C-B16B-FAE7BD1C7D4F}" type="presOf" srcId="{D72A3730-A215-4FEE-B794-59D0807540DC}" destId="{C210A956-82A3-4DE7-82FE-BAF7B4376776}" srcOrd="0" destOrd="4" presId="urn:microsoft.com/office/officeart/2005/8/layout/vList5"/>
    <dgm:cxn modelId="{9A55D00E-3186-4FD3-87E8-5C1C5AF0EB7D}" srcId="{04C29758-AF11-46F1-BB7D-FD571B2ECD33}" destId="{658E0191-BF30-45EA-8AE1-36C3038BB498}" srcOrd="3" destOrd="0" parTransId="{E1DD4EDA-2079-4718-B446-495ADCD52E35}" sibTransId="{469F341B-1073-4775-ADEA-17ED9F7C036E}"/>
    <dgm:cxn modelId="{4E335513-9F53-4FF0-A3C3-2FA53F9ED8E3}" srcId="{4574D751-99E7-4045-B863-3E349D7F4C05}" destId="{22A26B01-5DB9-45B0-AD98-9226C9A5ABC0}" srcOrd="2" destOrd="0" parTransId="{2828939B-99F6-47C7-9D93-9693615F9B28}" sibTransId="{B597AB60-5CE5-407C-9F7A-251C0FDF2FFD}"/>
    <dgm:cxn modelId="{2047ACEF-A4F8-4255-9AC9-D2363515DE2D}" type="presOf" srcId="{6993C754-5D0B-4896-A6CE-412683260262}" destId="{91D497DF-1677-4CB3-8948-60808211B5BF}" srcOrd="0" destOrd="0" presId="urn:microsoft.com/office/officeart/2005/8/layout/vList5"/>
    <dgm:cxn modelId="{8ADD3601-D3A1-4383-AB9A-6F934209F559}" type="presOf" srcId="{4574D751-99E7-4045-B863-3E349D7F4C05}" destId="{14EE2C1F-8385-42F6-BD46-79008889AA8C}" srcOrd="0" destOrd="0" presId="urn:microsoft.com/office/officeart/2005/8/layout/vList5"/>
    <dgm:cxn modelId="{9B78E680-1A0C-4179-89A6-A7CC647169B0}" type="presOf" srcId="{2E3DB8E5-F855-4EA0-A23E-E9340BCA4396}" destId="{A77F42B6-EA9F-47DD-A4AC-D388D71F2A4B}" srcOrd="0" destOrd="2" presId="urn:microsoft.com/office/officeart/2005/8/layout/vList5"/>
    <dgm:cxn modelId="{8C38F5C0-1486-4B5B-8090-3534A1667028}" type="presOf" srcId="{FA944F40-F63B-41C1-BD88-9E1C568FB2C8}" destId="{68485D6A-FB2B-4701-A5C6-9404D8B88C23}" srcOrd="0" destOrd="0" presId="urn:microsoft.com/office/officeart/2005/8/layout/vList5"/>
    <dgm:cxn modelId="{8644CD5F-1051-40D2-AB5D-5A0AB3808F05}" type="presOf" srcId="{040BA198-840C-4CC4-AFF0-A9DCF15A9810}" destId="{36FCFA09-DAE8-4637-9D87-367B557B73B2}" srcOrd="0" destOrd="1" presId="urn:microsoft.com/office/officeart/2005/8/layout/vList5"/>
    <dgm:cxn modelId="{E5809098-A059-4ADE-8C0C-0D17BD6B22DC}" srcId="{B29F73AA-5BAE-4ECC-A505-5C9C8A0F2A9A}" destId="{690D309C-91F1-456B-B912-92901A9E6075}" srcOrd="1" destOrd="0" parTransId="{680252E1-A1D6-460C-A495-07D6C071772C}" sibTransId="{41A8CA9B-81A0-4C8C-A414-562CF53080A0}"/>
    <dgm:cxn modelId="{132147D1-4512-412D-97AE-24F0B373D198}" srcId="{FA944F40-F63B-41C1-BD88-9E1C568FB2C8}" destId="{2E3DB8E5-F855-4EA0-A23E-E9340BCA4396}" srcOrd="2" destOrd="0" parTransId="{18000FF2-0FD6-4BED-839D-495BDE21CE5E}" sibTransId="{27B61913-5953-453D-9EA1-573F3A36BCAE}"/>
    <dgm:cxn modelId="{69686D77-D39D-4461-AEBF-0DD54A4F5A8C}" srcId="{04C29758-AF11-46F1-BB7D-FD571B2ECD33}" destId="{A9C7EB6E-6700-42E1-8D2D-BF531C2111A2}" srcOrd="1" destOrd="0" parTransId="{9C13CE6E-0611-49EB-9028-30C8A2464FAE}" sibTransId="{76E1BE70-BF8E-4FCA-8145-DBBD280ADC2D}"/>
    <dgm:cxn modelId="{36AB943F-0021-4FEF-8F9A-1B6E98236B8F}" srcId="{B29F73AA-5BAE-4ECC-A505-5C9C8A0F2A9A}" destId="{5E5A611A-EBCB-44CC-A556-C9EFCAE44730}" srcOrd="0" destOrd="0" parTransId="{E0716DA9-68AA-4AA2-AE44-4E2B615C8FE4}" sibTransId="{3C4E6CAD-EE4A-4554-B6CD-0FA3599EE8D5}"/>
    <dgm:cxn modelId="{8ADAC107-AA85-4CD7-94EE-41FDC0A2F3A7}" srcId="{6993C754-5D0B-4896-A6CE-412683260262}" destId="{B29F73AA-5BAE-4ECC-A505-5C9C8A0F2A9A}" srcOrd="3" destOrd="0" parTransId="{F94442F9-0606-45E6-93FF-CF74B0C2363D}" sibTransId="{2E39E226-31E9-4033-9B12-6E5D8A187A16}"/>
    <dgm:cxn modelId="{5EAA8FF0-A8A3-466A-B6E7-8B8778599E27}" type="presOf" srcId="{22A26B01-5DB9-45B0-AD98-9226C9A5ABC0}" destId="{36FCFA09-DAE8-4637-9D87-367B557B73B2}" srcOrd="0" destOrd="2" presId="urn:microsoft.com/office/officeart/2005/8/layout/vList5"/>
    <dgm:cxn modelId="{1A2308A1-2EB6-4416-9DE0-E4D287DB813E}" type="presParOf" srcId="{91D497DF-1677-4CB3-8948-60808211B5BF}" destId="{16A48174-A17E-428A-AFBE-10279690F33D}" srcOrd="0" destOrd="0" presId="urn:microsoft.com/office/officeart/2005/8/layout/vList5"/>
    <dgm:cxn modelId="{54C13727-0B41-4996-892C-ED1860B2D3CC}" type="presParOf" srcId="{16A48174-A17E-428A-AFBE-10279690F33D}" destId="{68485D6A-FB2B-4701-A5C6-9404D8B88C23}" srcOrd="0" destOrd="0" presId="urn:microsoft.com/office/officeart/2005/8/layout/vList5"/>
    <dgm:cxn modelId="{6810D187-A988-4CE6-85D3-44FD3AF389D9}" type="presParOf" srcId="{16A48174-A17E-428A-AFBE-10279690F33D}" destId="{A77F42B6-EA9F-47DD-A4AC-D388D71F2A4B}" srcOrd="1" destOrd="0" presId="urn:microsoft.com/office/officeart/2005/8/layout/vList5"/>
    <dgm:cxn modelId="{97F67796-479D-4377-AC31-5B24EF0FEDF7}" type="presParOf" srcId="{91D497DF-1677-4CB3-8948-60808211B5BF}" destId="{FEA714D2-481C-4841-BB18-52AE27FC6F59}" srcOrd="1" destOrd="0" presId="urn:microsoft.com/office/officeart/2005/8/layout/vList5"/>
    <dgm:cxn modelId="{F2556591-B477-4C83-804E-9EBD8CB83EE3}" type="presParOf" srcId="{91D497DF-1677-4CB3-8948-60808211B5BF}" destId="{A5FF7325-351D-435B-A92C-71D0EEA43B4D}" srcOrd="2" destOrd="0" presId="urn:microsoft.com/office/officeart/2005/8/layout/vList5"/>
    <dgm:cxn modelId="{81E42EF0-EBAA-43A0-9245-980FDECFA727}" type="presParOf" srcId="{A5FF7325-351D-435B-A92C-71D0EEA43B4D}" destId="{14EE2C1F-8385-42F6-BD46-79008889AA8C}" srcOrd="0" destOrd="0" presId="urn:microsoft.com/office/officeart/2005/8/layout/vList5"/>
    <dgm:cxn modelId="{C62A96A5-AB47-4A8B-B774-4D5833269AF2}" type="presParOf" srcId="{A5FF7325-351D-435B-A92C-71D0EEA43B4D}" destId="{36FCFA09-DAE8-4637-9D87-367B557B73B2}" srcOrd="1" destOrd="0" presId="urn:microsoft.com/office/officeart/2005/8/layout/vList5"/>
    <dgm:cxn modelId="{00A9666A-2DC8-4007-B65A-2F7C74A4E552}" type="presParOf" srcId="{91D497DF-1677-4CB3-8948-60808211B5BF}" destId="{7F2ABE98-84A5-44FE-A7D3-9FA226E03AA2}" srcOrd="3" destOrd="0" presId="urn:microsoft.com/office/officeart/2005/8/layout/vList5"/>
    <dgm:cxn modelId="{C7769CF6-3A9F-466C-961A-610EEDBAAE7C}" type="presParOf" srcId="{91D497DF-1677-4CB3-8948-60808211B5BF}" destId="{C4CAE60E-45B1-46CA-9119-6C2B16A4F887}" srcOrd="4" destOrd="0" presId="urn:microsoft.com/office/officeart/2005/8/layout/vList5"/>
    <dgm:cxn modelId="{A63D6A1E-6E34-4239-9BE9-5946529F3A85}" type="presParOf" srcId="{C4CAE60E-45B1-46CA-9119-6C2B16A4F887}" destId="{D2E4FFE1-BB60-494C-A9EF-84C4FE5C0418}" srcOrd="0" destOrd="0" presId="urn:microsoft.com/office/officeart/2005/8/layout/vList5"/>
    <dgm:cxn modelId="{598AAE1F-46F9-41EE-85CB-CE200398B6A4}" type="presParOf" srcId="{C4CAE60E-45B1-46CA-9119-6C2B16A4F887}" destId="{C210A956-82A3-4DE7-82FE-BAF7B4376776}" srcOrd="1" destOrd="0" presId="urn:microsoft.com/office/officeart/2005/8/layout/vList5"/>
    <dgm:cxn modelId="{855C59E2-F66A-41A3-A259-F8975163666C}" type="presParOf" srcId="{91D497DF-1677-4CB3-8948-60808211B5BF}" destId="{0BBD5E69-E6AA-4EEC-A775-678EFC83E72A}" srcOrd="5" destOrd="0" presId="urn:microsoft.com/office/officeart/2005/8/layout/vList5"/>
    <dgm:cxn modelId="{315B0B54-BFA4-4EFD-ABE6-17C5DAF75778}" type="presParOf" srcId="{91D497DF-1677-4CB3-8948-60808211B5BF}" destId="{3B4E7FB7-CB22-42A5-BE85-DCD872DDC114}" srcOrd="6" destOrd="0" presId="urn:microsoft.com/office/officeart/2005/8/layout/vList5"/>
    <dgm:cxn modelId="{9849F62A-8DAD-4476-84FF-9BC5AA8FFB83}" type="presParOf" srcId="{3B4E7FB7-CB22-42A5-BE85-DCD872DDC114}" destId="{B303318C-9E8E-4DDF-955B-FDB965E3AAC4}" srcOrd="0" destOrd="0" presId="urn:microsoft.com/office/officeart/2005/8/layout/vList5"/>
    <dgm:cxn modelId="{7D6B10DA-05E3-4C6A-B8A4-40F1DB28EAF6}" type="presParOf" srcId="{3B4E7FB7-CB22-42A5-BE85-DCD872DDC114}" destId="{F956A44C-B2C9-4F99-A3E7-ADE32F29FBA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57E04B-4F1C-4BD4-A166-013BA4873D8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3E466F04-BACF-4A43-99F2-F5B1B076E1D3}">
      <dgm:prSet phldrT="[Текст]"/>
      <dgm:spPr>
        <a:solidFill>
          <a:schemeClr val="accent5">
            <a:lumMod val="75000"/>
          </a:schemeClr>
        </a:solidFill>
      </dgm:spPr>
      <dgm:t>
        <a:bodyPr/>
        <a:lstStyle/>
        <a:p>
          <a:r>
            <a:rPr lang="uk-UA" b="1" dirty="0" smtClean="0">
              <a:latin typeface="Times New Roman" pitchFamily="18" charset="0"/>
              <a:cs typeface="Times New Roman" pitchFamily="18" charset="0"/>
            </a:rPr>
            <a:t>Лекції за способом викладу матеріалу</a:t>
          </a:r>
          <a:endParaRPr lang="ru-RU" b="1" dirty="0">
            <a:latin typeface="Times New Roman" pitchFamily="18" charset="0"/>
            <a:cs typeface="Times New Roman" pitchFamily="18" charset="0"/>
          </a:endParaRPr>
        </a:p>
      </dgm:t>
    </dgm:pt>
    <dgm:pt modelId="{62A7DE55-0CE6-41D6-8190-2D2ECE8AEFAD}" type="parTrans" cxnId="{E208D7F5-4632-4886-AA3E-2B34B7BC387C}">
      <dgm:prSet/>
      <dgm:spPr/>
      <dgm:t>
        <a:bodyPr/>
        <a:lstStyle/>
        <a:p>
          <a:endParaRPr lang="ru-RU"/>
        </a:p>
      </dgm:t>
    </dgm:pt>
    <dgm:pt modelId="{D5EAB602-1F65-4E2E-A695-0031A384EA60}" type="sibTrans" cxnId="{E208D7F5-4632-4886-AA3E-2B34B7BC387C}">
      <dgm:prSet/>
      <dgm:spPr/>
      <dgm:t>
        <a:bodyPr/>
        <a:lstStyle/>
        <a:p>
          <a:endParaRPr lang="ru-RU"/>
        </a:p>
      </dgm:t>
    </dgm:pt>
    <dgm:pt modelId="{D81D663B-90FC-48E4-A0AC-2DB0F01A4304}">
      <dgm:prSet phldrT="[Текст]"/>
      <dgm:spPr>
        <a:solidFill>
          <a:schemeClr val="accent4">
            <a:lumMod val="50000"/>
          </a:schemeClr>
        </a:solidFill>
      </dgm:spPr>
      <dgm:t>
        <a:bodyPr/>
        <a:lstStyle/>
        <a:p>
          <a:r>
            <a:rPr lang="uk-UA" b="1" dirty="0" smtClean="0">
              <a:latin typeface="Times New Roman" pitchFamily="18" charset="0"/>
              <a:cs typeface="Times New Roman" pitchFamily="18" charset="0"/>
            </a:rPr>
            <a:t>Інформаційні</a:t>
          </a:r>
          <a:endParaRPr lang="ru-RU" b="1" dirty="0">
            <a:latin typeface="Times New Roman" pitchFamily="18" charset="0"/>
            <a:cs typeface="Times New Roman" pitchFamily="18" charset="0"/>
          </a:endParaRPr>
        </a:p>
      </dgm:t>
    </dgm:pt>
    <dgm:pt modelId="{41E6AEC3-2EBD-41CD-B851-2BB8BE6EC250}" type="parTrans" cxnId="{37AFA990-18E2-4F41-B95C-C7B089A428BB}">
      <dgm:prSet/>
      <dgm:spPr/>
      <dgm:t>
        <a:bodyPr/>
        <a:lstStyle/>
        <a:p>
          <a:endParaRPr lang="ru-RU"/>
        </a:p>
      </dgm:t>
    </dgm:pt>
    <dgm:pt modelId="{DEAD73D5-E238-48B9-9B3E-99F4EDD00B11}" type="sibTrans" cxnId="{37AFA990-18E2-4F41-B95C-C7B089A428BB}">
      <dgm:prSet/>
      <dgm:spPr/>
      <dgm:t>
        <a:bodyPr/>
        <a:lstStyle/>
        <a:p>
          <a:endParaRPr lang="ru-RU"/>
        </a:p>
      </dgm:t>
    </dgm:pt>
    <dgm:pt modelId="{F1CC4D4A-E148-4EE0-B28B-76CB570ED7E3}">
      <dgm:prSet phldrT="[Текст]"/>
      <dgm:spPr>
        <a:solidFill>
          <a:schemeClr val="accent4">
            <a:lumMod val="50000"/>
          </a:schemeClr>
        </a:solidFill>
      </dgm:spPr>
      <dgm:t>
        <a:bodyPr/>
        <a:lstStyle/>
        <a:p>
          <a:r>
            <a:rPr lang="uk-UA" b="1" dirty="0" smtClean="0">
              <a:latin typeface="Times New Roman" pitchFamily="18" charset="0"/>
              <a:cs typeface="Times New Roman" pitchFamily="18" charset="0"/>
            </a:rPr>
            <a:t>Проблемні</a:t>
          </a:r>
          <a:endParaRPr lang="ru-RU" b="1" dirty="0">
            <a:latin typeface="Times New Roman" pitchFamily="18" charset="0"/>
            <a:cs typeface="Times New Roman" pitchFamily="18" charset="0"/>
          </a:endParaRPr>
        </a:p>
      </dgm:t>
    </dgm:pt>
    <dgm:pt modelId="{D739E0B2-6BFB-4EB1-97C6-18E1DC7526EB}" type="parTrans" cxnId="{0546FA3A-6B50-4C44-B9C3-7457EF58CC5F}">
      <dgm:prSet/>
      <dgm:spPr/>
      <dgm:t>
        <a:bodyPr/>
        <a:lstStyle/>
        <a:p>
          <a:endParaRPr lang="ru-RU"/>
        </a:p>
      </dgm:t>
    </dgm:pt>
    <dgm:pt modelId="{7F308B4A-6D3B-4BA6-BAB0-E552640ABC0B}" type="sibTrans" cxnId="{0546FA3A-6B50-4C44-B9C3-7457EF58CC5F}">
      <dgm:prSet/>
      <dgm:spPr/>
      <dgm:t>
        <a:bodyPr/>
        <a:lstStyle/>
        <a:p>
          <a:endParaRPr lang="ru-RU"/>
        </a:p>
      </dgm:t>
    </dgm:pt>
    <dgm:pt modelId="{B36C225D-C0C6-4573-B3DA-0F0AD4A7DC25}">
      <dgm:prSet phldrT="[Текст]"/>
      <dgm:spPr>
        <a:solidFill>
          <a:schemeClr val="accent4">
            <a:lumMod val="50000"/>
          </a:schemeClr>
        </a:solidFill>
      </dgm:spPr>
      <dgm:t>
        <a:bodyPr/>
        <a:lstStyle/>
        <a:p>
          <a:r>
            <a:rPr lang="uk-UA" b="1" dirty="0" smtClean="0">
              <a:latin typeface="Times New Roman" pitchFamily="18" charset="0"/>
              <a:cs typeface="Times New Roman" pitchFamily="18" charset="0"/>
            </a:rPr>
            <a:t>Візуалізації</a:t>
          </a:r>
          <a:endParaRPr lang="ru-RU" b="1" dirty="0">
            <a:latin typeface="Times New Roman" pitchFamily="18" charset="0"/>
            <a:cs typeface="Times New Roman" pitchFamily="18" charset="0"/>
          </a:endParaRPr>
        </a:p>
      </dgm:t>
    </dgm:pt>
    <dgm:pt modelId="{35C6AD29-8510-4833-8BFF-4ABA36C74EC1}" type="parTrans" cxnId="{8A82FA5F-C32B-4D21-86D3-EF7C34990002}">
      <dgm:prSet/>
      <dgm:spPr/>
      <dgm:t>
        <a:bodyPr/>
        <a:lstStyle/>
        <a:p>
          <a:endParaRPr lang="ru-RU"/>
        </a:p>
      </dgm:t>
    </dgm:pt>
    <dgm:pt modelId="{9C1732DE-D06C-4E96-A11E-7DF884395CF2}" type="sibTrans" cxnId="{8A82FA5F-C32B-4D21-86D3-EF7C34990002}">
      <dgm:prSet/>
      <dgm:spPr/>
      <dgm:t>
        <a:bodyPr/>
        <a:lstStyle/>
        <a:p>
          <a:endParaRPr lang="ru-RU"/>
        </a:p>
      </dgm:t>
    </dgm:pt>
    <dgm:pt modelId="{E06B36E9-2256-40B3-9566-FF487AF0761E}">
      <dgm:prSet phldrT="[Текст]"/>
      <dgm:spPr>
        <a:solidFill>
          <a:schemeClr val="accent4">
            <a:lumMod val="50000"/>
          </a:schemeClr>
        </a:solidFill>
      </dgm:spPr>
      <dgm:t>
        <a:bodyPr/>
        <a:lstStyle/>
        <a:p>
          <a:r>
            <a:rPr lang="uk-UA" b="1" dirty="0" smtClean="0">
              <a:latin typeface="Times New Roman" pitchFamily="18" charset="0"/>
              <a:cs typeface="Times New Roman" pitchFamily="18" charset="0"/>
            </a:rPr>
            <a:t>Бінарні</a:t>
          </a:r>
          <a:endParaRPr lang="ru-RU" b="1" dirty="0">
            <a:latin typeface="Times New Roman" pitchFamily="18" charset="0"/>
            <a:cs typeface="Times New Roman" pitchFamily="18" charset="0"/>
          </a:endParaRPr>
        </a:p>
      </dgm:t>
    </dgm:pt>
    <dgm:pt modelId="{7DD89749-CBA5-459D-874C-7E4BC2734889}" type="parTrans" cxnId="{E315A2B2-BE2F-4FE0-99D1-B1C3F7359B4E}">
      <dgm:prSet/>
      <dgm:spPr/>
      <dgm:t>
        <a:bodyPr/>
        <a:lstStyle/>
        <a:p>
          <a:endParaRPr lang="ru-RU"/>
        </a:p>
      </dgm:t>
    </dgm:pt>
    <dgm:pt modelId="{A977441F-C298-44CD-984D-14409A9AD466}" type="sibTrans" cxnId="{E315A2B2-BE2F-4FE0-99D1-B1C3F7359B4E}">
      <dgm:prSet/>
      <dgm:spPr/>
      <dgm:t>
        <a:bodyPr/>
        <a:lstStyle/>
        <a:p>
          <a:endParaRPr lang="ru-RU"/>
        </a:p>
      </dgm:t>
    </dgm:pt>
    <dgm:pt modelId="{CFD1E56B-C8D9-4AAC-9695-3CDC623BD4D0}">
      <dgm:prSet phldrT="[Текст]"/>
      <dgm:spPr>
        <a:solidFill>
          <a:schemeClr val="accent4">
            <a:lumMod val="50000"/>
          </a:schemeClr>
        </a:solidFill>
      </dgm:spPr>
      <dgm:t>
        <a:bodyPr/>
        <a:lstStyle/>
        <a:p>
          <a:r>
            <a:rPr lang="uk-UA" b="1" dirty="0" smtClean="0">
              <a:latin typeface="Times New Roman" pitchFamily="18" charset="0"/>
              <a:cs typeface="Times New Roman" pitchFamily="18" charset="0"/>
            </a:rPr>
            <a:t>Лекції-консиліуми</a:t>
          </a:r>
          <a:endParaRPr lang="ru-RU" b="1" dirty="0">
            <a:latin typeface="Times New Roman" pitchFamily="18" charset="0"/>
            <a:cs typeface="Times New Roman" pitchFamily="18" charset="0"/>
          </a:endParaRPr>
        </a:p>
      </dgm:t>
    </dgm:pt>
    <dgm:pt modelId="{DA3AC16F-4DA5-45E1-82AE-0ADEE3B4C07C}" type="parTrans" cxnId="{627FC8CB-D523-4B9D-B8FE-3C1E9A68F13B}">
      <dgm:prSet/>
      <dgm:spPr/>
      <dgm:t>
        <a:bodyPr/>
        <a:lstStyle/>
        <a:p>
          <a:endParaRPr lang="ru-RU"/>
        </a:p>
      </dgm:t>
    </dgm:pt>
    <dgm:pt modelId="{981F7806-441E-4161-8CBD-60128729D97C}" type="sibTrans" cxnId="{627FC8CB-D523-4B9D-B8FE-3C1E9A68F13B}">
      <dgm:prSet/>
      <dgm:spPr/>
      <dgm:t>
        <a:bodyPr/>
        <a:lstStyle/>
        <a:p>
          <a:endParaRPr lang="ru-RU"/>
        </a:p>
      </dgm:t>
    </dgm:pt>
    <dgm:pt modelId="{4327E372-E018-4370-9B63-862AF8027946}">
      <dgm:prSet phldrT="[Текст]"/>
      <dgm:spPr>
        <a:solidFill>
          <a:schemeClr val="accent4">
            <a:lumMod val="50000"/>
          </a:schemeClr>
        </a:solidFill>
      </dgm:spPr>
      <dgm:t>
        <a:bodyPr/>
        <a:lstStyle/>
        <a:p>
          <a:r>
            <a:rPr lang="uk-UA" b="1" dirty="0" smtClean="0">
              <a:latin typeface="Times New Roman" pitchFamily="18" charset="0"/>
              <a:cs typeface="Times New Roman" pitchFamily="18" charset="0"/>
            </a:rPr>
            <a:t>Лекції з запланованими помилками</a:t>
          </a:r>
          <a:endParaRPr lang="ru-RU" b="1" dirty="0">
            <a:latin typeface="Times New Roman" pitchFamily="18" charset="0"/>
            <a:cs typeface="Times New Roman" pitchFamily="18" charset="0"/>
          </a:endParaRPr>
        </a:p>
      </dgm:t>
    </dgm:pt>
    <dgm:pt modelId="{4F0A6AB5-0EBC-4B08-AFFA-E9ED75A931DB}" type="parTrans" cxnId="{34184226-DA6F-4AB6-8A65-97606B070803}">
      <dgm:prSet/>
      <dgm:spPr/>
      <dgm:t>
        <a:bodyPr/>
        <a:lstStyle/>
        <a:p>
          <a:endParaRPr lang="ru-RU"/>
        </a:p>
      </dgm:t>
    </dgm:pt>
    <dgm:pt modelId="{B9E3999A-BE47-4ECC-B6EA-937C503067DD}" type="sibTrans" cxnId="{34184226-DA6F-4AB6-8A65-97606B070803}">
      <dgm:prSet/>
      <dgm:spPr/>
      <dgm:t>
        <a:bodyPr/>
        <a:lstStyle/>
        <a:p>
          <a:endParaRPr lang="ru-RU"/>
        </a:p>
      </dgm:t>
    </dgm:pt>
    <dgm:pt modelId="{86908F32-4DFD-474D-B835-5C1104231269}" type="pres">
      <dgm:prSet presAssocID="{4B57E04B-4F1C-4BD4-A166-013BA4873D86}" presName="cycle" presStyleCnt="0">
        <dgm:presLayoutVars>
          <dgm:chMax val="1"/>
          <dgm:dir/>
          <dgm:animLvl val="ctr"/>
          <dgm:resizeHandles val="exact"/>
        </dgm:presLayoutVars>
      </dgm:prSet>
      <dgm:spPr/>
      <dgm:t>
        <a:bodyPr/>
        <a:lstStyle/>
        <a:p>
          <a:endParaRPr lang="ru-RU"/>
        </a:p>
      </dgm:t>
    </dgm:pt>
    <dgm:pt modelId="{F18BB6B0-0D8E-43F1-AC37-F633CE3CB2D8}" type="pres">
      <dgm:prSet presAssocID="{3E466F04-BACF-4A43-99F2-F5B1B076E1D3}" presName="centerShape" presStyleLbl="node0" presStyleIdx="0" presStyleCnt="1"/>
      <dgm:spPr/>
      <dgm:t>
        <a:bodyPr/>
        <a:lstStyle/>
        <a:p>
          <a:endParaRPr lang="ru-RU"/>
        </a:p>
      </dgm:t>
    </dgm:pt>
    <dgm:pt modelId="{CC95C36A-CB7C-40E8-A3AA-6C66362D7C3F}" type="pres">
      <dgm:prSet presAssocID="{41E6AEC3-2EBD-41CD-B851-2BB8BE6EC250}" presName="Name9" presStyleLbl="parChTrans1D2" presStyleIdx="0" presStyleCnt="6"/>
      <dgm:spPr/>
      <dgm:t>
        <a:bodyPr/>
        <a:lstStyle/>
        <a:p>
          <a:endParaRPr lang="ru-RU"/>
        </a:p>
      </dgm:t>
    </dgm:pt>
    <dgm:pt modelId="{87742DF2-EF0B-4E26-8E11-265A30D0502C}" type="pres">
      <dgm:prSet presAssocID="{41E6AEC3-2EBD-41CD-B851-2BB8BE6EC250}" presName="connTx" presStyleLbl="parChTrans1D2" presStyleIdx="0" presStyleCnt="6"/>
      <dgm:spPr/>
      <dgm:t>
        <a:bodyPr/>
        <a:lstStyle/>
        <a:p>
          <a:endParaRPr lang="ru-RU"/>
        </a:p>
      </dgm:t>
    </dgm:pt>
    <dgm:pt modelId="{7981C559-EB8A-40E4-AB24-951A8718BEA0}" type="pres">
      <dgm:prSet presAssocID="{D81D663B-90FC-48E4-A0AC-2DB0F01A4304}" presName="node" presStyleLbl="node1" presStyleIdx="0" presStyleCnt="6" custRadScaleRad="100144" custRadScaleInc="1149">
        <dgm:presLayoutVars>
          <dgm:bulletEnabled val="1"/>
        </dgm:presLayoutVars>
      </dgm:prSet>
      <dgm:spPr/>
      <dgm:t>
        <a:bodyPr/>
        <a:lstStyle/>
        <a:p>
          <a:endParaRPr lang="ru-RU"/>
        </a:p>
      </dgm:t>
    </dgm:pt>
    <dgm:pt modelId="{9D885601-C6BE-4515-AC34-F657FF1D3271}" type="pres">
      <dgm:prSet presAssocID="{D739E0B2-6BFB-4EB1-97C6-18E1DC7526EB}" presName="Name9" presStyleLbl="parChTrans1D2" presStyleIdx="1" presStyleCnt="6"/>
      <dgm:spPr/>
      <dgm:t>
        <a:bodyPr/>
        <a:lstStyle/>
        <a:p>
          <a:endParaRPr lang="ru-RU"/>
        </a:p>
      </dgm:t>
    </dgm:pt>
    <dgm:pt modelId="{7BB39B9D-76B9-4C43-A233-BBE165A5443B}" type="pres">
      <dgm:prSet presAssocID="{D739E0B2-6BFB-4EB1-97C6-18E1DC7526EB}" presName="connTx" presStyleLbl="parChTrans1D2" presStyleIdx="1" presStyleCnt="6"/>
      <dgm:spPr/>
      <dgm:t>
        <a:bodyPr/>
        <a:lstStyle/>
        <a:p>
          <a:endParaRPr lang="ru-RU"/>
        </a:p>
      </dgm:t>
    </dgm:pt>
    <dgm:pt modelId="{87D007CD-EA89-4700-A6A3-EA61D63A4511}" type="pres">
      <dgm:prSet presAssocID="{F1CC4D4A-E148-4EE0-B28B-76CB570ED7E3}" presName="node" presStyleLbl="node1" presStyleIdx="1" presStyleCnt="6">
        <dgm:presLayoutVars>
          <dgm:bulletEnabled val="1"/>
        </dgm:presLayoutVars>
      </dgm:prSet>
      <dgm:spPr/>
      <dgm:t>
        <a:bodyPr/>
        <a:lstStyle/>
        <a:p>
          <a:endParaRPr lang="ru-RU"/>
        </a:p>
      </dgm:t>
    </dgm:pt>
    <dgm:pt modelId="{3637CC85-1E14-48D5-87CC-7E6D1F538804}" type="pres">
      <dgm:prSet presAssocID="{35C6AD29-8510-4833-8BFF-4ABA36C74EC1}" presName="Name9" presStyleLbl="parChTrans1D2" presStyleIdx="2" presStyleCnt="6"/>
      <dgm:spPr/>
      <dgm:t>
        <a:bodyPr/>
        <a:lstStyle/>
        <a:p>
          <a:endParaRPr lang="ru-RU"/>
        </a:p>
      </dgm:t>
    </dgm:pt>
    <dgm:pt modelId="{0948A083-FB54-4A4F-A2CE-F5C791FDB509}" type="pres">
      <dgm:prSet presAssocID="{35C6AD29-8510-4833-8BFF-4ABA36C74EC1}" presName="connTx" presStyleLbl="parChTrans1D2" presStyleIdx="2" presStyleCnt="6"/>
      <dgm:spPr/>
      <dgm:t>
        <a:bodyPr/>
        <a:lstStyle/>
        <a:p>
          <a:endParaRPr lang="ru-RU"/>
        </a:p>
      </dgm:t>
    </dgm:pt>
    <dgm:pt modelId="{A55E7DC7-3D04-4CD2-B1B7-DE962F446964}" type="pres">
      <dgm:prSet presAssocID="{B36C225D-C0C6-4573-B3DA-0F0AD4A7DC25}" presName="node" presStyleLbl="node1" presStyleIdx="2" presStyleCnt="6">
        <dgm:presLayoutVars>
          <dgm:bulletEnabled val="1"/>
        </dgm:presLayoutVars>
      </dgm:prSet>
      <dgm:spPr/>
      <dgm:t>
        <a:bodyPr/>
        <a:lstStyle/>
        <a:p>
          <a:endParaRPr lang="ru-RU"/>
        </a:p>
      </dgm:t>
    </dgm:pt>
    <dgm:pt modelId="{882FFB85-E40E-45E0-9101-9556635DCEF3}" type="pres">
      <dgm:prSet presAssocID="{7DD89749-CBA5-459D-874C-7E4BC2734889}" presName="Name9" presStyleLbl="parChTrans1D2" presStyleIdx="3" presStyleCnt="6"/>
      <dgm:spPr/>
      <dgm:t>
        <a:bodyPr/>
        <a:lstStyle/>
        <a:p>
          <a:endParaRPr lang="ru-RU"/>
        </a:p>
      </dgm:t>
    </dgm:pt>
    <dgm:pt modelId="{60C49C5B-032E-4306-AC70-DAAE1FE105E4}" type="pres">
      <dgm:prSet presAssocID="{7DD89749-CBA5-459D-874C-7E4BC2734889}" presName="connTx" presStyleLbl="parChTrans1D2" presStyleIdx="3" presStyleCnt="6"/>
      <dgm:spPr/>
      <dgm:t>
        <a:bodyPr/>
        <a:lstStyle/>
        <a:p>
          <a:endParaRPr lang="ru-RU"/>
        </a:p>
      </dgm:t>
    </dgm:pt>
    <dgm:pt modelId="{E1B6149A-2CFD-4C89-B14D-B3ED084D9BDF}" type="pres">
      <dgm:prSet presAssocID="{E06B36E9-2256-40B3-9566-FF487AF0761E}" presName="node" presStyleLbl="node1" presStyleIdx="3" presStyleCnt="6">
        <dgm:presLayoutVars>
          <dgm:bulletEnabled val="1"/>
        </dgm:presLayoutVars>
      </dgm:prSet>
      <dgm:spPr/>
      <dgm:t>
        <a:bodyPr/>
        <a:lstStyle/>
        <a:p>
          <a:endParaRPr lang="ru-RU"/>
        </a:p>
      </dgm:t>
    </dgm:pt>
    <dgm:pt modelId="{8BC46157-E34C-49A7-A4CA-891471FBBCF2}" type="pres">
      <dgm:prSet presAssocID="{DA3AC16F-4DA5-45E1-82AE-0ADEE3B4C07C}" presName="Name9" presStyleLbl="parChTrans1D2" presStyleIdx="4" presStyleCnt="6"/>
      <dgm:spPr/>
      <dgm:t>
        <a:bodyPr/>
        <a:lstStyle/>
        <a:p>
          <a:endParaRPr lang="ru-RU"/>
        </a:p>
      </dgm:t>
    </dgm:pt>
    <dgm:pt modelId="{139FE3B2-1B92-4A6B-A7B6-A6C65CC48C08}" type="pres">
      <dgm:prSet presAssocID="{DA3AC16F-4DA5-45E1-82AE-0ADEE3B4C07C}" presName="connTx" presStyleLbl="parChTrans1D2" presStyleIdx="4" presStyleCnt="6"/>
      <dgm:spPr/>
      <dgm:t>
        <a:bodyPr/>
        <a:lstStyle/>
        <a:p>
          <a:endParaRPr lang="ru-RU"/>
        </a:p>
      </dgm:t>
    </dgm:pt>
    <dgm:pt modelId="{AD156386-04D0-4A4D-9632-826A02D5ABFA}" type="pres">
      <dgm:prSet presAssocID="{CFD1E56B-C8D9-4AAC-9695-3CDC623BD4D0}" presName="node" presStyleLbl="node1" presStyleIdx="4" presStyleCnt="6">
        <dgm:presLayoutVars>
          <dgm:bulletEnabled val="1"/>
        </dgm:presLayoutVars>
      </dgm:prSet>
      <dgm:spPr/>
      <dgm:t>
        <a:bodyPr/>
        <a:lstStyle/>
        <a:p>
          <a:endParaRPr lang="ru-RU"/>
        </a:p>
      </dgm:t>
    </dgm:pt>
    <dgm:pt modelId="{88FF8AF9-90D4-483A-A880-692D008838B1}" type="pres">
      <dgm:prSet presAssocID="{4F0A6AB5-0EBC-4B08-AFFA-E9ED75A931DB}" presName="Name9" presStyleLbl="parChTrans1D2" presStyleIdx="5" presStyleCnt="6"/>
      <dgm:spPr/>
      <dgm:t>
        <a:bodyPr/>
        <a:lstStyle/>
        <a:p>
          <a:endParaRPr lang="ru-RU"/>
        </a:p>
      </dgm:t>
    </dgm:pt>
    <dgm:pt modelId="{43800356-E41B-4593-B8A3-B55501CC97C9}" type="pres">
      <dgm:prSet presAssocID="{4F0A6AB5-0EBC-4B08-AFFA-E9ED75A931DB}" presName="connTx" presStyleLbl="parChTrans1D2" presStyleIdx="5" presStyleCnt="6"/>
      <dgm:spPr/>
      <dgm:t>
        <a:bodyPr/>
        <a:lstStyle/>
        <a:p>
          <a:endParaRPr lang="ru-RU"/>
        </a:p>
      </dgm:t>
    </dgm:pt>
    <dgm:pt modelId="{CFAC35CD-51A2-477C-9734-9211ECB14F83}" type="pres">
      <dgm:prSet presAssocID="{4327E372-E018-4370-9B63-862AF8027946}" presName="node" presStyleLbl="node1" presStyleIdx="5" presStyleCnt="6">
        <dgm:presLayoutVars>
          <dgm:bulletEnabled val="1"/>
        </dgm:presLayoutVars>
      </dgm:prSet>
      <dgm:spPr/>
      <dgm:t>
        <a:bodyPr/>
        <a:lstStyle/>
        <a:p>
          <a:endParaRPr lang="ru-RU"/>
        </a:p>
      </dgm:t>
    </dgm:pt>
  </dgm:ptLst>
  <dgm:cxnLst>
    <dgm:cxn modelId="{34184226-DA6F-4AB6-8A65-97606B070803}" srcId="{3E466F04-BACF-4A43-99F2-F5B1B076E1D3}" destId="{4327E372-E018-4370-9B63-862AF8027946}" srcOrd="5" destOrd="0" parTransId="{4F0A6AB5-0EBC-4B08-AFFA-E9ED75A931DB}" sibTransId="{B9E3999A-BE47-4ECC-B6EA-937C503067DD}"/>
    <dgm:cxn modelId="{546317EC-8DC6-4A3C-9264-F429AB425D19}" type="presOf" srcId="{4F0A6AB5-0EBC-4B08-AFFA-E9ED75A931DB}" destId="{88FF8AF9-90D4-483A-A880-692D008838B1}" srcOrd="0" destOrd="0" presId="urn:microsoft.com/office/officeart/2005/8/layout/radial1"/>
    <dgm:cxn modelId="{3D838E32-1D30-4713-B0C9-2A262D59A89C}" type="presOf" srcId="{7DD89749-CBA5-459D-874C-7E4BC2734889}" destId="{60C49C5B-032E-4306-AC70-DAAE1FE105E4}" srcOrd="1" destOrd="0" presId="urn:microsoft.com/office/officeart/2005/8/layout/radial1"/>
    <dgm:cxn modelId="{1D409E47-DA95-4888-8507-B2632B6839E7}" type="presOf" srcId="{3E466F04-BACF-4A43-99F2-F5B1B076E1D3}" destId="{F18BB6B0-0D8E-43F1-AC37-F633CE3CB2D8}" srcOrd="0" destOrd="0" presId="urn:microsoft.com/office/officeart/2005/8/layout/radial1"/>
    <dgm:cxn modelId="{9FFAA9EA-503A-48A6-9189-145B82F30920}" type="presOf" srcId="{35C6AD29-8510-4833-8BFF-4ABA36C74EC1}" destId="{3637CC85-1E14-48D5-87CC-7E6D1F538804}" srcOrd="0" destOrd="0" presId="urn:microsoft.com/office/officeart/2005/8/layout/radial1"/>
    <dgm:cxn modelId="{606E9390-364B-460E-A67C-D10920B30486}" type="presOf" srcId="{F1CC4D4A-E148-4EE0-B28B-76CB570ED7E3}" destId="{87D007CD-EA89-4700-A6A3-EA61D63A4511}" srcOrd="0" destOrd="0" presId="urn:microsoft.com/office/officeart/2005/8/layout/radial1"/>
    <dgm:cxn modelId="{9B5C5934-33FA-4980-A241-30CDA9A7FFA0}" type="presOf" srcId="{D81D663B-90FC-48E4-A0AC-2DB0F01A4304}" destId="{7981C559-EB8A-40E4-AB24-951A8718BEA0}" srcOrd="0" destOrd="0" presId="urn:microsoft.com/office/officeart/2005/8/layout/radial1"/>
    <dgm:cxn modelId="{EBEEE376-E353-4407-A8D8-012E91492BE9}" type="presOf" srcId="{41E6AEC3-2EBD-41CD-B851-2BB8BE6EC250}" destId="{87742DF2-EF0B-4E26-8E11-265A30D0502C}" srcOrd="1" destOrd="0" presId="urn:microsoft.com/office/officeart/2005/8/layout/radial1"/>
    <dgm:cxn modelId="{8034A5F8-5BE5-4B9A-A756-EE30AF971CD8}" type="presOf" srcId="{4327E372-E018-4370-9B63-862AF8027946}" destId="{CFAC35CD-51A2-477C-9734-9211ECB14F83}" srcOrd="0" destOrd="0" presId="urn:microsoft.com/office/officeart/2005/8/layout/radial1"/>
    <dgm:cxn modelId="{764DA14D-FB3D-479C-BE34-B35CF0F8762D}" type="presOf" srcId="{4B57E04B-4F1C-4BD4-A166-013BA4873D86}" destId="{86908F32-4DFD-474D-B835-5C1104231269}" srcOrd="0" destOrd="0" presId="urn:microsoft.com/office/officeart/2005/8/layout/radial1"/>
    <dgm:cxn modelId="{0546FA3A-6B50-4C44-B9C3-7457EF58CC5F}" srcId="{3E466F04-BACF-4A43-99F2-F5B1B076E1D3}" destId="{F1CC4D4A-E148-4EE0-B28B-76CB570ED7E3}" srcOrd="1" destOrd="0" parTransId="{D739E0B2-6BFB-4EB1-97C6-18E1DC7526EB}" sibTransId="{7F308B4A-6D3B-4BA6-BAB0-E552640ABC0B}"/>
    <dgm:cxn modelId="{93C8BEC5-CEFE-429B-B0C3-A96F305DCA57}" type="presOf" srcId="{CFD1E56B-C8D9-4AAC-9695-3CDC623BD4D0}" destId="{AD156386-04D0-4A4D-9632-826A02D5ABFA}" srcOrd="0" destOrd="0" presId="urn:microsoft.com/office/officeart/2005/8/layout/radial1"/>
    <dgm:cxn modelId="{627FC8CB-D523-4B9D-B8FE-3C1E9A68F13B}" srcId="{3E466F04-BACF-4A43-99F2-F5B1B076E1D3}" destId="{CFD1E56B-C8D9-4AAC-9695-3CDC623BD4D0}" srcOrd="4" destOrd="0" parTransId="{DA3AC16F-4DA5-45E1-82AE-0ADEE3B4C07C}" sibTransId="{981F7806-441E-4161-8CBD-60128729D97C}"/>
    <dgm:cxn modelId="{1B01F5D5-F2BB-4DAB-84B2-6B4A9589EB6B}" type="presOf" srcId="{4F0A6AB5-0EBC-4B08-AFFA-E9ED75A931DB}" destId="{43800356-E41B-4593-B8A3-B55501CC97C9}" srcOrd="1" destOrd="0" presId="urn:microsoft.com/office/officeart/2005/8/layout/radial1"/>
    <dgm:cxn modelId="{D5BF25D7-2E96-4980-9F05-0FF6459A771D}" type="presOf" srcId="{DA3AC16F-4DA5-45E1-82AE-0ADEE3B4C07C}" destId="{8BC46157-E34C-49A7-A4CA-891471FBBCF2}" srcOrd="0" destOrd="0" presId="urn:microsoft.com/office/officeart/2005/8/layout/radial1"/>
    <dgm:cxn modelId="{7B517C24-9CC2-4A0E-BB69-5DCA1809EEC8}" type="presOf" srcId="{41E6AEC3-2EBD-41CD-B851-2BB8BE6EC250}" destId="{CC95C36A-CB7C-40E8-A3AA-6C66362D7C3F}" srcOrd="0" destOrd="0" presId="urn:microsoft.com/office/officeart/2005/8/layout/radial1"/>
    <dgm:cxn modelId="{F85B24A5-83F4-4B7E-B8E5-74A5B5B65CB8}" type="presOf" srcId="{E06B36E9-2256-40B3-9566-FF487AF0761E}" destId="{E1B6149A-2CFD-4C89-B14D-B3ED084D9BDF}" srcOrd="0" destOrd="0" presId="urn:microsoft.com/office/officeart/2005/8/layout/radial1"/>
    <dgm:cxn modelId="{9611BC22-CFA2-49A6-B583-B9746CA31E01}" type="presOf" srcId="{35C6AD29-8510-4833-8BFF-4ABA36C74EC1}" destId="{0948A083-FB54-4A4F-A2CE-F5C791FDB509}" srcOrd="1" destOrd="0" presId="urn:microsoft.com/office/officeart/2005/8/layout/radial1"/>
    <dgm:cxn modelId="{E208D7F5-4632-4886-AA3E-2B34B7BC387C}" srcId="{4B57E04B-4F1C-4BD4-A166-013BA4873D86}" destId="{3E466F04-BACF-4A43-99F2-F5B1B076E1D3}" srcOrd="0" destOrd="0" parTransId="{62A7DE55-0CE6-41D6-8190-2D2ECE8AEFAD}" sibTransId="{D5EAB602-1F65-4E2E-A695-0031A384EA60}"/>
    <dgm:cxn modelId="{37AFA990-18E2-4F41-B95C-C7B089A428BB}" srcId="{3E466F04-BACF-4A43-99F2-F5B1B076E1D3}" destId="{D81D663B-90FC-48E4-A0AC-2DB0F01A4304}" srcOrd="0" destOrd="0" parTransId="{41E6AEC3-2EBD-41CD-B851-2BB8BE6EC250}" sibTransId="{DEAD73D5-E238-48B9-9B3E-99F4EDD00B11}"/>
    <dgm:cxn modelId="{22D686C9-003C-45A3-8C34-D354CDB70E08}" type="presOf" srcId="{D739E0B2-6BFB-4EB1-97C6-18E1DC7526EB}" destId="{9D885601-C6BE-4515-AC34-F657FF1D3271}" srcOrd="0" destOrd="0" presId="urn:microsoft.com/office/officeart/2005/8/layout/radial1"/>
    <dgm:cxn modelId="{E366B44F-237D-43F5-8B83-D2AA5124B1D4}" type="presOf" srcId="{B36C225D-C0C6-4573-B3DA-0F0AD4A7DC25}" destId="{A55E7DC7-3D04-4CD2-B1B7-DE962F446964}" srcOrd="0" destOrd="0" presId="urn:microsoft.com/office/officeart/2005/8/layout/radial1"/>
    <dgm:cxn modelId="{33A95839-F2F9-4C8B-8A19-5F8F44FFDDBC}" type="presOf" srcId="{7DD89749-CBA5-459D-874C-7E4BC2734889}" destId="{882FFB85-E40E-45E0-9101-9556635DCEF3}" srcOrd="0" destOrd="0" presId="urn:microsoft.com/office/officeart/2005/8/layout/radial1"/>
    <dgm:cxn modelId="{E315A2B2-BE2F-4FE0-99D1-B1C3F7359B4E}" srcId="{3E466F04-BACF-4A43-99F2-F5B1B076E1D3}" destId="{E06B36E9-2256-40B3-9566-FF487AF0761E}" srcOrd="3" destOrd="0" parTransId="{7DD89749-CBA5-459D-874C-7E4BC2734889}" sibTransId="{A977441F-C298-44CD-984D-14409A9AD466}"/>
    <dgm:cxn modelId="{3E8CAE48-E799-4626-A0FE-1D9DF2A065E3}" type="presOf" srcId="{DA3AC16F-4DA5-45E1-82AE-0ADEE3B4C07C}" destId="{139FE3B2-1B92-4A6B-A7B6-A6C65CC48C08}" srcOrd="1" destOrd="0" presId="urn:microsoft.com/office/officeart/2005/8/layout/radial1"/>
    <dgm:cxn modelId="{EF95CDA1-F06F-4765-86ED-120A7E6496D4}" type="presOf" srcId="{D739E0B2-6BFB-4EB1-97C6-18E1DC7526EB}" destId="{7BB39B9D-76B9-4C43-A233-BBE165A5443B}" srcOrd="1" destOrd="0" presId="urn:microsoft.com/office/officeart/2005/8/layout/radial1"/>
    <dgm:cxn modelId="{8A82FA5F-C32B-4D21-86D3-EF7C34990002}" srcId="{3E466F04-BACF-4A43-99F2-F5B1B076E1D3}" destId="{B36C225D-C0C6-4573-B3DA-0F0AD4A7DC25}" srcOrd="2" destOrd="0" parTransId="{35C6AD29-8510-4833-8BFF-4ABA36C74EC1}" sibTransId="{9C1732DE-D06C-4E96-A11E-7DF884395CF2}"/>
    <dgm:cxn modelId="{70C8107C-37EC-4553-BC61-58B6654E51CD}" type="presParOf" srcId="{86908F32-4DFD-474D-B835-5C1104231269}" destId="{F18BB6B0-0D8E-43F1-AC37-F633CE3CB2D8}" srcOrd="0" destOrd="0" presId="urn:microsoft.com/office/officeart/2005/8/layout/radial1"/>
    <dgm:cxn modelId="{A5287DF8-6DD3-4994-86EA-1242167FBF5C}" type="presParOf" srcId="{86908F32-4DFD-474D-B835-5C1104231269}" destId="{CC95C36A-CB7C-40E8-A3AA-6C66362D7C3F}" srcOrd="1" destOrd="0" presId="urn:microsoft.com/office/officeart/2005/8/layout/radial1"/>
    <dgm:cxn modelId="{F03B7B63-BDE5-426C-A843-FEA216373209}" type="presParOf" srcId="{CC95C36A-CB7C-40E8-A3AA-6C66362D7C3F}" destId="{87742DF2-EF0B-4E26-8E11-265A30D0502C}" srcOrd="0" destOrd="0" presId="urn:microsoft.com/office/officeart/2005/8/layout/radial1"/>
    <dgm:cxn modelId="{6B90DC76-2BEA-46E3-A024-86A0CD8D0FCD}" type="presParOf" srcId="{86908F32-4DFD-474D-B835-5C1104231269}" destId="{7981C559-EB8A-40E4-AB24-951A8718BEA0}" srcOrd="2" destOrd="0" presId="urn:microsoft.com/office/officeart/2005/8/layout/radial1"/>
    <dgm:cxn modelId="{5293293B-1396-485F-93FA-EE47F2985443}" type="presParOf" srcId="{86908F32-4DFD-474D-B835-5C1104231269}" destId="{9D885601-C6BE-4515-AC34-F657FF1D3271}" srcOrd="3" destOrd="0" presId="urn:microsoft.com/office/officeart/2005/8/layout/radial1"/>
    <dgm:cxn modelId="{948739A1-81AA-4414-937B-E0204A506C61}" type="presParOf" srcId="{9D885601-C6BE-4515-AC34-F657FF1D3271}" destId="{7BB39B9D-76B9-4C43-A233-BBE165A5443B}" srcOrd="0" destOrd="0" presId="urn:microsoft.com/office/officeart/2005/8/layout/radial1"/>
    <dgm:cxn modelId="{96693120-47FF-4A1B-A14A-647B812981B6}" type="presParOf" srcId="{86908F32-4DFD-474D-B835-5C1104231269}" destId="{87D007CD-EA89-4700-A6A3-EA61D63A4511}" srcOrd="4" destOrd="0" presId="urn:microsoft.com/office/officeart/2005/8/layout/radial1"/>
    <dgm:cxn modelId="{46236224-1C11-453D-BA5F-167DA3077CDC}" type="presParOf" srcId="{86908F32-4DFD-474D-B835-5C1104231269}" destId="{3637CC85-1E14-48D5-87CC-7E6D1F538804}" srcOrd="5" destOrd="0" presId="urn:microsoft.com/office/officeart/2005/8/layout/radial1"/>
    <dgm:cxn modelId="{CB2A5E67-43F5-434E-B141-9DB03B852397}" type="presParOf" srcId="{3637CC85-1E14-48D5-87CC-7E6D1F538804}" destId="{0948A083-FB54-4A4F-A2CE-F5C791FDB509}" srcOrd="0" destOrd="0" presId="urn:microsoft.com/office/officeart/2005/8/layout/radial1"/>
    <dgm:cxn modelId="{31342536-A015-47E2-A0C6-8B0E6815DE88}" type="presParOf" srcId="{86908F32-4DFD-474D-B835-5C1104231269}" destId="{A55E7DC7-3D04-4CD2-B1B7-DE962F446964}" srcOrd="6" destOrd="0" presId="urn:microsoft.com/office/officeart/2005/8/layout/radial1"/>
    <dgm:cxn modelId="{9C3643BA-AC84-44B6-A632-AF8CC6E8B184}" type="presParOf" srcId="{86908F32-4DFD-474D-B835-5C1104231269}" destId="{882FFB85-E40E-45E0-9101-9556635DCEF3}" srcOrd="7" destOrd="0" presId="urn:microsoft.com/office/officeart/2005/8/layout/radial1"/>
    <dgm:cxn modelId="{0215CFCE-FD0E-41F4-9F89-1804973C11E6}" type="presParOf" srcId="{882FFB85-E40E-45E0-9101-9556635DCEF3}" destId="{60C49C5B-032E-4306-AC70-DAAE1FE105E4}" srcOrd="0" destOrd="0" presId="urn:microsoft.com/office/officeart/2005/8/layout/radial1"/>
    <dgm:cxn modelId="{9C9D3239-2BD2-4093-BB73-56DC60AF2D1A}" type="presParOf" srcId="{86908F32-4DFD-474D-B835-5C1104231269}" destId="{E1B6149A-2CFD-4C89-B14D-B3ED084D9BDF}" srcOrd="8" destOrd="0" presId="urn:microsoft.com/office/officeart/2005/8/layout/radial1"/>
    <dgm:cxn modelId="{5FFFE42D-D773-4CB9-818B-72047391B42F}" type="presParOf" srcId="{86908F32-4DFD-474D-B835-5C1104231269}" destId="{8BC46157-E34C-49A7-A4CA-891471FBBCF2}" srcOrd="9" destOrd="0" presId="urn:microsoft.com/office/officeart/2005/8/layout/radial1"/>
    <dgm:cxn modelId="{9C33E38A-5797-4738-9D3E-228C44396FFA}" type="presParOf" srcId="{8BC46157-E34C-49A7-A4CA-891471FBBCF2}" destId="{139FE3B2-1B92-4A6B-A7B6-A6C65CC48C08}" srcOrd="0" destOrd="0" presId="urn:microsoft.com/office/officeart/2005/8/layout/radial1"/>
    <dgm:cxn modelId="{477C4E25-3931-47E9-99B4-A6A0A19E2313}" type="presParOf" srcId="{86908F32-4DFD-474D-B835-5C1104231269}" destId="{AD156386-04D0-4A4D-9632-826A02D5ABFA}" srcOrd="10" destOrd="0" presId="urn:microsoft.com/office/officeart/2005/8/layout/radial1"/>
    <dgm:cxn modelId="{2F6C308D-1C36-4AC5-867B-1512CC1307FC}" type="presParOf" srcId="{86908F32-4DFD-474D-B835-5C1104231269}" destId="{88FF8AF9-90D4-483A-A880-692D008838B1}" srcOrd="11" destOrd="0" presId="urn:microsoft.com/office/officeart/2005/8/layout/radial1"/>
    <dgm:cxn modelId="{47CEE549-CBEE-4E98-AB75-8F7FF45C4731}" type="presParOf" srcId="{88FF8AF9-90D4-483A-A880-692D008838B1}" destId="{43800356-E41B-4593-B8A3-B55501CC97C9}" srcOrd="0" destOrd="0" presId="urn:microsoft.com/office/officeart/2005/8/layout/radial1"/>
    <dgm:cxn modelId="{10A2F250-6EB0-4117-AEDD-09E9C7F157E4}" type="presParOf" srcId="{86908F32-4DFD-474D-B835-5C1104231269}" destId="{CFAC35CD-51A2-477C-9734-9211ECB14F83}"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685FE-BBA2-42C2-93C7-7AE53534132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F3FF2F14-7BA7-4932-82FD-CEFDB6240DFE}">
      <dgm:prSet phldrT="[Текст]" custT="1"/>
      <dgm:spPr/>
      <dgm:t>
        <a:bodyPr/>
        <a:lstStyle/>
        <a:p>
          <a:r>
            <a:rPr lang="ru-RU" sz="1800" i="1" dirty="0" err="1" smtClean="0">
              <a:latin typeface="Times New Roman" pitchFamily="18" charset="0"/>
              <a:cs typeface="Times New Roman" pitchFamily="18" charset="0"/>
            </a:rPr>
            <a:t>Організація</a:t>
          </a:r>
          <a:r>
            <a:rPr lang="ru-RU" sz="1800" i="1" dirty="0" smtClean="0">
              <a:latin typeface="Times New Roman" pitchFamily="18" charset="0"/>
              <a:cs typeface="Times New Roman" pitchFamily="18" charset="0"/>
            </a:rPr>
            <a:t> та </a:t>
          </a:r>
          <a:r>
            <a:rPr lang="ru-RU" sz="1800" i="1" dirty="0" err="1" smtClean="0">
              <a:latin typeface="Times New Roman" pitchFamily="18" charset="0"/>
              <a:cs typeface="Times New Roman" pitchFamily="18" charset="0"/>
            </a:rPr>
            <a:t>здійснення</a:t>
          </a: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навчально-пізнавальної</a:t>
          </a: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діяльності</a:t>
          </a:r>
          <a:r>
            <a:rPr lang="ru-RU" sz="1800" i="1" dirty="0" smtClean="0">
              <a:latin typeface="Times New Roman" pitchFamily="18" charset="0"/>
              <a:cs typeface="Times New Roman" pitchFamily="18" charset="0"/>
            </a:rPr>
            <a:t>:</a:t>
          </a:r>
          <a:endParaRPr lang="ru-RU" sz="1800" i="1" dirty="0">
            <a:latin typeface="Times New Roman" pitchFamily="18" charset="0"/>
            <a:cs typeface="Times New Roman" pitchFamily="18" charset="0"/>
          </a:endParaRPr>
        </a:p>
      </dgm:t>
    </dgm:pt>
    <dgm:pt modelId="{3AE05ABD-C1BF-4208-87F9-F795198DA5CE}" type="parTrans" cxnId="{8C62CF9B-9CFF-4510-9CF6-67EB23C9E4FA}">
      <dgm:prSet/>
      <dgm:spPr/>
      <dgm:t>
        <a:bodyPr/>
        <a:lstStyle/>
        <a:p>
          <a:endParaRPr lang="ru-RU"/>
        </a:p>
      </dgm:t>
    </dgm:pt>
    <dgm:pt modelId="{E5E1B6AD-76A8-4AAE-B416-E8EE2249AC8F}" type="sibTrans" cxnId="{8C62CF9B-9CFF-4510-9CF6-67EB23C9E4FA}">
      <dgm:prSet/>
      <dgm:spPr/>
      <dgm:t>
        <a:bodyPr/>
        <a:lstStyle/>
        <a:p>
          <a:endParaRPr lang="ru-RU"/>
        </a:p>
      </dgm:t>
    </dgm:pt>
    <dgm:pt modelId="{48573715-EC2A-4382-920F-CFCB218E89CF}">
      <dgm:prSet phldrT="[Текст]" custT="1"/>
      <dgm:spPr/>
      <dgm:t>
        <a:bodyPr/>
        <a:lstStyle/>
        <a:p>
          <a:r>
            <a:rPr lang="ru-RU" sz="2000" dirty="0" err="1" smtClean="0">
              <a:solidFill>
                <a:srgbClr val="002060"/>
              </a:solidFill>
              <a:latin typeface="Times New Roman" pitchFamily="18" charset="0"/>
              <a:cs typeface="Times New Roman" pitchFamily="18" charset="0"/>
            </a:rPr>
            <a:t>пояснення</a:t>
          </a:r>
          <a:r>
            <a:rPr lang="ru-RU" sz="2000" dirty="0" smtClean="0">
              <a:solidFill>
                <a:srgbClr val="002060"/>
              </a:solidFill>
              <a:latin typeface="Times New Roman" pitchFamily="18" charset="0"/>
              <a:cs typeface="Times New Roman" pitchFamily="18" charset="0"/>
            </a:rPr>
            <a:t>,</a:t>
          </a:r>
          <a:endParaRPr lang="ru-RU" sz="2000" dirty="0">
            <a:solidFill>
              <a:srgbClr val="002060"/>
            </a:solidFill>
            <a:latin typeface="Times New Roman" pitchFamily="18" charset="0"/>
            <a:cs typeface="Times New Roman" pitchFamily="18" charset="0"/>
          </a:endParaRPr>
        </a:p>
      </dgm:t>
    </dgm:pt>
    <dgm:pt modelId="{4A4D8166-7730-4F2F-941A-6C0B21D2E0BB}" type="parTrans" cxnId="{99544DA0-FEB4-42AA-A6FE-429B6C988426}">
      <dgm:prSet/>
      <dgm:spPr/>
      <dgm:t>
        <a:bodyPr/>
        <a:lstStyle/>
        <a:p>
          <a:endParaRPr lang="ru-RU"/>
        </a:p>
      </dgm:t>
    </dgm:pt>
    <dgm:pt modelId="{5215F025-7B5F-4F65-811B-6A7C3A5D419F}" type="sibTrans" cxnId="{99544DA0-FEB4-42AA-A6FE-429B6C988426}">
      <dgm:prSet/>
      <dgm:spPr/>
      <dgm:t>
        <a:bodyPr/>
        <a:lstStyle/>
        <a:p>
          <a:endParaRPr lang="ru-RU"/>
        </a:p>
      </dgm:t>
    </dgm:pt>
    <dgm:pt modelId="{A1680414-D0AC-4062-A22F-E88A07B2ACED}">
      <dgm:prSet phldrT="[Текст]" custT="1"/>
      <dgm:spPr/>
      <dgm:t>
        <a:bodyPr/>
        <a:lstStyle/>
        <a:p>
          <a:r>
            <a:rPr lang="ru-RU" sz="1800" i="0" dirty="0" err="1" smtClean="0">
              <a:latin typeface="Times New Roman" pitchFamily="18" charset="0"/>
              <a:cs typeface="Times New Roman" pitchFamily="18" charset="0"/>
            </a:rPr>
            <a:t>Стимулювання</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і</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мотивація</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навчально-пізнавальної</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діяльності</a:t>
          </a:r>
          <a:r>
            <a:rPr lang="ru-RU" sz="1800" i="0" dirty="0" smtClean="0">
              <a:latin typeface="Times New Roman" pitchFamily="18" charset="0"/>
              <a:cs typeface="Times New Roman" pitchFamily="18" charset="0"/>
            </a:rPr>
            <a:t>: </a:t>
          </a:r>
          <a:endParaRPr lang="ru-RU" sz="1800" i="0" dirty="0">
            <a:latin typeface="Times New Roman" pitchFamily="18" charset="0"/>
            <a:cs typeface="Times New Roman" pitchFamily="18" charset="0"/>
          </a:endParaRPr>
        </a:p>
      </dgm:t>
    </dgm:pt>
    <dgm:pt modelId="{E311E9DB-B56B-4BB1-81BF-E968F59BBEB1}" type="parTrans" cxnId="{55743656-985D-4BEA-818E-C4AA79EA4FEF}">
      <dgm:prSet/>
      <dgm:spPr/>
      <dgm:t>
        <a:bodyPr/>
        <a:lstStyle/>
        <a:p>
          <a:endParaRPr lang="ru-RU"/>
        </a:p>
      </dgm:t>
    </dgm:pt>
    <dgm:pt modelId="{8204A2E1-FEB0-44FA-8932-3031BC4ED68E}" type="sibTrans" cxnId="{55743656-985D-4BEA-818E-C4AA79EA4FEF}">
      <dgm:prSet/>
      <dgm:spPr/>
      <dgm:t>
        <a:bodyPr/>
        <a:lstStyle/>
        <a:p>
          <a:endParaRPr lang="ru-RU"/>
        </a:p>
      </dgm:t>
    </dgm:pt>
    <dgm:pt modelId="{3CAE1FF0-23D1-4325-9B3D-D7F32A280F16}">
      <dgm:prSet phldrT="[Текст]" custT="1"/>
      <dgm:spPr/>
      <dgm:t>
        <a:bodyPr/>
        <a:lstStyle/>
        <a:p>
          <a:r>
            <a:rPr lang="ru-RU" sz="2000" dirty="0" err="1" smtClean="0">
              <a:solidFill>
                <a:srgbClr val="002060"/>
              </a:solidFill>
              <a:latin typeface="Times New Roman" pitchFamily="18" charset="0"/>
              <a:cs typeface="Times New Roman" pitchFamily="18" charset="0"/>
            </a:rPr>
            <a:t>навчальна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дискусія</a:t>
          </a:r>
          <a:r>
            <a:rPr lang="ru-RU" sz="2000" dirty="0" smtClean="0">
              <a:solidFill>
                <a:srgbClr val="002060"/>
              </a:solidFill>
              <a:latin typeface="Times New Roman" pitchFamily="18" charset="0"/>
              <a:cs typeface="Times New Roman" pitchFamily="18" charset="0"/>
            </a:rPr>
            <a:t>,</a:t>
          </a:r>
          <a:endParaRPr lang="ru-RU" sz="2000" dirty="0">
            <a:solidFill>
              <a:srgbClr val="002060"/>
            </a:solidFill>
            <a:latin typeface="Times New Roman" pitchFamily="18" charset="0"/>
            <a:cs typeface="Times New Roman" pitchFamily="18" charset="0"/>
          </a:endParaRPr>
        </a:p>
      </dgm:t>
    </dgm:pt>
    <dgm:pt modelId="{ECB65CE9-E164-4C40-ADD0-807AE2643B6B}" type="parTrans" cxnId="{00D33FD6-D826-48CD-B41C-DC6AF6B8F853}">
      <dgm:prSet/>
      <dgm:spPr/>
      <dgm:t>
        <a:bodyPr/>
        <a:lstStyle/>
        <a:p>
          <a:endParaRPr lang="ru-RU"/>
        </a:p>
      </dgm:t>
    </dgm:pt>
    <dgm:pt modelId="{B1812769-93FA-44D2-AD1A-2DD87B50C0D6}" type="sibTrans" cxnId="{00D33FD6-D826-48CD-B41C-DC6AF6B8F853}">
      <dgm:prSet/>
      <dgm:spPr/>
      <dgm:t>
        <a:bodyPr/>
        <a:lstStyle/>
        <a:p>
          <a:endParaRPr lang="ru-RU"/>
        </a:p>
      </dgm:t>
    </dgm:pt>
    <dgm:pt modelId="{72BEB413-AB12-4421-9C4C-38DC4F2EC3CB}">
      <dgm:prSet phldrT="[Текст]" custT="1"/>
      <dgm:spPr/>
      <dgm:t>
        <a:bodyPr/>
        <a:lstStyle/>
        <a:p>
          <a:r>
            <a:rPr lang="ru-RU" sz="1800" i="1" dirty="0" smtClean="0">
              <a:latin typeface="Times New Roman" pitchFamily="18" charset="0"/>
              <a:cs typeface="Times New Roman" pitchFamily="18" charset="0"/>
            </a:rPr>
            <a:t>Контроль і самоконтроль </a:t>
          </a:r>
          <a:r>
            <a:rPr lang="ru-RU" sz="1800" i="1" dirty="0" err="1" smtClean="0">
              <a:latin typeface="Times New Roman" pitchFamily="18" charset="0"/>
              <a:cs typeface="Times New Roman" pitchFamily="18" charset="0"/>
            </a:rPr>
            <a:t>навчально-пізнавальної</a:t>
          </a: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діяльності</a:t>
          </a:r>
          <a:r>
            <a:rPr lang="ru-RU" sz="1800" i="1" dirty="0" smtClean="0">
              <a:latin typeface="Times New Roman" pitchFamily="18" charset="0"/>
              <a:cs typeface="Times New Roman" pitchFamily="18" charset="0"/>
            </a:rPr>
            <a:t>: </a:t>
          </a:r>
          <a:endParaRPr lang="ru-RU" sz="1800" i="1" dirty="0">
            <a:latin typeface="Times New Roman" pitchFamily="18" charset="0"/>
            <a:cs typeface="Times New Roman" pitchFamily="18" charset="0"/>
          </a:endParaRPr>
        </a:p>
      </dgm:t>
    </dgm:pt>
    <dgm:pt modelId="{755A18DC-E4C5-49CE-9ED6-B8DD1D93C4EB}" type="parTrans" cxnId="{39739643-1CEA-46CB-B60F-8B04941B2512}">
      <dgm:prSet/>
      <dgm:spPr/>
      <dgm:t>
        <a:bodyPr/>
        <a:lstStyle/>
        <a:p>
          <a:endParaRPr lang="ru-RU"/>
        </a:p>
      </dgm:t>
    </dgm:pt>
    <dgm:pt modelId="{47AAD13B-C998-4FA5-BF0F-E2B962CD760C}" type="sibTrans" cxnId="{39739643-1CEA-46CB-B60F-8B04941B2512}">
      <dgm:prSet/>
      <dgm:spPr/>
      <dgm:t>
        <a:bodyPr/>
        <a:lstStyle/>
        <a:p>
          <a:endParaRPr lang="ru-RU"/>
        </a:p>
      </dgm:t>
    </dgm:pt>
    <dgm:pt modelId="{FA67CB8B-46DC-4DA9-8D11-2ED930512F94}">
      <dgm:prSet phldrT="[Текст]" custT="1"/>
      <dgm:spPr/>
      <dgm:t>
        <a:bodyPr/>
        <a:lstStyle/>
        <a:p>
          <a:r>
            <a:rPr lang="ru-RU" sz="2000" dirty="0" err="1" smtClean="0">
              <a:solidFill>
                <a:srgbClr val="002060"/>
              </a:solidFill>
              <a:latin typeface="Times New Roman" pitchFamily="18" charset="0"/>
              <a:cs typeface="Times New Roman" pitchFamily="18" charset="0"/>
            </a:rPr>
            <a:t>усний</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dgm:t>
    </dgm:pt>
    <dgm:pt modelId="{FB4818BB-7568-4F19-964A-8D40C22FD5A4}" type="parTrans" cxnId="{C6BE325B-AD06-4EC0-B3D3-475D3E55DBDD}">
      <dgm:prSet/>
      <dgm:spPr/>
      <dgm:t>
        <a:bodyPr/>
        <a:lstStyle/>
        <a:p>
          <a:endParaRPr lang="ru-RU"/>
        </a:p>
      </dgm:t>
    </dgm:pt>
    <dgm:pt modelId="{906BAC2D-723F-45E8-8FA2-7BCEEC1CDD9B}" type="sibTrans" cxnId="{C6BE325B-AD06-4EC0-B3D3-475D3E55DBDD}">
      <dgm:prSet/>
      <dgm:spPr/>
      <dgm:t>
        <a:bodyPr/>
        <a:lstStyle/>
        <a:p>
          <a:endParaRPr lang="ru-RU"/>
        </a:p>
      </dgm:t>
    </dgm:pt>
    <dgm:pt modelId="{15896EA8-13E4-4652-8767-1E8556D1DE00}">
      <dgm:prSet phldrT="[Текст]" custT="1"/>
      <dgm:spPr/>
      <dgm:t>
        <a:bodyPr/>
        <a:lstStyle/>
        <a:p>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інструктаж</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dgm:t>
    </dgm:pt>
    <dgm:pt modelId="{11C7B9AF-7D31-4080-AB77-4ACCD204C3D7}" type="parTrans" cxnId="{332BBC74-79D2-497F-AA10-302809D63518}">
      <dgm:prSet/>
      <dgm:spPr/>
      <dgm:t>
        <a:bodyPr/>
        <a:lstStyle/>
        <a:p>
          <a:endParaRPr lang="ru-RU"/>
        </a:p>
      </dgm:t>
    </dgm:pt>
    <dgm:pt modelId="{E7E6C68F-9D01-465E-97BC-AE3EA519D40B}" type="sibTrans" cxnId="{332BBC74-79D2-497F-AA10-302809D63518}">
      <dgm:prSet/>
      <dgm:spPr/>
      <dgm:t>
        <a:bodyPr/>
        <a:lstStyle/>
        <a:p>
          <a:endParaRPr lang="ru-RU"/>
        </a:p>
      </dgm:t>
    </dgm:pt>
    <dgm:pt modelId="{9C15D382-D910-4E0C-B93F-1C17CD3386C7}">
      <dgm:prSet phldrT="[Текст]" custT="1"/>
      <dgm:spPr/>
      <dgm:t>
        <a:bodyPr/>
        <a:lstStyle/>
        <a:p>
          <a:r>
            <a:rPr lang="ru-RU" sz="2000" dirty="0" err="1" smtClean="0">
              <a:solidFill>
                <a:srgbClr val="002060"/>
              </a:solidFill>
              <a:latin typeface="Times New Roman" pitchFamily="18" charset="0"/>
              <a:cs typeface="Times New Roman" pitchFamily="18" charset="0"/>
            </a:rPr>
            <a:t>розповідь</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бесіда</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dgm:t>
    </dgm:pt>
    <dgm:pt modelId="{1DE4BA53-F01E-44F0-9211-1B08AB073B9A}" type="parTrans" cxnId="{0DDEE933-84B0-44BA-9182-5C74DC690111}">
      <dgm:prSet/>
      <dgm:spPr/>
      <dgm:t>
        <a:bodyPr/>
        <a:lstStyle/>
        <a:p>
          <a:endParaRPr lang="ru-RU"/>
        </a:p>
      </dgm:t>
    </dgm:pt>
    <dgm:pt modelId="{3A0A8787-D234-4CE8-873A-072F2A8A8428}" type="sibTrans" cxnId="{0DDEE933-84B0-44BA-9182-5C74DC690111}">
      <dgm:prSet/>
      <dgm:spPr/>
      <dgm:t>
        <a:bodyPr/>
        <a:lstStyle/>
        <a:p>
          <a:endParaRPr lang="ru-RU"/>
        </a:p>
      </dgm:t>
    </dgm:pt>
    <dgm:pt modelId="{C51601CD-8437-48D0-8150-9A937B19D503}">
      <dgm:prSet phldrT="[Текст]" custT="1"/>
      <dgm:spPr/>
      <dgm:t>
        <a:bodyPr/>
        <a:lstStyle/>
        <a:p>
          <a:r>
            <a:rPr lang="ru-RU" sz="2000" dirty="0" smtClean="0">
              <a:solidFill>
                <a:srgbClr val="002060"/>
              </a:solidFill>
              <a:latin typeface="Times New Roman" pitchFamily="18" charset="0"/>
              <a:cs typeface="Times New Roman" pitchFamily="18" charset="0"/>
            </a:rPr>
            <a:t>робота з </a:t>
          </a:r>
          <a:r>
            <a:rPr lang="ru-RU" sz="2000" dirty="0" err="1" smtClean="0">
              <a:solidFill>
                <a:srgbClr val="002060"/>
              </a:solidFill>
              <a:latin typeface="Times New Roman" pitchFamily="18" charset="0"/>
              <a:cs typeface="Times New Roman" pitchFamily="18" charset="0"/>
            </a:rPr>
            <a:t>підручником</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dgm:t>
    </dgm:pt>
    <dgm:pt modelId="{FE56582F-2704-4BAB-8A3D-55633CE97FEE}" type="parTrans" cxnId="{67EC80E4-96C4-4F21-96B4-4E39734EC58F}">
      <dgm:prSet/>
      <dgm:spPr/>
      <dgm:t>
        <a:bodyPr/>
        <a:lstStyle/>
        <a:p>
          <a:endParaRPr lang="ru-RU"/>
        </a:p>
      </dgm:t>
    </dgm:pt>
    <dgm:pt modelId="{89E7AF4A-265F-4721-BD68-ED46320B132D}" type="sibTrans" cxnId="{67EC80E4-96C4-4F21-96B4-4E39734EC58F}">
      <dgm:prSet/>
      <dgm:spPr/>
      <dgm:t>
        <a:bodyPr/>
        <a:lstStyle/>
        <a:p>
          <a:endParaRPr lang="ru-RU"/>
        </a:p>
      </dgm:t>
    </dgm:pt>
    <dgm:pt modelId="{A6769354-9E33-4FDB-ADB6-CE2DB318213B}">
      <dgm:prSet phldrT="[Текст]" custT="1"/>
      <dgm:spPr/>
      <dgm:t>
        <a:bodyPr/>
        <a:lstStyle/>
        <a:p>
          <a:r>
            <a:rPr lang="ru-RU" sz="2000" dirty="0" err="1" smtClean="0">
              <a:solidFill>
                <a:srgbClr val="002060"/>
              </a:solidFill>
              <a:latin typeface="Times New Roman" pitchFamily="18" charset="0"/>
              <a:cs typeface="Times New Roman" pitchFamily="18" charset="0"/>
            </a:rPr>
            <a:t>ілюстрування</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dgm:t>
    </dgm:pt>
    <dgm:pt modelId="{4EDCCDDB-1474-412F-9BDC-B2B9CBDCFF45}" type="parTrans" cxnId="{A2FE1AC1-C9C3-4C1B-8E4C-5BA63A2A6032}">
      <dgm:prSet/>
      <dgm:spPr/>
      <dgm:t>
        <a:bodyPr/>
        <a:lstStyle/>
        <a:p>
          <a:endParaRPr lang="ru-RU"/>
        </a:p>
      </dgm:t>
    </dgm:pt>
    <dgm:pt modelId="{161BE2D5-DDF3-4F7B-A0BD-664DCE809679}" type="sibTrans" cxnId="{A2FE1AC1-C9C3-4C1B-8E4C-5BA63A2A6032}">
      <dgm:prSet/>
      <dgm:spPr/>
      <dgm:t>
        <a:bodyPr/>
        <a:lstStyle/>
        <a:p>
          <a:endParaRPr lang="ru-RU"/>
        </a:p>
      </dgm:t>
    </dgm:pt>
    <dgm:pt modelId="{D102239C-CF20-4D03-967A-B4C880D7B317}">
      <dgm:prSet phldrT="[Текст]" custT="1"/>
      <dgm:spPr/>
      <dgm:t>
        <a:bodyPr/>
        <a:lstStyle/>
        <a:p>
          <a:r>
            <a:rPr lang="ru-RU" sz="2000" dirty="0" err="1" smtClean="0">
              <a:solidFill>
                <a:srgbClr val="002060"/>
              </a:solidFill>
              <a:latin typeface="Times New Roman" pitchFamily="18" charset="0"/>
              <a:cs typeface="Times New Roman" pitchFamily="18" charset="0"/>
            </a:rPr>
            <a:t>самостійне</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спостереження</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dgm:t>
    </dgm:pt>
    <dgm:pt modelId="{73637525-A415-4490-A2A5-09D484C7BF12}" type="parTrans" cxnId="{E0B9F1F1-DE16-4D95-A89C-FA6CC179BE76}">
      <dgm:prSet/>
      <dgm:spPr/>
      <dgm:t>
        <a:bodyPr/>
        <a:lstStyle/>
        <a:p>
          <a:endParaRPr lang="ru-RU"/>
        </a:p>
      </dgm:t>
    </dgm:pt>
    <dgm:pt modelId="{3F5E4E17-E7C4-4C08-8DAC-78BC17A5023A}" type="sibTrans" cxnId="{E0B9F1F1-DE16-4D95-A89C-FA6CC179BE76}">
      <dgm:prSet/>
      <dgm:spPr/>
      <dgm:t>
        <a:bodyPr/>
        <a:lstStyle/>
        <a:p>
          <a:endParaRPr lang="ru-RU"/>
        </a:p>
      </dgm:t>
    </dgm:pt>
    <dgm:pt modelId="{71370FFD-D66F-462E-A17E-FC8415B28B19}">
      <dgm:prSet phldrT="[Текст]" custT="1"/>
      <dgm:spPr/>
      <dgm:t>
        <a:bodyPr/>
        <a:lstStyle/>
        <a:p>
          <a:r>
            <a:rPr lang="ru-RU" sz="2000" dirty="0" err="1" smtClean="0">
              <a:solidFill>
                <a:srgbClr val="002060"/>
              </a:solidFill>
              <a:latin typeface="Times New Roman" pitchFamily="18" charset="0"/>
              <a:cs typeface="Times New Roman" pitchFamily="18" charset="0"/>
            </a:rPr>
            <a:t>вправи</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dgm:t>
    </dgm:pt>
    <dgm:pt modelId="{2B4D54CE-1818-452D-81A7-88FC1449E41A}" type="parTrans" cxnId="{11E7B711-6413-45B0-80B1-BF3D3C198765}">
      <dgm:prSet/>
      <dgm:spPr/>
      <dgm:t>
        <a:bodyPr/>
        <a:lstStyle/>
        <a:p>
          <a:endParaRPr lang="ru-RU"/>
        </a:p>
      </dgm:t>
    </dgm:pt>
    <dgm:pt modelId="{99829A45-85DC-42E4-BB82-33820C26D41C}" type="sibTrans" cxnId="{11E7B711-6413-45B0-80B1-BF3D3C198765}">
      <dgm:prSet/>
      <dgm:spPr/>
      <dgm:t>
        <a:bodyPr/>
        <a:lstStyle/>
        <a:p>
          <a:endParaRPr lang="ru-RU"/>
        </a:p>
      </dgm:t>
    </dgm:pt>
    <dgm:pt modelId="{458F1B7E-E8CD-4392-B755-239445801719}">
      <dgm:prSet phldrT="[Текст]" custT="1"/>
      <dgm:spPr/>
      <dgm:t>
        <a:bodyPr/>
        <a:lstStyle/>
        <a:p>
          <a:r>
            <a:rPr lang="ru-RU" sz="2000" dirty="0" err="1" smtClean="0">
              <a:solidFill>
                <a:srgbClr val="002060"/>
              </a:solidFill>
              <a:latin typeface="Times New Roman" pitchFamily="18" charset="0"/>
              <a:cs typeface="Times New Roman" pitchFamily="18" charset="0"/>
            </a:rPr>
            <a:t>лабораторні</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практичні</a:t>
          </a:r>
          <a:r>
            <a:rPr lang="ru-RU" sz="2000" dirty="0" smtClean="0">
              <a:solidFill>
                <a:srgbClr val="002060"/>
              </a:solidFill>
              <a:latin typeface="Times New Roman" pitchFamily="18" charset="0"/>
              <a:cs typeface="Times New Roman" pitchFamily="18" charset="0"/>
            </a:rPr>
            <a:t> і </a:t>
          </a:r>
          <a:r>
            <a:rPr lang="ru-RU" sz="2000" dirty="0" err="1" smtClean="0">
              <a:solidFill>
                <a:srgbClr val="002060"/>
              </a:solidFill>
              <a:latin typeface="Times New Roman" pitchFamily="18" charset="0"/>
              <a:cs typeface="Times New Roman" pitchFamily="18" charset="0"/>
            </a:rPr>
            <a:t>дослідні</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роботи</a:t>
          </a:r>
          <a:endParaRPr lang="ru-RU" sz="2000" dirty="0">
            <a:solidFill>
              <a:srgbClr val="002060"/>
            </a:solidFill>
            <a:latin typeface="Times New Roman" pitchFamily="18" charset="0"/>
            <a:cs typeface="Times New Roman" pitchFamily="18" charset="0"/>
          </a:endParaRPr>
        </a:p>
      </dgm:t>
    </dgm:pt>
    <dgm:pt modelId="{E9F21640-272A-4407-B68B-EF7CFDA3E2B6}" type="parTrans" cxnId="{EA7680ED-2C61-40CE-B3B4-2BB9C2468D83}">
      <dgm:prSet/>
      <dgm:spPr/>
      <dgm:t>
        <a:bodyPr/>
        <a:lstStyle/>
        <a:p>
          <a:endParaRPr lang="ru-RU"/>
        </a:p>
      </dgm:t>
    </dgm:pt>
    <dgm:pt modelId="{AA4C4F72-10A8-4C38-BA45-2243045A2DF0}" type="sibTrans" cxnId="{EA7680ED-2C61-40CE-B3B4-2BB9C2468D83}">
      <dgm:prSet/>
      <dgm:spPr/>
      <dgm:t>
        <a:bodyPr/>
        <a:lstStyle/>
        <a:p>
          <a:endParaRPr lang="ru-RU"/>
        </a:p>
      </dgm:t>
    </dgm:pt>
    <dgm:pt modelId="{2F82721D-9F1F-4546-8813-E2F24F8B3CF8}">
      <dgm:prSet phldrT="[Текст]" custT="1"/>
      <dgm:spPr/>
      <dgm:t>
        <a:bodyPr/>
        <a:lstStyle/>
        <a:p>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пізнавальні</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ігри</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dgm:t>
    </dgm:pt>
    <dgm:pt modelId="{F96C6FC2-69F9-41BE-A357-8BB6E3E8A3D0}" type="parTrans" cxnId="{DECF2A8D-DAB2-4E0C-BE94-3873C50B1377}">
      <dgm:prSet/>
      <dgm:spPr/>
      <dgm:t>
        <a:bodyPr/>
        <a:lstStyle/>
        <a:p>
          <a:endParaRPr lang="ru-RU"/>
        </a:p>
      </dgm:t>
    </dgm:pt>
    <dgm:pt modelId="{1F80A8F6-0BDC-47D7-AB8B-AC49909498BD}" type="sibTrans" cxnId="{DECF2A8D-DAB2-4E0C-BE94-3873C50B1377}">
      <dgm:prSet/>
      <dgm:spPr/>
      <dgm:t>
        <a:bodyPr/>
        <a:lstStyle/>
        <a:p>
          <a:endParaRPr lang="ru-RU"/>
        </a:p>
      </dgm:t>
    </dgm:pt>
    <dgm:pt modelId="{9E1F1E7D-9030-40B9-B695-BE41810DB994}">
      <dgm:prSet phldrT="[Текст]" custT="1"/>
      <dgm:spPr/>
      <dgm:t>
        <a:bodyPr/>
        <a:lstStyle/>
        <a:p>
          <a:r>
            <a:rPr lang="ru-RU" sz="2000" dirty="0" err="1" smtClean="0">
              <a:solidFill>
                <a:srgbClr val="002060"/>
              </a:solidFill>
              <a:latin typeface="Times New Roman" pitchFamily="18" charset="0"/>
              <a:cs typeface="Times New Roman" pitchFamily="18" charset="0"/>
            </a:rPr>
            <a:t>створення</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ситуації</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інтересу</a:t>
          </a:r>
          <a:r>
            <a:rPr lang="ru-RU" sz="2000" dirty="0" smtClean="0">
              <a:solidFill>
                <a:srgbClr val="002060"/>
              </a:solidFill>
              <a:latin typeface="Times New Roman" pitchFamily="18" charset="0"/>
              <a:cs typeface="Times New Roman" pitchFamily="18" charset="0"/>
            </a:rPr>
            <a:t> і </a:t>
          </a:r>
          <a:r>
            <a:rPr lang="ru-RU" sz="2000" dirty="0" err="1" smtClean="0">
              <a:solidFill>
                <a:srgbClr val="002060"/>
              </a:solidFill>
              <a:latin typeface="Times New Roman" pitchFamily="18" charset="0"/>
              <a:cs typeface="Times New Roman" pitchFamily="18" charset="0"/>
            </a:rPr>
            <a:t>новизни</a:t>
          </a:r>
          <a:r>
            <a:rPr lang="ru-RU" sz="2000" dirty="0" smtClean="0">
              <a:solidFill>
                <a:srgbClr val="002060"/>
              </a:solidFill>
              <a:latin typeface="Times New Roman" pitchFamily="18" charset="0"/>
              <a:cs typeface="Times New Roman" pitchFamily="18" charset="0"/>
            </a:rPr>
            <a:t> у </a:t>
          </a:r>
          <a:r>
            <a:rPr lang="ru-RU" sz="2000" dirty="0" err="1" smtClean="0">
              <a:solidFill>
                <a:srgbClr val="002060"/>
              </a:solidFill>
              <a:latin typeface="Times New Roman" pitchFamily="18" charset="0"/>
              <a:cs typeface="Times New Roman" pitchFamily="18" charset="0"/>
            </a:rPr>
            <a:t>процесі</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викладання</a:t>
          </a:r>
          <a:r>
            <a:rPr lang="ru-RU" sz="2000" dirty="0" smtClean="0">
              <a:solidFill>
                <a:srgbClr val="002060"/>
              </a:solidFill>
              <a:latin typeface="Times New Roman" pitchFamily="18" charset="0"/>
              <a:cs typeface="Times New Roman" pitchFamily="18" charset="0"/>
            </a:rPr>
            <a:t>,</a:t>
          </a:r>
          <a:endParaRPr lang="ru-RU" sz="2000" dirty="0">
            <a:solidFill>
              <a:srgbClr val="002060"/>
            </a:solidFill>
            <a:latin typeface="Times New Roman" pitchFamily="18" charset="0"/>
            <a:cs typeface="Times New Roman" pitchFamily="18" charset="0"/>
          </a:endParaRPr>
        </a:p>
      </dgm:t>
    </dgm:pt>
    <dgm:pt modelId="{3342F265-EE55-4412-B736-E95F2859F8D5}" type="parTrans" cxnId="{7DD87AB1-4E09-437D-A22A-CFA6ABEA35BE}">
      <dgm:prSet/>
      <dgm:spPr/>
      <dgm:t>
        <a:bodyPr/>
        <a:lstStyle/>
        <a:p>
          <a:endParaRPr lang="ru-RU"/>
        </a:p>
      </dgm:t>
    </dgm:pt>
    <dgm:pt modelId="{61A250EE-1585-4294-9C31-E45B5DA0B19E}" type="sibTrans" cxnId="{7DD87AB1-4E09-437D-A22A-CFA6ABEA35BE}">
      <dgm:prSet/>
      <dgm:spPr/>
      <dgm:t>
        <a:bodyPr/>
        <a:lstStyle/>
        <a:p>
          <a:endParaRPr lang="ru-RU"/>
        </a:p>
      </dgm:t>
    </dgm:pt>
    <dgm:pt modelId="{61041D35-BB6C-45BF-83C1-6293E15BB65A}">
      <dgm:prSet phldrT="[Текст]" custT="1"/>
      <dgm:spPr/>
      <dgm:t>
        <a:bodyPr/>
        <a:lstStyle/>
        <a:p>
          <a:r>
            <a:rPr lang="ru-RU" sz="2000" dirty="0" smtClean="0">
              <a:solidFill>
                <a:srgbClr val="002060"/>
              </a:solidFill>
              <a:latin typeface="Times New Roman" pitchFamily="18" charset="0"/>
              <a:cs typeface="Times New Roman" pitchFamily="18" charset="0"/>
            </a:rPr>
            <a:t> опора на </a:t>
          </a:r>
          <a:r>
            <a:rPr lang="ru-RU" sz="2000" dirty="0" err="1" smtClean="0">
              <a:solidFill>
                <a:srgbClr val="002060"/>
              </a:solidFill>
              <a:latin typeface="Times New Roman" pitchFamily="18" charset="0"/>
              <a:cs typeface="Times New Roman" pitchFamily="18" charset="0"/>
            </a:rPr>
            <a:t>життєвий</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досвід</a:t>
          </a:r>
          <a:r>
            <a:rPr lang="ru-RU" sz="2000" dirty="0" smtClean="0">
              <a:solidFill>
                <a:srgbClr val="002060"/>
              </a:solidFill>
              <a:latin typeface="Times New Roman" pitchFamily="18" charset="0"/>
              <a:cs typeface="Times New Roman" pitchFamily="18" charset="0"/>
            </a:rPr>
            <a:t> студента, </a:t>
          </a:r>
          <a:endParaRPr lang="ru-RU" sz="2000" dirty="0">
            <a:solidFill>
              <a:srgbClr val="002060"/>
            </a:solidFill>
            <a:latin typeface="Times New Roman" pitchFamily="18" charset="0"/>
            <a:cs typeface="Times New Roman" pitchFamily="18" charset="0"/>
          </a:endParaRPr>
        </a:p>
      </dgm:t>
    </dgm:pt>
    <dgm:pt modelId="{68DC6E59-CA3E-4171-ABA2-05ED51D94C06}" type="parTrans" cxnId="{C73723B4-A967-4094-A234-912FE42E220C}">
      <dgm:prSet/>
      <dgm:spPr/>
      <dgm:t>
        <a:bodyPr/>
        <a:lstStyle/>
        <a:p>
          <a:endParaRPr lang="ru-RU"/>
        </a:p>
      </dgm:t>
    </dgm:pt>
    <dgm:pt modelId="{BF49C01D-C2C7-4EBE-BE5B-2F82C592EE81}" type="sibTrans" cxnId="{C73723B4-A967-4094-A234-912FE42E220C}">
      <dgm:prSet/>
      <dgm:spPr/>
      <dgm:t>
        <a:bodyPr/>
        <a:lstStyle/>
        <a:p>
          <a:endParaRPr lang="ru-RU"/>
        </a:p>
      </dgm:t>
    </dgm:pt>
    <dgm:pt modelId="{B96936E9-AEF0-4849-A2DE-F870A1787FA2}">
      <dgm:prSet phldrT="[Текст]" custT="1"/>
      <dgm:spPr/>
      <dgm:t>
        <a:bodyPr/>
        <a:lstStyle/>
        <a:p>
          <a:r>
            <a:rPr lang="ru-RU" sz="2000" dirty="0" err="1" smtClean="0">
              <a:solidFill>
                <a:srgbClr val="002060"/>
              </a:solidFill>
              <a:latin typeface="Times New Roman" pitchFamily="18" charset="0"/>
              <a:cs typeface="Times New Roman" pitchFamily="18" charset="0"/>
            </a:rPr>
            <a:t>стимулювання</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обов’язку</a:t>
          </a:r>
          <a:r>
            <a:rPr lang="ru-RU" sz="2000" dirty="0" smtClean="0">
              <a:solidFill>
                <a:srgbClr val="002060"/>
              </a:solidFill>
              <a:latin typeface="Times New Roman" pitchFamily="18" charset="0"/>
              <a:cs typeface="Times New Roman" pitchFamily="18" charset="0"/>
            </a:rPr>
            <a:t> і </a:t>
          </a:r>
          <a:r>
            <a:rPr lang="ru-RU" sz="2000" dirty="0" err="1" smtClean="0">
              <a:solidFill>
                <a:srgbClr val="002060"/>
              </a:solidFill>
              <a:latin typeface="Times New Roman" pitchFamily="18" charset="0"/>
              <a:cs typeface="Times New Roman" pitchFamily="18" charset="0"/>
            </a:rPr>
            <a:t>відповідальності</a:t>
          </a:r>
          <a:r>
            <a:rPr lang="ru-RU" sz="2000" dirty="0" smtClean="0">
              <a:solidFill>
                <a:srgbClr val="002060"/>
              </a:solidFill>
              <a:latin typeface="Times New Roman" pitchFamily="18" charset="0"/>
              <a:cs typeface="Times New Roman" pitchFamily="18" charset="0"/>
            </a:rPr>
            <a:t> у </a:t>
          </a:r>
          <a:r>
            <a:rPr lang="ru-RU" sz="2000" dirty="0" err="1" smtClean="0">
              <a:solidFill>
                <a:srgbClr val="002060"/>
              </a:solidFill>
              <a:latin typeface="Times New Roman" pitchFamily="18" charset="0"/>
              <a:cs typeface="Times New Roman" pitchFamily="18" charset="0"/>
            </a:rPr>
            <a:t>навчанні</a:t>
          </a:r>
          <a:endParaRPr lang="ru-RU" sz="2000" dirty="0">
            <a:solidFill>
              <a:srgbClr val="002060"/>
            </a:solidFill>
            <a:latin typeface="Times New Roman" pitchFamily="18" charset="0"/>
            <a:cs typeface="Times New Roman" pitchFamily="18" charset="0"/>
          </a:endParaRPr>
        </a:p>
      </dgm:t>
    </dgm:pt>
    <dgm:pt modelId="{2F8E55CE-B1B8-4C9D-BDD0-C3B9324FB960}" type="parTrans" cxnId="{B76AA022-FB1C-4B29-B4AA-E5E634195906}">
      <dgm:prSet/>
      <dgm:spPr/>
      <dgm:t>
        <a:bodyPr/>
        <a:lstStyle/>
        <a:p>
          <a:endParaRPr lang="ru-RU"/>
        </a:p>
      </dgm:t>
    </dgm:pt>
    <dgm:pt modelId="{EB8BC835-3C4F-4D64-B12F-E0C2376E4D56}" type="sibTrans" cxnId="{B76AA022-FB1C-4B29-B4AA-E5E634195906}">
      <dgm:prSet/>
      <dgm:spPr/>
      <dgm:t>
        <a:bodyPr/>
        <a:lstStyle/>
        <a:p>
          <a:endParaRPr lang="ru-RU"/>
        </a:p>
      </dgm:t>
    </dgm:pt>
    <dgm:pt modelId="{F9B05773-BBC4-44F7-9C18-8C6873BC4BAA}">
      <dgm:prSet phldrT="[Текст]" custT="1"/>
      <dgm:spPr/>
      <dgm:t>
        <a:bodyPr/>
        <a:lstStyle/>
        <a:p>
          <a:r>
            <a:rPr lang="ru-RU" sz="2000" dirty="0" err="1" smtClean="0">
              <a:solidFill>
                <a:srgbClr val="002060"/>
              </a:solidFill>
              <a:latin typeface="Times New Roman" pitchFamily="18" charset="0"/>
              <a:cs typeface="Times New Roman" pitchFamily="18" charset="0"/>
            </a:rPr>
            <a:t>письмовий</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dgm:t>
    </dgm:pt>
    <dgm:pt modelId="{9BBCBB80-EB15-4356-A559-564C8877DA42}" type="parTrans" cxnId="{181AEC11-EC2B-4D9D-B091-57321D7B6E3B}">
      <dgm:prSet/>
      <dgm:spPr/>
      <dgm:t>
        <a:bodyPr/>
        <a:lstStyle/>
        <a:p>
          <a:endParaRPr lang="ru-RU"/>
        </a:p>
      </dgm:t>
    </dgm:pt>
    <dgm:pt modelId="{EB5DF600-EFE0-411C-876B-306DD935184F}" type="sibTrans" cxnId="{181AEC11-EC2B-4D9D-B091-57321D7B6E3B}">
      <dgm:prSet/>
      <dgm:spPr/>
      <dgm:t>
        <a:bodyPr/>
        <a:lstStyle/>
        <a:p>
          <a:endParaRPr lang="ru-RU"/>
        </a:p>
      </dgm:t>
    </dgm:pt>
    <dgm:pt modelId="{7E72D622-5027-4B91-BA07-8404D1F9698E}">
      <dgm:prSet phldrT="[Текст]" custT="1"/>
      <dgm:spPr/>
      <dgm:t>
        <a:bodyPr/>
        <a:lstStyle/>
        <a:p>
          <a:r>
            <a:rPr lang="ru-RU" sz="2000" dirty="0" err="1" smtClean="0">
              <a:solidFill>
                <a:srgbClr val="002060"/>
              </a:solidFill>
              <a:latin typeface="Times New Roman" pitchFamily="18" charset="0"/>
              <a:cs typeface="Times New Roman" pitchFamily="18" charset="0"/>
            </a:rPr>
            <a:t>тестовий</a:t>
          </a:r>
          <a:r>
            <a:rPr lang="ru-RU" sz="2000" dirty="0" smtClean="0">
              <a:solidFill>
                <a:srgbClr val="002060"/>
              </a:solidFill>
              <a:latin typeface="Times New Roman" pitchFamily="18" charset="0"/>
              <a:cs typeface="Times New Roman" pitchFamily="18" charset="0"/>
            </a:rPr>
            <a:t>,</a:t>
          </a:r>
          <a:endParaRPr lang="ru-RU" sz="2000" dirty="0">
            <a:solidFill>
              <a:srgbClr val="002060"/>
            </a:solidFill>
            <a:latin typeface="Times New Roman" pitchFamily="18" charset="0"/>
            <a:cs typeface="Times New Roman" pitchFamily="18" charset="0"/>
          </a:endParaRPr>
        </a:p>
      </dgm:t>
    </dgm:pt>
    <dgm:pt modelId="{8632D68E-70DB-4C6A-9981-E9BA311BF40A}" type="parTrans" cxnId="{8A751C4B-3732-465E-B546-6EA8767AB80F}">
      <dgm:prSet/>
      <dgm:spPr/>
      <dgm:t>
        <a:bodyPr/>
        <a:lstStyle/>
        <a:p>
          <a:endParaRPr lang="ru-RU"/>
        </a:p>
      </dgm:t>
    </dgm:pt>
    <dgm:pt modelId="{A6838758-1830-4BEC-BB45-928FCC3CF71D}" type="sibTrans" cxnId="{8A751C4B-3732-465E-B546-6EA8767AB80F}">
      <dgm:prSet/>
      <dgm:spPr/>
      <dgm:t>
        <a:bodyPr/>
        <a:lstStyle/>
        <a:p>
          <a:endParaRPr lang="ru-RU"/>
        </a:p>
      </dgm:t>
    </dgm:pt>
    <dgm:pt modelId="{A3190D07-CCC3-451E-ACDA-2C297933088E}">
      <dgm:prSet phldrT="[Текст]" custT="1"/>
      <dgm:spPr/>
      <dgm:t>
        <a:bodyPr/>
        <a:lstStyle/>
        <a:p>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графічний</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dgm:t>
    </dgm:pt>
    <dgm:pt modelId="{C281A5F2-2E81-452E-842C-32B10DAC94E7}" type="parTrans" cxnId="{1E4E6E90-B1F2-470F-A2CF-8E436313BBA1}">
      <dgm:prSet/>
      <dgm:spPr/>
      <dgm:t>
        <a:bodyPr/>
        <a:lstStyle/>
        <a:p>
          <a:endParaRPr lang="ru-RU"/>
        </a:p>
      </dgm:t>
    </dgm:pt>
    <dgm:pt modelId="{726FD17E-09FF-47E5-9908-40667B5C8D9A}" type="sibTrans" cxnId="{1E4E6E90-B1F2-470F-A2CF-8E436313BBA1}">
      <dgm:prSet/>
      <dgm:spPr/>
      <dgm:t>
        <a:bodyPr/>
        <a:lstStyle/>
        <a:p>
          <a:endParaRPr lang="ru-RU"/>
        </a:p>
      </dgm:t>
    </dgm:pt>
    <dgm:pt modelId="{7F976132-2D79-48E5-821B-0555BC63DFC3}">
      <dgm:prSet phldrT="[Текст]" custT="1"/>
      <dgm:spPr/>
      <dgm:t>
        <a:bodyPr/>
        <a:lstStyle/>
        <a:p>
          <a:r>
            <a:rPr lang="ru-RU" sz="2000" dirty="0" err="1" smtClean="0">
              <a:solidFill>
                <a:srgbClr val="002060"/>
              </a:solidFill>
              <a:latin typeface="Times New Roman" pitchFamily="18" charset="0"/>
              <a:cs typeface="Times New Roman" pitchFamily="18" charset="0"/>
            </a:rPr>
            <a:t>програмований</a:t>
          </a:r>
          <a:r>
            <a:rPr lang="ru-RU"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dgm:t>
    </dgm:pt>
    <dgm:pt modelId="{C3D7B767-336E-444C-BF32-8A00199947E8}" type="parTrans" cxnId="{ED113406-A1FA-4B67-B257-148FFB20E6DC}">
      <dgm:prSet/>
      <dgm:spPr/>
      <dgm:t>
        <a:bodyPr/>
        <a:lstStyle/>
        <a:p>
          <a:endParaRPr lang="ru-RU"/>
        </a:p>
      </dgm:t>
    </dgm:pt>
    <dgm:pt modelId="{70B8BE2A-CE51-441C-8B76-4D5F96648A4B}" type="sibTrans" cxnId="{ED113406-A1FA-4B67-B257-148FFB20E6DC}">
      <dgm:prSet/>
      <dgm:spPr/>
      <dgm:t>
        <a:bodyPr/>
        <a:lstStyle/>
        <a:p>
          <a:endParaRPr lang="ru-RU"/>
        </a:p>
      </dgm:t>
    </dgm:pt>
    <dgm:pt modelId="{0FB69F8A-6FDB-4820-A88E-D120FBA968FB}">
      <dgm:prSet phldrT="[Текст]" custT="1"/>
      <dgm:spPr/>
      <dgm:t>
        <a:bodyPr/>
        <a:lstStyle/>
        <a:p>
          <a:r>
            <a:rPr lang="ru-RU" sz="2000" dirty="0" smtClean="0">
              <a:solidFill>
                <a:srgbClr val="002060"/>
              </a:solidFill>
              <a:latin typeface="Times New Roman" pitchFamily="18" charset="0"/>
              <a:cs typeface="Times New Roman" pitchFamily="18" charset="0"/>
            </a:rPr>
            <a:t>самоконтроль і </a:t>
          </a:r>
          <a:r>
            <a:rPr lang="ru-RU" sz="2000" dirty="0" err="1" smtClean="0">
              <a:solidFill>
                <a:srgbClr val="002060"/>
              </a:solidFill>
              <a:latin typeface="Times New Roman" pitchFamily="18" charset="0"/>
              <a:cs typeface="Times New Roman" pitchFamily="18" charset="0"/>
            </a:rPr>
            <a:t>самооцінка</a:t>
          </a:r>
          <a:r>
            <a:rPr lang="ru-RU" sz="2000" dirty="0" smtClean="0">
              <a:solidFill>
                <a:srgbClr val="002060"/>
              </a:solidFill>
              <a:latin typeface="Times New Roman" pitchFamily="18" charset="0"/>
              <a:cs typeface="Times New Roman" pitchFamily="18" charset="0"/>
            </a:rPr>
            <a:t> у </a:t>
          </a:r>
          <a:r>
            <a:rPr lang="ru-RU" sz="2000" dirty="0" err="1" smtClean="0">
              <a:solidFill>
                <a:srgbClr val="002060"/>
              </a:solidFill>
              <a:latin typeface="Times New Roman" pitchFamily="18" charset="0"/>
              <a:cs typeface="Times New Roman" pitchFamily="18" charset="0"/>
            </a:rPr>
            <a:t>навчанні</a:t>
          </a:r>
          <a:endParaRPr lang="ru-RU" sz="2000" dirty="0">
            <a:solidFill>
              <a:srgbClr val="002060"/>
            </a:solidFill>
            <a:latin typeface="Times New Roman" pitchFamily="18" charset="0"/>
            <a:cs typeface="Times New Roman" pitchFamily="18" charset="0"/>
          </a:endParaRPr>
        </a:p>
      </dgm:t>
    </dgm:pt>
    <dgm:pt modelId="{7B6C7C74-669F-4341-A15D-9236BC6664D9}" type="parTrans" cxnId="{4B634EF3-B833-48D2-B99C-8046CC371A8D}">
      <dgm:prSet/>
      <dgm:spPr/>
      <dgm:t>
        <a:bodyPr/>
        <a:lstStyle/>
        <a:p>
          <a:endParaRPr lang="ru-RU"/>
        </a:p>
      </dgm:t>
    </dgm:pt>
    <dgm:pt modelId="{8147C279-C785-400E-BCE1-0D2D1F03A649}" type="sibTrans" cxnId="{4B634EF3-B833-48D2-B99C-8046CC371A8D}">
      <dgm:prSet/>
      <dgm:spPr/>
      <dgm:t>
        <a:bodyPr/>
        <a:lstStyle/>
        <a:p>
          <a:endParaRPr lang="ru-RU"/>
        </a:p>
      </dgm:t>
    </dgm:pt>
    <dgm:pt modelId="{DBEF98F9-2DCB-49FD-8F6B-D7C333F6F557}" type="pres">
      <dgm:prSet presAssocID="{9A5685FE-BBA2-42C2-93C7-7AE535341324}" presName="Name0" presStyleCnt="0">
        <dgm:presLayoutVars>
          <dgm:dir/>
          <dgm:animLvl val="lvl"/>
          <dgm:resizeHandles val="exact"/>
        </dgm:presLayoutVars>
      </dgm:prSet>
      <dgm:spPr/>
      <dgm:t>
        <a:bodyPr/>
        <a:lstStyle/>
        <a:p>
          <a:endParaRPr lang="ru-RU"/>
        </a:p>
      </dgm:t>
    </dgm:pt>
    <dgm:pt modelId="{AEA2C5B1-F2F4-45D8-8470-11E8F4137518}" type="pres">
      <dgm:prSet presAssocID="{F3FF2F14-7BA7-4932-82FD-CEFDB6240DFE}" presName="composite" presStyleCnt="0"/>
      <dgm:spPr/>
    </dgm:pt>
    <dgm:pt modelId="{48C6FC3F-B8AB-4CC4-A908-611C210774BC}" type="pres">
      <dgm:prSet presAssocID="{F3FF2F14-7BA7-4932-82FD-CEFDB6240DFE}" presName="parTx" presStyleLbl="alignNode1" presStyleIdx="0" presStyleCnt="3" custLinFactNeighborX="-218" custLinFactNeighborY="-9485">
        <dgm:presLayoutVars>
          <dgm:chMax val="0"/>
          <dgm:chPref val="0"/>
          <dgm:bulletEnabled val="1"/>
        </dgm:presLayoutVars>
      </dgm:prSet>
      <dgm:spPr/>
      <dgm:t>
        <a:bodyPr/>
        <a:lstStyle/>
        <a:p>
          <a:endParaRPr lang="ru-RU"/>
        </a:p>
      </dgm:t>
    </dgm:pt>
    <dgm:pt modelId="{7145E05F-8952-47B6-8828-41C6DF316355}" type="pres">
      <dgm:prSet presAssocID="{F3FF2F14-7BA7-4932-82FD-CEFDB6240DFE}" presName="desTx" presStyleLbl="alignAccFollowNode1" presStyleIdx="0" presStyleCnt="3" custLinFactNeighborX="-1370" custLinFactNeighborY="-506">
        <dgm:presLayoutVars>
          <dgm:bulletEnabled val="1"/>
        </dgm:presLayoutVars>
      </dgm:prSet>
      <dgm:spPr/>
      <dgm:t>
        <a:bodyPr/>
        <a:lstStyle/>
        <a:p>
          <a:endParaRPr lang="ru-RU"/>
        </a:p>
      </dgm:t>
    </dgm:pt>
    <dgm:pt modelId="{93A9F541-474A-4E9E-8E30-4058510DD70B}" type="pres">
      <dgm:prSet presAssocID="{E5E1B6AD-76A8-4AAE-B416-E8EE2249AC8F}" presName="space" presStyleCnt="0"/>
      <dgm:spPr/>
    </dgm:pt>
    <dgm:pt modelId="{61B70273-3236-4971-B1BA-7051DCCA85E1}" type="pres">
      <dgm:prSet presAssocID="{A1680414-D0AC-4062-A22F-E88A07B2ACED}" presName="composite" presStyleCnt="0"/>
      <dgm:spPr/>
    </dgm:pt>
    <dgm:pt modelId="{4AA8F417-B39E-4EAF-9E52-FA38C5A8AF90}" type="pres">
      <dgm:prSet presAssocID="{A1680414-D0AC-4062-A22F-E88A07B2ACED}" presName="parTx" presStyleLbl="alignNode1" presStyleIdx="1" presStyleCnt="3" custScaleX="106753" custScaleY="116492" custLinFactNeighborX="664" custLinFactNeighborY="-12093">
        <dgm:presLayoutVars>
          <dgm:chMax val="0"/>
          <dgm:chPref val="0"/>
          <dgm:bulletEnabled val="1"/>
        </dgm:presLayoutVars>
      </dgm:prSet>
      <dgm:spPr/>
      <dgm:t>
        <a:bodyPr/>
        <a:lstStyle/>
        <a:p>
          <a:endParaRPr lang="ru-RU"/>
        </a:p>
      </dgm:t>
    </dgm:pt>
    <dgm:pt modelId="{B2214707-5204-48FE-8400-F852084C7417}" type="pres">
      <dgm:prSet presAssocID="{A1680414-D0AC-4062-A22F-E88A07B2ACED}" presName="desTx" presStyleLbl="alignAccFollowNode1" presStyleIdx="1" presStyleCnt="3">
        <dgm:presLayoutVars>
          <dgm:bulletEnabled val="1"/>
        </dgm:presLayoutVars>
      </dgm:prSet>
      <dgm:spPr/>
      <dgm:t>
        <a:bodyPr/>
        <a:lstStyle/>
        <a:p>
          <a:endParaRPr lang="ru-RU"/>
        </a:p>
      </dgm:t>
    </dgm:pt>
    <dgm:pt modelId="{F168154F-67F0-4CBF-BB1B-A119941406FD}" type="pres">
      <dgm:prSet presAssocID="{8204A2E1-FEB0-44FA-8932-3031BC4ED68E}" presName="space" presStyleCnt="0"/>
      <dgm:spPr/>
    </dgm:pt>
    <dgm:pt modelId="{E9E02FDA-E526-456F-9D67-4749649A83EC}" type="pres">
      <dgm:prSet presAssocID="{72BEB413-AB12-4421-9C4C-38DC4F2EC3CB}" presName="composite" presStyleCnt="0"/>
      <dgm:spPr/>
    </dgm:pt>
    <dgm:pt modelId="{A26351F0-3043-41C0-B2B7-C0909AB5E317}" type="pres">
      <dgm:prSet presAssocID="{72BEB413-AB12-4421-9C4C-38DC4F2EC3CB}" presName="parTx" presStyleLbl="alignNode1" presStyleIdx="2" presStyleCnt="3" custScaleY="132433" custLinFactNeighborX="-4787" custLinFactNeighborY="-17951">
        <dgm:presLayoutVars>
          <dgm:chMax val="0"/>
          <dgm:chPref val="0"/>
          <dgm:bulletEnabled val="1"/>
        </dgm:presLayoutVars>
      </dgm:prSet>
      <dgm:spPr/>
      <dgm:t>
        <a:bodyPr/>
        <a:lstStyle/>
        <a:p>
          <a:endParaRPr lang="ru-RU"/>
        </a:p>
      </dgm:t>
    </dgm:pt>
    <dgm:pt modelId="{70ADC919-E5D4-425D-9535-36229FDEE8E9}" type="pres">
      <dgm:prSet presAssocID="{72BEB413-AB12-4421-9C4C-38DC4F2EC3CB}" presName="desTx" presStyleLbl="alignAccFollowNode1" presStyleIdx="2" presStyleCnt="3" custScaleY="96475" custLinFactNeighborX="-4787" custLinFactNeighborY="-1634">
        <dgm:presLayoutVars>
          <dgm:bulletEnabled val="1"/>
        </dgm:presLayoutVars>
      </dgm:prSet>
      <dgm:spPr/>
      <dgm:t>
        <a:bodyPr/>
        <a:lstStyle/>
        <a:p>
          <a:endParaRPr lang="ru-RU"/>
        </a:p>
      </dgm:t>
    </dgm:pt>
  </dgm:ptLst>
  <dgm:cxnLst>
    <dgm:cxn modelId="{EA7680ED-2C61-40CE-B3B4-2BB9C2468D83}" srcId="{F3FF2F14-7BA7-4932-82FD-CEFDB6240DFE}" destId="{458F1B7E-E8CD-4392-B755-239445801719}" srcOrd="7" destOrd="0" parTransId="{E9F21640-272A-4407-B68B-EF7CFDA3E2B6}" sibTransId="{AA4C4F72-10A8-4C38-BA45-2243045A2DF0}"/>
    <dgm:cxn modelId="{8C62CF9B-9CFF-4510-9CF6-67EB23C9E4FA}" srcId="{9A5685FE-BBA2-42C2-93C7-7AE535341324}" destId="{F3FF2F14-7BA7-4932-82FD-CEFDB6240DFE}" srcOrd="0" destOrd="0" parTransId="{3AE05ABD-C1BF-4208-87F9-F795198DA5CE}" sibTransId="{E5E1B6AD-76A8-4AAE-B416-E8EE2249AC8F}"/>
    <dgm:cxn modelId="{4516251A-0A0F-452A-85BA-6DC7522F6B83}" type="presOf" srcId="{D102239C-CF20-4D03-967A-B4C880D7B317}" destId="{7145E05F-8952-47B6-8828-41C6DF316355}" srcOrd="0" destOrd="5" presId="urn:microsoft.com/office/officeart/2005/8/layout/hList1"/>
    <dgm:cxn modelId="{20B080D3-B44F-4B9F-902D-5BB93C9A9F53}" type="presOf" srcId="{9C15D382-D910-4E0C-B93F-1C17CD3386C7}" destId="{7145E05F-8952-47B6-8828-41C6DF316355}" srcOrd="0" destOrd="2" presId="urn:microsoft.com/office/officeart/2005/8/layout/hList1"/>
    <dgm:cxn modelId="{00D33FD6-D826-48CD-B41C-DC6AF6B8F853}" srcId="{A1680414-D0AC-4062-A22F-E88A07B2ACED}" destId="{3CAE1FF0-23D1-4325-9B3D-D7F32A280F16}" srcOrd="0" destOrd="0" parTransId="{ECB65CE9-E164-4C40-ADD0-807AE2643B6B}" sibTransId="{B1812769-93FA-44D2-AD1A-2DD87B50C0D6}"/>
    <dgm:cxn modelId="{4B634EF3-B833-48D2-B99C-8046CC371A8D}" srcId="{72BEB413-AB12-4421-9C4C-38DC4F2EC3CB}" destId="{0FB69F8A-6FDB-4820-A88E-D120FBA968FB}" srcOrd="5" destOrd="0" parTransId="{7B6C7C74-669F-4341-A15D-9236BC6664D9}" sibTransId="{8147C279-C785-400E-BCE1-0D2D1F03A649}"/>
    <dgm:cxn modelId="{B6E640D3-FA52-4E14-A765-2E4B1C2BD846}" type="presOf" srcId="{3CAE1FF0-23D1-4325-9B3D-D7F32A280F16}" destId="{B2214707-5204-48FE-8400-F852084C7417}" srcOrd="0" destOrd="0" presId="urn:microsoft.com/office/officeart/2005/8/layout/hList1"/>
    <dgm:cxn modelId="{E0B9F1F1-DE16-4D95-A89C-FA6CC179BE76}" srcId="{F3FF2F14-7BA7-4932-82FD-CEFDB6240DFE}" destId="{D102239C-CF20-4D03-967A-B4C880D7B317}" srcOrd="5" destOrd="0" parTransId="{73637525-A415-4490-A2A5-09D484C7BF12}" sibTransId="{3F5E4E17-E7C4-4C08-8DAC-78BC17A5023A}"/>
    <dgm:cxn modelId="{39739643-1CEA-46CB-B60F-8B04941B2512}" srcId="{9A5685FE-BBA2-42C2-93C7-7AE535341324}" destId="{72BEB413-AB12-4421-9C4C-38DC4F2EC3CB}" srcOrd="2" destOrd="0" parTransId="{755A18DC-E4C5-49CE-9ED6-B8DD1D93C4EB}" sibTransId="{47AAD13B-C998-4FA5-BF0F-E2B962CD760C}"/>
    <dgm:cxn modelId="{55743656-985D-4BEA-818E-C4AA79EA4FEF}" srcId="{9A5685FE-BBA2-42C2-93C7-7AE535341324}" destId="{A1680414-D0AC-4062-A22F-E88A07B2ACED}" srcOrd="1" destOrd="0" parTransId="{E311E9DB-B56B-4BB1-81BF-E968F59BBEB1}" sibTransId="{8204A2E1-FEB0-44FA-8932-3031BC4ED68E}"/>
    <dgm:cxn modelId="{D4CED1CB-819D-4431-89B8-134ACFB4A084}" type="presOf" srcId="{9A5685FE-BBA2-42C2-93C7-7AE535341324}" destId="{DBEF98F9-2DCB-49FD-8F6B-D7C333F6F557}" srcOrd="0" destOrd="0" presId="urn:microsoft.com/office/officeart/2005/8/layout/hList1"/>
    <dgm:cxn modelId="{C6BE325B-AD06-4EC0-B3D3-475D3E55DBDD}" srcId="{72BEB413-AB12-4421-9C4C-38DC4F2EC3CB}" destId="{FA67CB8B-46DC-4DA9-8D11-2ED930512F94}" srcOrd="0" destOrd="0" parTransId="{FB4818BB-7568-4F19-964A-8D40C22FD5A4}" sibTransId="{906BAC2D-723F-45E8-8FA2-7BCEEC1CDD9B}"/>
    <dgm:cxn modelId="{B76AA022-FB1C-4B29-B4AA-E5E634195906}" srcId="{A1680414-D0AC-4062-A22F-E88A07B2ACED}" destId="{B96936E9-AEF0-4849-A2DE-F870A1787FA2}" srcOrd="4" destOrd="0" parTransId="{2F8E55CE-B1B8-4C9D-BDD0-C3B9324FB960}" sibTransId="{EB8BC835-3C4F-4D64-B12F-E0C2376E4D56}"/>
    <dgm:cxn modelId="{F769623C-4A24-4D4C-8315-6A22A5040C03}" type="presOf" srcId="{15896EA8-13E4-4652-8767-1E8556D1DE00}" destId="{7145E05F-8952-47B6-8828-41C6DF316355}" srcOrd="0" destOrd="1" presId="urn:microsoft.com/office/officeart/2005/8/layout/hList1"/>
    <dgm:cxn modelId="{99544DA0-FEB4-42AA-A6FE-429B6C988426}" srcId="{F3FF2F14-7BA7-4932-82FD-CEFDB6240DFE}" destId="{48573715-EC2A-4382-920F-CFCB218E89CF}" srcOrd="0" destOrd="0" parTransId="{4A4D8166-7730-4F2F-941A-6C0B21D2E0BB}" sibTransId="{5215F025-7B5F-4F65-811B-6A7C3A5D419F}"/>
    <dgm:cxn modelId="{1EED7313-B04C-4D44-A01C-BD08566473BC}" type="presOf" srcId="{FA67CB8B-46DC-4DA9-8D11-2ED930512F94}" destId="{70ADC919-E5D4-425D-9535-36229FDEE8E9}" srcOrd="0" destOrd="0" presId="urn:microsoft.com/office/officeart/2005/8/layout/hList1"/>
    <dgm:cxn modelId="{7CCFBB0A-4028-4053-A29E-4E723711B9CB}" type="presOf" srcId="{A3190D07-CCC3-451E-ACDA-2C297933088E}" destId="{70ADC919-E5D4-425D-9535-36229FDEE8E9}" srcOrd="0" destOrd="3" presId="urn:microsoft.com/office/officeart/2005/8/layout/hList1"/>
    <dgm:cxn modelId="{C241C8DC-8B66-4CAE-A72B-480D81B2D0FB}" type="presOf" srcId="{71370FFD-D66F-462E-A17E-FC8415B28B19}" destId="{7145E05F-8952-47B6-8828-41C6DF316355}" srcOrd="0" destOrd="6" presId="urn:microsoft.com/office/officeart/2005/8/layout/hList1"/>
    <dgm:cxn modelId="{1E4E6E90-B1F2-470F-A2CF-8E436313BBA1}" srcId="{72BEB413-AB12-4421-9C4C-38DC4F2EC3CB}" destId="{A3190D07-CCC3-451E-ACDA-2C297933088E}" srcOrd="3" destOrd="0" parTransId="{C281A5F2-2E81-452E-842C-32B10DAC94E7}" sibTransId="{726FD17E-09FF-47E5-9908-40667B5C8D9A}"/>
    <dgm:cxn modelId="{362F72EF-4DCA-4A99-AAF9-E0F951CC1E04}" type="presOf" srcId="{C51601CD-8437-48D0-8150-9A937B19D503}" destId="{7145E05F-8952-47B6-8828-41C6DF316355}" srcOrd="0" destOrd="3" presId="urn:microsoft.com/office/officeart/2005/8/layout/hList1"/>
    <dgm:cxn modelId="{DECF2A8D-DAB2-4E0C-BE94-3873C50B1377}" srcId="{A1680414-D0AC-4062-A22F-E88A07B2ACED}" destId="{2F82721D-9F1F-4546-8813-E2F24F8B3CF8}" srcOrd="1" destOrd="0" parTransId="{F96C6FC2-69F9-41BE-A357-8BB6E3E8A3D0}" sibTransId="{1F80A8F6-0BDC-47D7-AB8B-AC49909498BD}"/>
    <dgm:cxn modelId="{A2FE1AC1-C9C3-4C1B-8E4C-5BA63A2A6032}" srcId="{F3FF2F14-7BA7-4932-82FD-CEFDB6240DFE}" destId="{A6769354-9E33-4FDB-ADB6-CE2DB318213B}" srcOrd="4" destOrd="0" parTransId="{4EDCCDDB-1474-412F-9BDC-B2B9CBDCFF45}" sibTransId="{161BE2D5-DDF3-4F7B-A0BD-664DCE809679}"/>
    <dgm:cxn modelId="{66DBA859-ECEB-4EA7-85AC-CC8D750E84B8}" type="presOf" srcId="{458F1B7E-E8CD-4392-B755-239445801719}" destId="{7145E05F-8952-47B6-8828-41C6DF316355}" srcOrd="0" destOrd="7" presId="urn:microsoft.com/office/officeart/2005/8/layout/hList1"/>
    <dgm:cxn modelId="{07AA0107-96F0-45D3-BC40-1591B184CD1D}" type="presOf" srcId="{A1680414-D0AC-4062-A22F-E88A07B2ACED}" destId="{4AA8F417-B39E-4EAF-9E52-FA38C5A8AF90}" srcOrd="0" destOrd="0" presId="urn:microsoft.com/office/officeart/2005/8/layout/hList1"/>
    <dgm:cxn modelId="{7DD87AB1-4E09-437D-A22A-CFA6ABEA35BE}" srcId="{A1680414-D0AC-4062-A22F-E88A07B2ACED}" destId="{9E1F1E7D-9030-40B9-B695-BE41810DB994}" srcOrd="2" destOrd="0" parTransId="{3342F265-EE55-4412-B736-E95F2859F8D5}" sibTransId="{61A250EE-1585-4294-9C31-E45B5DA0B19E}"/>
    <dgm:cxn modelId="{C73723B4-A967-4094-A234-912FE42E220C}" srcId="{A1680414-D0AC-4062-A22F-E88A07B2ACED}" destId="{61041D35-BB6C-45BF-83C1-6293E15BB65A}" srcOrd="3" destOrd="0" parTransId="{68DC6E59-CA3E-4171-ABA2-05ED51D94C06}" sibTransId="{BF49C01D-C2C7-4EBE-BE5B-2F82C592EE81}"/>
    <dgm:cxn modelId="{014E22D0-32A6-4102-81AE-DB9A35FFE756}" type="presOf" srcId="{F3FF2F14-7BA7-4932-82FD-CEFDB6240DFE}" destId="{48C6FC3F-B8AB-4CC4-A908-611C210774BC}" srcOrd="0" destOrd="0" presId="urn:microsoft.com/office/officeart/2005/8/layout/hList1"/>
    <dgm:cxn modelId="{65FC2D11-8D6E-49FA-BE8A-BFCDAAFF5FDE}" type="presOf" srcId="{7E72D622-5027-4B91-BA07-8404D1F9698E}" destId="{70ADC919-E5D4-425D-9535-36229FDEE8E9}" srcOrd="0" destOrd="2" presId="urn:microsoft.com/office/officeart/2005/8/layout/hList1"/>
    <dgm:cxn modelId="{8A751C4B-3732-465E-B546-6EA8767AB80F}" srcId="{72BEB413-AB12-4421-9C4C-38DC4F2EC3CB}" destId="{7E72D622-5027-4B91-BA07-8404D1F9698E}" srcOrd="2" destOrd="0" parTransId="{8632D68E-70DB-4C6A-9981-E9BA311BF40A}" sibTransId="{A6838758-1830-4BEC-BB45-928FCC3CF71D}"/>
    <dgm:cxn modelId="{8D832454-8DD5-4CD4-9988-B3498631D7B0}" type="presOf" srcId="{2F82721D-9F1F-4546-8813-E2F24F8B3CF8}" destId="{B2214707-5204-48FE-8400-F852084C7417}" srcOrd="0" destOrd="1" presId="urn:microsoft.com/office/officeart/2005/8/layout/hList1"/>
    <dgm:cxn modelId="{3580D663-AB7E-4428-B329-634ACF80CA5D}" type="presOf" srcId="{F9B05773-BBC4-44F7-9C18-8C6873BC4BAA}" destId="{70ADC919-E5D4-425D-9535-36229FDEE8E9}" srcOrd="0" destOrd="1" presId="urn:microsoft.com/office/officeart/2005/8/layout/hList1"/>
    <dgm:cxn modelId="{11E7B711-6413-45B0-80B1-BF3D3C198765}" srcId="{F3FF2F14-7BA7-4932-82FD-CEFDB6240DFE}" destId="{71370FFD-D66F-462E-A17E-FC8415B28B19}" srcOrd="6" destOrd="0" parTransId="{2B4D54CE-1818-452D-81A7-88FC1449E41A}" sibTransId="{99829A45-85DC-42E4-BB82-33820C26D41C}"/>
    <dgm:cxn modelId="{95F15F5C-3B2A-4030-BDA6-E1227AAF9332}" type="presOf" srcId="{61041D35-BB6C-45BF-83C1-6293E15BB65A}" destId="{B2214707-5204-48FE-8400-F852084C7417}" srcOrd="0" destOrd="3" presId="urn:microsoft.com/office/officeart/2005/8/layout/hList1"/>
    <dgm:cxn modelId="{5D5DA616-BFB8-44DF-AD34-961EF67A964B}" type="presOf" srcId="{0FB69F8A-6FDB-4820-A88E-D120FBA968FB}" destId="{70ADC919-E5D4-425D-9535-36229FDEE8E9}" srcOrd="0" destOrd="5" presId="urn:microsoft.com/office/officeart/2005/8/layout/hList1"/>
    <dgm:cxn modelId="{B65D0B23-41C3-4847-8637-9B068D036149}" type="presOf" srcId="{A6769354-9E33-4FDB-ADB6-CE2DB318213B}" destId="{7145E05F-8952-47B6-8828-41C6DF316355}" srcOrd="0" destOrd="4" presId="urn:microsoft.com/office/officeart/2005/8/layout/hList1"/>
    <dgm:cxn modelId="{159F4930-E2BC-42E8-9CFF-5E76DD8350E8}" type="presOf" srcId="{72BEB413-AB12-4421-9C4C-38DC4F2EC3CB}" destId="{A26351F0-3043-41C0-B2B7-C0909AB5E317}" srcOrd="0" destOrd="0" presId="urn:microsoft.com/office/officeart/2005/8/layout/hList1"/>
    <dgm:cxn modelId="{0DDEE933-84B0-44BA-9182-5C74DC690111}" srcId="{F3FF2F14-7BA7-4932-82FD-CEFDB6240DFE}" destId="{9C15D382-D910-4E0C-B93F-1C17CD3386C7}" srcOrd="2" destOrd="0" parTransId="{1DE4BA53-F01E-44F0-9211-1B08AB073B9A}" sibTransId="{3A0A8787-D234-4CE8-873A-072F2A8A8428}"/>
    <dgm:cxn modelId="{22E19C4D-D671-4F78-9779-C297427BADEF}" type="presOf" srcId="{7F976132-2D79-48E5-821B-0555BC63DFC3}" destId="{70ADC919-E5D4-425D-9535-36229FDEE8E9}" srcOrd="0" destOrd="4" presId="urn:microsoft.com/office/officeart/2005/8/layout/hList1"/>
    <dgm:cxn modelId="{67EC80E4-96C4-4F21-96B4-4E39734EC58F}" srcId="{F3FF2F14-7BA7-4932-82FD-CEFDB6240DFE}" destId="{C51601CD-8437-48D0-8150-9A937B19D503}" srcOrd="3" destOrd="0" parTransId="{FE56582F-2704-4BAB-8A3D-55633CE97FEE}" sibTransId="{89E7AF4A-265F-4721-BD68-ED46320B132D}"/>
    <dgm:cxn modelId="{181AEC11-EC2B-4D9D-B091-57321D7B6E3B}" srcId="{72BEB413-AB12-4421-9C4C-38DC4F2EC3CB}" destId="{F9B05773-BBC4-44F7-9C18-8C6873BC4BAA}" srcOrd="1" destOrd="0" parTransId="{9BBCBB80-EB15-4356-A559-564C8877DA42}" sibTransId="{EB5DF600-EFE0-411C-876B-306DD935184F}"/>
    <dgm:cxn modelId="{ED113406-A1FA-4B67-B257-148FFB20E6DC}" srcId="{72BEB413-AB12-4421-9C4C-38DC4F2EC3CB}" destId="{7F976132-2D79-48E5-821B-0555BC63DFC3}" srcOrd="4" destOrd="0" parTransId="{C3D7B767-336E-444C-BF32-8A00199947E8}" sibTransId="{70B8BE2A-CE51-441C-8B76-4D5F96648A4B}"/>
    <dgm:cxn modelId="{1F62E652-5653-439D-8F17-B95760DA05B7}" type="presOf" srcId="{B96936E9-AEF0-4849-A2DE-F870A1787FA2}" destId="{B2214707-5204-48FE-8400-F852084C7417}" srcOrd="0" destOrd="4" presId="urn:microsoft.com/office/officeart/2005/8/layout/hList1"/>
    <dgm:cxn modelId="{23F5844C-7F0B-41E3-8628-1E4EFF951BE8}" type="presOf" srcId="{9E1F1E7D-9030-40B9-B695-BE41810DB994}" destId="{B2214707-5204-48FE-8400-F852084C7417}" srcOrd="0" destOrd="2" presId="urn:microsoft.com/office/officeart/2005/8/layout/hList1"/>
    <dgm:cxn modelId="{332BBC74-79D2-497F-AA10-302809D63518}" srcId="{F3FF2F14-7BA7-4932-82FD-CEFDB6240DFE}" destId="{15896EA8-13E4-4652-8767-1E8556D1DE00}" srcOrd="1" destOrd="0" parTransId="{11C7B9AF-7D31-4080-AB77-4ACCD204C3D7}" sibTransId="{E7E6C68F-9D01-465E-97BC-AE3EA519D40B}"/>
    <dgm:cxn modelId="{2FF1C7CD-E741-47DD-A07C-68149E50765B}" type="presOf" srcId="{48573715-EC2A-4382-920F-CFCB218E89CF}" destId="{7145E05F-8952-47B6-8828-41C6DF316355}" srcOrd="0" destOrd="0" presId="urn:microsoft.com/office/officeart/2005/8/layout/hList1"/>
    <dgm:cxn modelId="{7B70503E-E889-4A88-87BA-CDACA3CB745F}" type="presParOf" srcId="{DBEF98F9-2DCB-49FD-8F6B-D7C333F6F557}" destId="{AEA2C5B1-F2F4-45D8-8470-11E8F4137518}" srcOrd="0" destOrd="0" presId="urn:microsoft.com/office/officeart/2005/8/layout/hList1"/>
    <dgm:cxn modelId="{26DA18E0-CB3D-4662-8243-7959A0013827}" type="presParOf" srcId="{AEA2C5B1-F2F4-45D8-8470-11E8F4137518}" destId="{48C6FC3F-B8AB-4CC4-A908-611C210774BC}" srcOrd="0" destOrd="0" presId="urn:microsoft.com/office/officeart/2005/8/layout/hList1"/>
    <dgm:cxn modelId="{F41299C9-9D9E-49F0-9712-6F74D5B6E3F1}" type="presParOf" srcId="{AEA2C5B1-F2F4-45D8-8470-11E8F4137518}" destId="{7145E05F-8952-47B6-8828-41C6DF316355}" srcOrd="1" destOrd="0" presId="urn:microsoft.com/office/officeart/2005/8/layout/hList1"/>
    <dgm:cxn modelId="{0D72514C-F106-439D-B4A9-CADD6BF115DC}" type="presParOf" srcId="{DBEF98F9-2DCB-49FD-8F6B-D7C333F6F557}" destId="{93A9F541-474A-4E9E-8E30-4058510DD70B}" srcOrd="1" destOrd="0" presId="urn:microsoft.com/office/officeart/2005/8/layout/hList1"/>
    <dgm:cxn modelId="{EC229382-BF00-457D-8774-74A3E28FFB52}" type="presParOf" srcId="{DBEF98F9-2DCB-49FD-8F6B-D7C333F6F557}" destId="{61B70273-3236-4971-B1BA-7051DCCA85E1}" srcOrd="2" destOrd="0" presId="urn:microsoft.com/office/officeart/2005/8/layout/hList1"/>
    <dgm:cxn modelId="{627544D0-8AD6-46C9-A567-903E83622DCD}" type="presParOf" srcId="{61B70273-3236-4971-B1BA-7051DCCA85E1}" destId="{4AA8F417-B39E-4EAF-9E52-FA38C5A8AF90}" srcOrd="0" destOrd="0" presId="urn:microsoft.com/office/officeart/2005/8/layout/hList1"/>
    <dgm:cxn modelId="{094DB95C-E033-4A4D-AB0E-1275E8F4CDFD}" type="presParOf" srcId="{61B70273-3236-4971-B1BA-7051DCCA85E1}" destId="{B2214707-5204-48FE-8400-F852084C7417}" srcOrd="1" destOrd="0" presId="urn:microsoft.com/office/officeart/2005/8/layout/hList1"/>
    <dgm:cxn modelId="{73E53E38-8276-4189-89A4-0DD2111FDC5A}" type="presParOf" srcId="{DBEF98F9-2DCB-49FD-8F6B-D7C333F6F557}" destId="{F168154F-67F0-4CBF-BB1B-A119941406FD}" srcOrd="3" destOrd="0" presId="urn:microsoft.com/office/officeart/2005/8/layout/hList1"/>
    <dgm:cxn modelId="{352A8595-9AAA-4632-9EFD-D355F62A68D2}" type="presParOf" srcId="{DBEF98F9-2DCB-49FD-8F6B-D7C333F6F557}" destId="{E9E02FDA-E526-456F-9D67-4749649A83EC}" srcOrd="4" destOrd="0" presId="urn:microsoft.com/office/officeart/2005/8/layout/hList1"/>
    <dgm:cxn modelId="{B82873B6-FD26-42F2-B478-47F238AA1B9C}" type="presParOf" srcId="{E9E02FDA-E526-456F-9D67-4749649A83EC}" destId="{A26351F0-3043-41C0-B2B7-C0909AB5E317}" srcOrd="0" destOrd="0" presId="urn:microsoft.com/office/officeart/2005/8/layout/hList1"/>
    <dgm:cxn modelId="{4B072349-F505-4A14-815C-706177C1AEA6}" type="presParOf" srcId="{E9E02FDA-E526-456F-9D67-4749649A83EC}" destId="{70ADC919-E5D4-425D-9535-36229FDEE8E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FD1683-F25B-4830-9FBE-141CE15EAE1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F7D2B7DA-1567-441B-8931-06C828B796F7}">
      <dgm:prSet phldrT="[Текст]" custT="1"/>
      <dgm:spPr/>
      <dgm:t>
        <a:bodyPr/>
        <a:lstStyle/>
        <a:p>
          <a:r>
            <a:rPr lang="uk-UA" sz="2000" dirty="0" smtClean="0">
              <a:latin typeface="Times New Roman" pitchFamily="18" charset="0"/>
              <a:cs typeface="Times New Roman" pitchFamily="18" charset="0"/>
            </a:rPr>
            <a:t>Бінарні методи навчання</a:t>
          </a:r>
          <a:endParaRPr lang="ru-RU" sz="2000" dirty="0">
            <a:latin typeface="Times New Roman" pitchFamily="18" charset="0"/>
            <a:cs typeface="Times New Roman" pitchFamily="18" charset="0"/>
          </a:endParaRPr>
        </a:p>
      </dgm:t>
    </dgm:pt>
    <dgm:pt modelId="{4039C030-8826-4AF3-A0ED-845755AC728E}" type="parTrans" cxnId="{9110FF7F-6C0C-4797-9E9D-B2A7E12C2A38}">
      <dgm:prSet/>
      <dgm:spPr/>
      <dgm:t>
        <a:bodyPr/>
        <a:lstStyle/>
        <a:p>
          <a:endParaRPr lang="ru-RU"/>
        </a:p>
      </dgm:t>
    </dgm:pt>
    <dgm:pt modelId="{6038CE31-9DEF-4CF4-9AC1-99C66CFCF171}" type="sibTrans" cxnId="{9110FF7F-6C0C-4797-9E9D-B2A7E12C2A38}">
      <dgm:prSet/>
      <dgm:spPr/>
      <dgm:t>
        <a:bodyPr/>
        <a:lstStyle/>
        <a:p>
          <a:endParaRPr lang="ru-RU"/>
        </a:p>
      </dgm:t>
    </dgm:pt>
    <dgm:pt modelId="{0D573DC2-B0BC-40EA-BE30-324DE9EDAF97}">
      <dgm:prSet phldrT="[Текст]" custT="1"/>
      <dgm:spPr/>
      <dgm:t>
        <a:bodyPr/>
        <a:lstStyle/>
        <a:p>
          <a:r>
            <a:rPr lang="uk-UA" sz="2000" dirty="0" smtClean="0">
              <a:latin typeface="Times New Roman" pitchFamily="18" charset="0"/>
              <a:cs typeface="Times New Roman" pitchFamily="18" charset="0"/>
            </a:rPr>
            <a:t>Пояснювальний</a:t>
          </a:r>
          <a:endParaRPr lang="ru-RU" sz="2000" dirty="0">
            <a:latin typeface="Times New Roman" pitchFamily="18" charset="0"/>
            <a:cs typeface="Times New Roman" pitchFamily="18" charset="0"/>
          </a:endParaRPr>
        </a:p>
      </dgm:t>
    </dgm:pt>
    <dgm:pt modelId="{8684ABF2-3785-4186-865F-6C7040801C78}" type="parTrans" cxnId="{64874358-8252-47D1-9AED-558F37588C6B}">
      <dgm:prSet/>
      <dgm:spPr/>
      <dgm:t>
        <a:bodyPr/>
        <a:lstStyle/>
        <a:p>
          <a:endParaRPr lang="ru-RU"/>
        </a:p>
      </dgm:t>
    </dgm:pt>
    <dgm:pt modelId="{3580951A-4D72-4ABA-B148-8511743CC220}" type="sibTrans" cxnId="{64874358-8252-47D1-9AED-558F37588C6B}">
      <dgm:prSet/>
      <dgm:spPr/>
      <dgm:t>
        <a:bodyPr/>
        <a:lstStyle/>
        <a:p>
          <a:endParaRPr lang="ru-RU"/>
        </a:p>
      </dgm:t>
    </dgm:pt>
    <dgm:pt modelId="{87715DDB-D301-4C78-94BA-E1DAB99BBEA8}">
      <dgm:prSet phldrT="[Текст]" custT="1"/>
      <dgm:spPr/>
      <dgm:t>
        <a:bodyPr/>
        <a:lstStyle/>
        <a:p>
          <a:r>
            <a:rPr lang="ru-RU" sz="2000" dirty="0" smtClean="0">
              <a:latin typeface="Times New Roman" pitchFamily="18" charset="0"/>
              <a:cs typeface="Times New Roman" pitchFamily="18" charset="0"/>
            </a:rPr>
            <a:t>Інформаційно-повідомлювальний</a:t>
          </a:r>
          <a:endParaRPr lang="ru-RU" sz="2000" dirty="0">
            <a:latin typeface="Times New Roman" pitchFamily="18" charset="0"/>
            <a:cs typeface="Times New Roman" pitchFamily="18" charset="0"/>
          </a:endParaRPr>
        </a:p>
      </dgm:t>
    </dgm:pt>
    <dgm:pt modelId="{C0A9EA47-DE00-4444-B11D-FE4303E31983}" type="parTrans" cxnId="{543FF5C3-CC13-4C65-8ED7-EA3C13C9088E}">
      <dgm:prSet/>
      <dgm:spPr/>
      <dgm:t>
        <a:bodyPr/>
        <a:lstStyle/>
        <a:p>
          <a:endParaRPr lang="ru-RU"/>
        </a:p>
      </dgm:t>
    </dgm:pt>
    <dgm:pt modelId="{9B7F7D7F-B7EF-4280-B360-6965A8D9C91B}" type="sibTrans" cxnId="{543FF5C3-CC13-4C65-8ED7-EA3C13C9088E}">
      <dgm:prSet/>
      <dgm:spPr/>
      <dgm:t>
        <a:bodyPr/>
        <a:lstStyle/>
        <a:p>
          <a:endParaRPr lang="ru-RU"/>
        </a:p>
      </dgm:t>
    </dgm:pt>
    <dgm:pt modelId="{D535809E-52A2-40D7-BB9F-97E4DC551E96}">
      <dgm:prSet phldrT="[Текст]" custT="1"/>
      <dgm:spPr/>
      <dgm:t>
        <a:bodyPr/>
        <a:lstStyle/>
        <a:p>
          <a:r>
            <a:rPr lang="uk-UA" sz="2000" dirty="0" smtClean="0">
              <a:latin typeface="Times New Roman" pitchFamily="18" charset="0"/>
              <a:cs typeface="Times New Roman" pitchFamily="18" charset="0"/>
            </a:rPr>
            <a:t>Інструктивно-практичний</a:t>
          </a:r>
          <a:endParaRPr lang="ru-RU" sz="2000" dirty="0">
            <a:latin typeface="Times New Roman" pitchFamily="18" charset="0"/>
            <a:cs typeface="Times New Roman" pitchFamily="18" charset="0"/>
          </a:endParaRPr>
        </a:p>
      </dgm:t>
    </dgm:pt>
    <dgm:pt modelId="{B2225CEA-921D-407D-8A77-0946A1879EC0}" type="parTrans" cxnId="{7DEE8B2D-8FD8-4B07-9603-B6FA8F44E60A}">
      <dgm:prSet/>
      <dgm:spPr/>
      <dgm:t>
        <a:bodyPr/>
        <a:lstStyle/>
        <a:p>
          <a:endParaRPr lang="ru-RU"/>
        </a:p>
      </dgm:t>
    </dgm:pt>
    <dgm:pt modelId="{EFEC3E3D-7D59-44F0-8807-9E89DBE0DEAB}" type="sibTrans" cxnId="{7DEE8B2D-8FD8-4B07-9603-B6FA8F44E60A}">
      <dgm:prSet/>
      <dgm:spPr/>
      <dgm:t>
        <a:bodyPr/>
        <a:lstStyle/>
        <a:p>
          <a:endParaRPr lang="ru-RU"/>
        </a:p>
      </dgm:t>
    </dgm:pt>
    <dgm:pt modelId="{8535559A-C1ED-4FC8-B205-09D9BDDD8C95}">
      <dgm:prSet phldrT="[Текст]" custT="1"/>
      <dgm:spPr/>
      <dgm:t>
        <a:bodyPr/>
        <a:lstStyle/>
        <a:p>
          <a:r>
            <a:rPr lang="uk-UA" sz="2000" dirty="0" smtClean="0">
              <a:latin typeface="Times New Roman" pitchFamily="18" charset="0"/>
              <a:cs typeface="Times New Roman" pitchFamily="18" charset="0"/>
            </a:rPr>
            <a:t>Пояснювально-спонукальний</a:t>
          </a:r>
          <a:endParaRPr lang="ru-RU" sz="2000" dirty="0">
            <a:latin typeface="Times New Roman" pitchFamily="18" charset="0"/>
            <a:cs typeface="Times New Roman" pitchFamily="18" charset="0"/>
          </a:endParaRPr>
        </a:p>
      </dgm:t>
    </dgm:pt>
    <dgm:pt modelId="{7E320C42-6D7D-4675-BB99-8A40411982FE}" type="parTrans" cxnId="{DEE06927-C396-4EDE-B373-A2C24CDF4B22}">
      <dgm:prSet/>
      <dgm:spPr/>
      <dgm:t>
        <a:bodyPr/>
        <a:lstStyle/>
        <a:p>
          <a:endParaRPr lang="ru-RU"/>
        </a:p>
      </dgm:t>
    </dgm:pt>
    <dgm:pt modelId="{6BBA074D-15E3-449F-887D-43E59A1A57A8}" type="sibTrans" cxnId="{DEE06927-C396-4EDE-B373-A2C24CDF4B22}">
      <dgm:prSet/>
      <dgm:spPr/>
      <dgm:t>
        <a:bodyPr/>
        <a:lstStyle/>
        <a:p>
          <a:endParaRPr lang="ru-RU"/>
        </a:p>
      </dgm:t>
    </dgm:pt>
    <dgm:pt modelId="{1D51B880-EEC7-490B-A372-F4F12CA30CDA}" type="pres">
      <dgm:prSet presAssocID="{AEFD1683-F25B-4830-9FBE-141CE15EAE1B}" presName="cycle" presStyleCnt="0">
        <dgm:presLayoutVars>
          <dgm:chMax val="1"/>
          <dgm:dir/>
          <dgm:animLvl val="ctr"/>
          <dgm:resizeHandles val="exact"/>
        </dgm:presLayoutVars>
      </dgm:prSet>
      <dgm:spPr/>
      <dgm:t>
        <a:bodyPr/>
        <a:lstStyle/>
        <a:p>
          <a:endParaRPr lang="ru-RU"/>
        </a:p>
      </dgm:t>
    </dgm:pt>
    <dgm:pt modelId="{9955D30D-4920-49AE-A474-C3A897CA79ED}" type="pres">
      <dgm:prSet presAssocID="{F7D2B7DA-1567-441B-8931-06C828B796F7}" presName="centerShape" presStyleLbl="node0" presStyleIdx="0" presStyleCnt="1"/>
      <dgm:spPr/>
      <dgm:t>
        <a:bodyPr/>
        <a:lstStyle/>
        <a:p>
          <a:endParaRPr lang="ru-RU"/>
        </a:p>
      </dgm:t>
    </dgm:pt>
    <dgm:pt modelId="{A836125A-E848-4514-B557-BA4D56479E9A}" type="pres">
      <dgm:prSet presAssocID="{8684ABF2-3785-4186-865F-6C7040801C78}" presName="Name9" presStyleLbl="parChTrans1D2" presStyleIdx="0" presStyleCnt="4"/>
      <dgm:spPr/>
      <dgm:t>
        <a:bodyPr/>
        <a:lstStyle/>
        <a:p>
          <a:endParaRPr lang="ru-RU"/>
        </a:p>
      </dgm:t>
    </dgm:pt>
    <dgm:pt modelId="{D4EEB74B-7C96-4B14-A865-B35D36B4A819}" type="pres">
      <dgm:prSet presAssocID="{8684ABF2-3785-4186-865F-6C7040801C78}" presName="connTx" presStyleLbl="parChTrans1D2" presStyleIdx="0" presStyleCnt="4"/>
      <dgm:spPr/>
      <dgm:t>
        <a:bodyPr/>
        <a:lstStyle/>
        <a:p>
          <a:endParaRPr lang="ru-RU"/>
        </a:p>
      </dgm:t>
    </dgm:pt>
    <dgm:pt modelId="{2F8277AB-3818-4DB8-AD04-2436AAF31A33}" type="pres">
      <dgm:prSet presAssocID="{0D573DC2-B0BC-40EA-BE30-324DE9EDAF97}" presName="node" presStyleLbl="node1" presStyleIdx="0" presStyleCnt="4" custScaleX="224393">
        <dgm:presLayoutVars>
          <dgm:bulletEnabled val="1"/>
        </dgm:presLayoutVars>
      </dgm:prSet>
      <dgm:spPr/>
      <dgm:t>
        <a:bodyPr/>
        <a:lstStyle/>
        <a:p>
          <a:endParaRPr lang="ru-RU"/>
        </a:p>
      </dgm:t>
    </dgm:pt>
    <dgm:pt modelId="{73653A7A-0137-4029-BE77-7795A54390A3}" type="pres">
      <dgm:prSet presAssocID="{C0A9EA47-DE00-4444-B11D-FE4303E31983}" presName="Name9" presStyleLbl="parChTrans1D2" presStyleIdx="1" presStyleCnt="4"/>
      <dgm:spPr/>
      <dgm:t>
        <a:bodyPr/>
        <a:lstStyle/>
        <a:p>
          <a:endParaRPr lang="ru-RU"/>
        </a:p>
      </dgm:t>
    </dgm:pt>
    <dgm:pt modelId="{F1B3A2C8-BA62-4B99-9B24-415C425F1237}" type="pres">
      <dgm:prSet presAssocID="{C0A9EA47-DE00-4444-B11D-FE4303E31983}" presName="connTx" presStyleLbl="parChTrans1D2" presStyleIdx="1" presStyleCnt="4"/>
      <dgm:spPr/>
      <dgm:t>
        <a:bodyPr/>
        <a:lstStyle/>
        <a:p>
          <a:endParaRPr lang="ru-RU"/>
        </a:p>
      </dgm:t>
    </dgm:pt>
    <dgm:pt modelId="{9EF75538-C0BB-4873-8EB1-D3EE740F399B}" type="pres">
      <dgm:prSet presAssocID="{87715DDB-D301-4C78-94BA-E1DAB99BBEA8}" presName="node" presStyleLbl="node1" presStyleIdx="1" presStyleCnt="4" custScaleX="197974" custRadScaleRad="123612" custRadScaleInc="185">
        <dgm:presLayoutVars>
          <dgm:bulletEnabled val="1"/>
        </dgm:presLayoutVars>
      </dgm:prSet>
      <dgm:spPr/>
      <dgm:t>
        <a:bodyPr/>
        <a:lstStyle/>
        <a:p>
          <a:endParaRPr lang="ru-RU"/>
        </a:p>
      </dgm:t>
    </dgm:pt>
    <dgm:pt modelId="{6B788281-7C5F-4243-9083-D7016B7E7AC9}" type="pres">
      <dgm:prSet presAssocID="{B2225CEA-921D-407D-8A77-0946A1879EC0}" presName="Name9" presStyleLbl="parChTrans1D2" presStyleIdx="2" presStyleCnt="4"/>
      <dgm:spPr/>
      <dgm:t>
        <a:bodyPr/>
        <a:lstStyle/>
        <a:p>
          <a:endParaRPr lang="ru-RU"/>
        </a:p>
      </dgm:t>
    </dgm:pt>
    <dgm:pt modelId="{0637EA47-2D04-4DFB-9BCF-22B2A98ED2CE}" type="pres">
      <dgm:prSet presAssocID="{B2225CEA-921D-407D-8A77-0946A1879EC0}" presName="connTx" presStyleLbl="parChTrans1D2" presStyleIdx="2" presStyleCnt="4"/>
      <dgm:spPr/>
      <dgm:t>
        <a:bodyPr/>
        <a:lstStyle/>
        <a:p>
          <a:endParaRPr lang="ru-RU"/>
        </a:p>
      </dgm:t>
    </dgm:pt>
    <dgm:pt modelId="{5A887930-6418-4300-97DF-D45AFAC81E94}" type="pres">
      <dgm:prSet presAssocID="{D535809E-52A2-40D7-BB9F-97E4DC551E96}" presName="node" presStyleLbl="node1" presStyleIdx="2" presStyleCnt="4" custScaleX="215965">
        <dgm:presLayoutVars>
          <dgm:bulletEnabled val="1"/>
        </dgm:presLayoutVars>
      </dgm:prSet>
      <dgm:spPr/>
      <dgm:t>
        <a:bodyPr/>
        <a:lstStyle/>
        <a:p>
          <a:endParaRPr lang="ru-RU"/>
        </a:p>
      </dgm:t>
    </dgm:pt>
    <dgm:pt modelId="{BBFA86E9-8C3C-4B6A-BD41-5E889AE4BE78}" type="pres">
      <dgm:prSet presAssocID="{7E320C42-6D7D-4675-BB99-8A40411982FE}" presName="Name9" presStyleLbl="parChTrans1D2" presStyleIdx="3" presStyleCnt="4"/>
      <dgm:spPr/>
      <dgm:t>
        <a:bodyPr/>
        <a:lstStyle/>
        <a:p>
          <a:endParaRPr lang="ru-RU"/>
        </a:p>
      </dgm:t>
    </dgm:pt>
    <dgm:pt modelId="{B79A5462-9122-44E0-B3D4-072CDEB5C2CB}" type="pres">
      <dgm:prSet presAssocID="{7E320C42-6D7D-4675-BB99-8A40411982FE}" presName="connTx" presStyleLbl="parChTrans1D2" presStyleIdx="3" presStyleCnt="4"/>
      <dgm:spPr/>
      <dgm:t>
        <a:bodyPr/>
        <a:lstStyle/>
        <a:p>
          <a:endParaRPr lang="ru-RU"/>
        </a:p>
      </dgm:t>
    </dgm:pt>
    <dgm:pt modelId="{1E50A22A-C43F-4608-9FC4-3030D3507120}" type="pres">
      <dgm:prSet presAssocID="{8535559A-C1ED-4FC8-B205-09D9BDDD8C95}" presName="node" presStyleLbl="node1" presStyleIdx="3" presStyleCnt="4" custScaleX="194811" custRadScaleRad="137639" custRadScaleInc="-166">
        <dgm:presLayoutVars>
          <dgm:bulletEnabled val="1"/>
        </dgm:presLayoutVars>
      </dgm:prSet>
      <dgm:spPr/>
      <dgm:t>
        <a:bodyPr/>
        <a:lstStyle/>
        <a:p>
          <a:endParaRPr lang="ru-RU"/>
        </a:p>
      </dgm:t>
    </dgm:pt>
  </dgm:ptLst>
  <dgm:cxnLst>
    <dgm:cxn modelId="{9110FF7F-6C0C-4797-9E9D-B2A7E12C2A38}" srcId="{AEFD1683-F25B-4830-9FBE-141CE15EAE1B}" destId="{F7D2B7DA-1567-441B-8931-06C828B796F7}" srcOrd="0" destOrd="0" parTransId="{4039C030-8826-4AF3-A0ED-845755AC728E}" sibTransId="{6038CE31-9DEF-4CF4-9AC1-99C66CFCF171}"/>
    <dgm:cxn modelId="{E1313252-FC2B-4851-96F5-7DC1BD0CBB26}" type="presOf" srcId="{8684ABF2-3785-4186-865F-6C7040801C78}" destId="{A836125A-E848-4514-B557-BA4D56479E9A}" srcOrd="0" destOrd="0" presId="urn:microsoft.com/office/officeart/2005/8/layout/radial1"/>
    <dgm:cxn modelId="{64874358-8252-47D1-9AED-558F37588C6B}" srcId="{F7D2B7DA-1567-441B-8931-06C828B796F7}" destId="{0D573DC2-B0BC-40EA-BE30-324DE9EDAF97}" srcOrd="0" destOrd="0" parTransId="{8684ABF2-3785-4186-865F-6C7040801C78}" sibTransId="{3580951A-4D72-4ABA-B148-8511743CC220}"/>
    <dgm:cxn modelId="{DE75C3A4-1BCC-4332-AEE9-82ACC4A6A06D}" type="presOf" srcId="{C0A9EA47-DE00-4444-B11D-FE4303E31983}" destId="{F1B3A2C8-BA62-4B99-9B24-415C425F1237}" srcOrd="1" destOrd="0" presId="urn:microsoft.com/office/officeart/2005/8/layout/radial1"/>
    <dgm:cxn modelId="{FA0A93F4-BF45-4F25-8F46-C304A2663CC6}" type="presOf" srcId="{8684ABF2-3785-4186-865F-6C7040801C78}" destId="{D4EEB74B-7C96-4B14-A865-B35D36B4A819}" srcOrd="1" destOrd="0" presId="urn:microsoft.com/office/officeart/2005/8/layout/radial1"/>
    <dgm:cxn modelId="{14B0F81A-30FA-4C2E-B5EE-A7E2733E7B07}" type="presOf" srcId="{C0A9EA47-DE00-4444-B11D-FE4303E31983}" destId="{73653A7A-0137-4029-BE77-7795A54390A3}" srcOrd="0" destOrd="0" presId="urn:microsoft.com/office/officeart/2005/8/layout/radial1"/>
    <dgm:cxn modelId="{095A36C4-2063-4116-AA9F-165FBFE18DDD}" type="presOf" srcId="{87715DDB-D301-4C78-94BA-E1DAB99BBEA8}" destId="{9EF75538-C0BB-4873-8EB1-D3EE740F399B}" srcOrd="0" destOrd="0" presId="urn:microsoft.com/office/officeart/2005/8/layout/radial1"/>
    <dgm:cxn modelId="{47ECA7C0-23FC-4EF9-A860-0D656D704393}" type="presOf" srcId="{7E320C42-6D7D-4675-BB99-8A40411982FE}" destId="{BBFA86E9-8C3C-4B6A-BD41-5E889AE4BE78}" srcOrd="0" destOrd="0" presId="urn:microsoft.com/office/officeart/2005/8/layout/radial1"/>
    <dgm:cxn modelId="{C24B155C-BBA5-4CA9-B585-1BC0DB7EC85E}" type="presOf" srcId="{B2225CEA-921D-407D-8A77-0946A1879EC0}" destId="{0637EA47-2D04-4DFB-9BCF-22B2A98ED2CE}" srcOrd="1" destOrd="0" presId="urn:microsoft.com/office/officeart/2005/8/layout/radial1"/>
    <dgm:cxn modelId="{E3A33696-7D7F-4F97-A537-9A9EEEE8E7ED}" type="presOf" srcId="{F7D2B7DA-1567-441B-8931-06C828B796F7}" destId="{9955D30D-4920-49AE-A474-C3A897CA79ED}" srcOrd="0" destOrd="0" presId="urn:microsoft.com/office/officeart/2005/8/layout/radial1"/>
    <dgm:cxn modelId="{E2B6DDF2-A0BD-456B-9E39-E24CDB03B713}" type="presOf" srcId="{D535809E-52A2-40D7-BB9F-97E4DC551E96}" destId="{5A887930-6418-4300-97DF-D45AFAC81E94}" srcOrd="0" destOrd="0" presId="urn:microsoft.com/office/officeart/2005/8/layout/radial1"/>
    <dgm:cxn modelId="{3DE5FD22-96E1-4ABE-8522-6C3E136DD0DD}" type="presOf" srcId="{AEFD1683-F25B-4830-9FBE-141CE15EAE1B}" destId="{1D51B880-EEC7-490B-A372-F4F12CA30CDA}" srcOrd="0" destOrd="0" presId="urn:microsoft.com/office/officeart/2005/8/layout/radial1"/>
    <dgm:cxn modelId="{AC9DFD19-8850-48FC-B524-680011C08B89}" type="presOf" srcId="{B2225CEA-921D-407D-8A77-0946A1879EC0}" destId="{6B788281-7C5F-4243-9083-D7016B7E7AC9}" srcOrd="0" destOrd="0" presId="urn:microsoft.com/office/officeart/2005/8/layout/radial1"/>
    <dgm:cxn modelId="{7DEE8B2D-8FD8-4B07-9603-B6FA8F44E60A}" srcId="{F7D2B7DA-1567-441B-8931-06C828B796F7}" destId="{D535809E-52A2-40D7-BB9F-97E4DC551E96}" srcOrd="2" destOrd="0" parTransId="{B2225CEA-921D-407D-8A77-0946A1879EC0}" sibTransId="{EFEC3E3D-7D59-44F0-8807-9E89DBE0DEAB}"/>
    <dgm:cxn modelId="{5264BA46-6364-4CD4-ABC3-544DBE94042E}" type="presOf" srcId="{0D573DC2-B0BC-40EA-BE30-324DE9EDAF97}" destId="{2F8277AB-3818-4DB8-AD04-2436AAF31A33}" srcOrd="0" destOrd="0" presId="urn:microsoft.com/office/officeart/2005/8/layout/radial1"/>
    <dgm:cxn modelId="{DEE06927-C396-4EDE-B373-A2C24CDF4B22}" srcId="{F7D2B7DA-1567-441B-8931-06C828B796F7}" destId="{8535559A-C1ED-4FC8-B205-09D9BDDD8C95}" srcOrd="3" destOrd="0" parTransId="{7E320C42-6D7D-4675-BB99-8A40411982FE}" sibTransId="{6BBA074D-15E3-449F-887D-43E59A1A57A8}"/>
    <dgm:cxn modelId="{5225EAFE-6C33-45A9-884E-F54F9D98BC78}" type="presOf" srcId="{7E320C42-6D7D-4675-BB99-8A40411982FE}" destId="{B79A5462-9122-44E0-B3D4-072CDEB5C2CB}" srcOrd="1" destOrd="0" presId="urn:microsoft.com/office/officeart/2005/8/layout/radial1"/>
    <dgm:cxn modelId="{3AE3E3DB-3CA6-4523-81E4-D96EF9F7799D}" type="presOf" srcId="{8535559A-C1ED-4FC8-B205-09D9BDDD8C95}" destId="{1E50A22A-C43F-4608-9FC4-3030D3507120}" srcOrd="0" destOrd="0" presId="urn:microsoft.com/office/officeart/2005/8/layout/radial1"/>
    <dgm:cxn modelId="{543FF5C3-CC13-4C65-8ED7-EA3C13C9088E}" srcId="{F7D2B7DA-1567-441B-8931-06C828B796F7}" destId="{87715DDB-D301-4C78-94BA-E1DAB99BBEA8}" srcOrd="1" destOrd="0" parTransId="{C0A9EA47-DE00-4444-B11D-FE4303E31983}" sibTransId="{9B7F7D7F-B7EF-4280-B360-6965A8D9C91B}"/>
    <dgm:cxn modelId="{3FA4DF65-DF52-45C3-B714-9369CA143A2A}" type="presParOf" srcId="{1D51B880-EEC7-490B-A372-F4F12CA30CDA}" destId="{9955D30D-4920-49AE-A474-C3A897CA79ED}" srcOrd="0" destOrd="0" presId="urn:microsoft.com/office/officeart/2005/8/layout/radial1"/>
    <dgm:cxn modelId="{210FB194-99AE-474E-8760-AE683AD4D175}" type="presParOf" srcId="{1D51B880-EEC7-490B-A372-F4F12CA30CDA}" destId="{A836125A-E848-4514-B557-BA4D56479E9A}" srcOrd="1" destOrd="0" presId="urn:microsoft.com/office/officeart/2005/8/layout/radial1"/>
    <dgm:cxn modelId="{4D6795CE-BEFF-4826-B09E-0544FE41C3AA}" type="presParOf" srcId="{A836125A-E848-4514-B557-BA4D56479E9A}" destId="{D4EEB74B-7C96-4B14-A865-B35D36B4A819}" srcOrd="0" destOrd="0" presId="urn:microsoft.com/office/officeart/2005/8/layout/radial1"/>
    <dgm:cxn modelId="{099F7957-9B78-49EE-A790-840947570D70}" type="presParOf" srcId="{1D51B880-EEC7-490B-A372-F4F12CA30CDA}" destId="{2F8277AB-3818-4DB8-AD04-2436AAF31A33}" srcOrd="2" destOrd="0" presId="urn:microsoft.com/office/officeart/2005/8/layout/radial1"/>
    <dgm:cxn modelId="{46F63EAC-06E2-4CEB-81F2-1C40E211058F}" type="presParOf" srcId="{1D51B880-EEC7-490B-A372-F4F12CA30CDA}" destId="{73653A7A-0137-4029-BE77-7795A54390A3}" srcOrd="3" destOrd="0" presId="urn:microsoft.com/office/officeart/2005/8/layout/radial1"/>
    <dgm:cxn modelId="{67589A2F-40C6-48AF-9EAA-5AEEFD1543F3}" type="presParOf" srcId="{73653A7A-0137-4029-BE77-7795A54390A3}" destId="{F1B3A2C8-BA62-4B99-9B24-415C425F1237}" srcOrd="0" destOrd="0" presId="urn:microsoft.com/office/officeart/2005/8/layout/radial1"/>
    <dgm:cxn modelId="{21488DC3-E937-42CA-86CD-F1FCF4141938}" type="presParOf" srcId="{1D51B880-EEC7-490B-A372-F4F12CA30CDA}" destId="{9EF75538-C0BB-4873-8EB1-D3EE740F399B}" srcOrd="4" destOrd="0" presId="urn:microsoft.com/office/officeart/2005/8/layout/radial1"/>
    <dgm:cxn modelId="{A334D429-A37F-491E-8D55-7C1AD1DD86AF}" type="presParOf" srcId="{1D51B880-EEC7-490B-A372-F4F12CA30CDA}" destId="{6B788281-7C5F-4243-9083-D7016B7E7AC9}" srcOrd="5" destOrd="0" presId="urn:microsoft.com/office/officeart/2005/8/layout/radial1"/>
    <dgm:cxn modelId="{73475686-C4B2-4754-94D2-B3C7022A395B}" type="presParOf" srcId="{6B788281-7C5F-4243-9083-D7016B7E7AC9}" destId="{0637EA47-2D04-4DFB-9BCF-22B2A98ED2CE}" srcOrd="0" destOrd="0" presId="urn:microsoft.com/office/officeart/2005/8/layout/radial1"/>
    <dgm:cxn modelId="{5EB06346-E163-4140-9CF0-F2B302D7AFD7}" type="presParOf" srcId="{1D51B880-EEC7-490B-A372-F4F12CA30CDA}" destId="{5A887930-6418-4300-97DF-D45AFAC81E94}" srcOrd="6" destOrd="0" presId="urn:microsoft.com/office/officeart/2005/8/layout/radial1"/>
    <dgm:cxn modelId="{DFA52F10-AD52-403A-BBB5-84A7A9BF3C26}" type="presParOf" srcId="{1D51B880-EEC7-490B-A372-F4F12CA30CDA}" destId="{BBFA86E9-8C3C-4B6A-BD41-5E889AE4BE78}" srcOrd="7" destOrd="0" presId="urn:microsoft.com/office/officeart/2005/8/layout/radial1"/>
    <dgm:cxn modelId="{310B9C6A-4A66-4523-B9FE-06943BD95152}" type="presParOf" srcId="{BBFA86E9-8C3C-4B6A-BD41-5E889AE4BE78}" destId="{B79A5462-9122-44E0-B3D4-072CDEB5C2CB}" srcOrd="0" destOrd="0" presId="urn:microsoft.com/office/officeart/2005/8/layout/radial1"/>
    <dgm:cxn modelId="{BE003FEE-B633-4900-B28D-79B99A03E994}" type="presParOf" srcId="{1D51B880-EEC7-490B-A372-F4F12CA30CDA}" destId="{1E50A22A-C43F-4608-9FC4-3030D3507120}"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1A11E3-7F47-4C89-A742-A152C5A3709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E1A8DD0E-133E-48DA-811A-9B92197DAD07}">
      <dgm:prSet phldrT="[Текст]"/>
      <dgm:spPr>
        <a:solidFill>
          <a:schemeClr val="accent2">
            <a:lumMod val="60000"/>
            <a:lumOff val="40000"/>
          </a:schemeClr>
        </a:solidFill>
      </dgm:spPr>
      <dgm:t>
        <a:bodyPr/>
        <a:lstStyle/>
        <a:p>
          <a:r>
            <a:rPr lang="uk-UA" b="1" i="1" dirty="0" smtClean="0"/>
            <a:t>НДДС</a:t>
          </a:r>
          <a:r>
            <a:rPr lang="uk-UA" dirty="0" smtClean="0"/>
            <a:t> у вищому навчальному медичному закладі</a:t>
          </a:r>
          <a:endParaRPr lang="ru-RU" dirty="0"/>
        </a:p>
      </dgm:t>
    </dgm:pt>
    <dgm:pt modelId="{5444D94E-9E3F-471F-8934-D5C6D2DBE727}" type="parTrans" cxnId="{8A950343-3B9C-4584-ADC6-FA3CD8F26E50}">
      <dgm:prSet/>
      <dgm:spPr/>
      <dgm:t>
        <a:bodyPr/>
        <a:lstStyle/>
        <a:p>
          <a:endParaRPr lang="ru-RU"/>
        </a:p>
      </dgm:t>
    </dgm:pt>
    <dgm:pt modelId="{39D466DE-7C00-4BDB-87CC-6DC1BD703C29}" type="sibTrans" cxnId="{8A950343-3B9C-4584-ADC6-FA3CD8F26E50}">
      <dgm:prSet/>
      <dgm:spPr/>
      <dgm:t>
        <a:bodyPr/>
        <a:lstStyle/>
        <a:p>
          <a:endParaRPr lang="ru-RU"/>
        </a:p>
      </dgm:t>
    </dgm:pt>
    <dgm:pt modelId="{FB3D2F7C-32FF-46E6-8962-2433748A5BFA}">
      <dgm:prSet phldrT="[Текст]"/>
      <dgm:spPr>
        <a:solidFill>
          <a:srgbClr val="002060"/>
        </a:solidFill>
      </dgm:spPr>
      <dgm:t>
        <a:bodyPr/>
        <a:lstStyle/>
        <a:p>
          <a:pPr algn="ctr"/>
          <a:endParaRPr lang="uk-UA" i="1" dirty="0" smtClean="0"/>
        </a:p>
        <a:p>
          <a:pPr algn="ctr"/>
          <a:r>
            <a:rPr lang="uk-UA" i="1" dirty="0" smtClean="0"/>
            <a:t>Аудиторна</a:t>
          </a:r>
        </a:p>
        <a:p>
          <a:pPr algn="ctr"/>
          <a:r>
            <a:rPr lang="uk-UA" dirty="0" smtClean="0"/>
            <a:t>науково-дослідницька робота студентів є невід’ємним елементом навчального процесу та входить до навчальних планів і навчальних програм як обов’язкова для всіх студентів</a:t>
          </a:r>
          <a:endParaRPr lang="ru-RU" dirty="0"/>
        </a:p>
      </dgm:t>
    </dgm:pt>
    <dgm:pt modelId="{7B22A75C-EF88-44AF-89C9-DCADC1B7790B}" type="parTrans" cxnId="{F5B41161-A003-4E14-9D95-C05C44292EAA}">
      <dgm:prSet/>
      <dgm:spPr/>
      <dgm:t>
        <a:bodyPr/>
        <a:lstStyle/>
        <a:p>
          <a:endParaRPr lang="ru-RU"/>
        </a:p>
      </dgm:t>
    </dgm:pt>
    <dgm:pt modelId="{58550EBE-567F-493B-91EC-B01E65C968B8}" type="sibTrans" cxnId="{F5B41161-A003-4E14-9D95-C05C44292EAA}">
      <dgm:prSet/>
      <dgm:spPr/>
      <dgm:t>
        <a:bodyPr/>
        <a:lstStyle/>
        <a:p>
          <a:endParaRPr lang="ru-RU"/>
        </a:p>
      </dgm:t>
    </dgm:pt>
    <dgm:pt modelId="{0C004014-CC0E-41EA-B1F4-681789582803}">
      <dgm:prSet phldrT="[Текст]"/>
      <dgm:spPr>
        <a:solidFill>
          <a:srgbClr val="002060"/>
        </a:solidFill>
      </dgm:spPr>
      <dgm:t>
        <a:bodyPr/>
        <a:lstStyle/>
        <a:p>
          <a:r>
            <a:rPr lang="uk-UA" i="1" dirty="0" smtClean="0"/>
            <a:t>Позааудиторна</a:t>
          </a:r>
        </a:p>
        <a:p>
          <a:endParaRPr lang="uk-UA" dirty="0" smtClean="0"/>
        </a:p>
        <a:p>
          <a:r>
            <a:rPr lang="uk-UA" dirty="0" smtClean="0"/>
            <a:t>науково-дослідницька робота здійснюється поза навчальним процесом у межах СНТ — у гуртках, проблемних групах (лабораторіях)</a:t>
          </a:r>
          <a:endParaRPr lang="ru-RU" dirty="0"/>
        </a:p>
      </dgm:t>
    </dgm:pt>
    <dgm:pt modelId="{8E2B6D52-BD67-4A5D-88FE-3BCDB6E44B4F}" type="parTrans" cxnId="{F6965029-1430-44AC-98EC-457A7BDB9380}">
      <dgm:prSet/>
      <dgm:spPr/>
      <dgm:t>
        <a:bodyPr/>
        <a:lstStyle/>
        <a:p>
          <a:endParaRPr lang="ru-RU"/>
        </a:p>
      </dgm:t>
    </dgm:pt>
    <dgm:pt modelId="{B7E059BB-3242-4ED0-9B59-CECC1A90C06C}" type="sibTrans" cxnId="{F6965029-1430-44AC-98EC-457A7BDB9380}">
      <dgm:prSet/>
      <dgm:spPr/>
      <dgm:t>
        <a:bodyPr/>
        <a:lstStyle/>
        <a:p>
          <a:endParaRPr lang="ru-RU"/>
        </a:p>
      </dgm:t>
    </dgm:pt>
    <dgm:pt modelId="{F3B807A4-9F56-4AD2-9ACD-927375AE5809}">
      <dgm:prSet phldrT="[Текст]"/>
      <dgm:spPr>
        <a:solidFill>
          <a:srgbClr val="002060"/>
        </a:solidFill>
      </dgm:spPr>
      <dgm:t>
        <a:bodyPr/>
        <a:lstStyle/>
        <a:p>
          <a:r>
            <a:rPr lang="uk-UA" i="1" dirty="0" smtClean="0"/>
            <a:t>Позавишівська </a:t>
          </a:r>
        </a:p>
        <a:p>
          <a:endParaRPr lang="uk-UA" dirty="0" smtClean="0"/>
        </a:p>
        <a:p>
          <a:endParaRPr lang="uk-UA" dirty="0" smtClean="0"/>
        </a:p>
        <a:p>
          <a:r>
            <a:rPr lang="uk-UA" dirty="0" smtClean="0"/>
            <a:t>науково-дослідницька робота – це участь в</a:t>
          </a:r>
          <a:endParaRPr lang="uk-UA" i="1" dirty="0" smtClean="0"/>
        </a:p>
        <a:p>
          <a:r>
            <a:rPr lang="uk-UA" dirty="0" smtClean="0"/>
            <a:t>олімпіадах, конференціях, конкурсах тощо</a:t>
          </a:r>
          <a:endParaRPr lang="ru-RU" dirty="0"/>
        </a:p>
      </dgm:t>
    </dgm:pt>
    <dgm:pt modelId="{1399A4C7-6A0D-456B-A4D0-1296BE93F4F0}" type="parTrans" cxnId="{46BE3F18-21F7-4820-84FE-B8A1F737287C}">
      <dgm:prSet/>
      <dgm:spPr/>
      <dgm:t>
        <a:bodyPr/>
        <a:lstStyle/>
        <a:p>
          <a:endParaRPr lang="ru-RU"/>
        </a:p>
      </dgm:t>
    </dgm:pt>
    <dgm:pt modelId="{4C209303-F1CC-43B4-A0D0-ADCD74BB958B}" type="sibTrans" cxnId="{46BE3F18-21F7-4820-84FE-B8A1F737287C}">
      <dgm:prSet/>
      <dgm:spPr/>
      <dgm:t>
        <a:bodyPr/>
        <a:lstStyle/>
        <a:p>
          <a:endParaRPr lang="ru-RU"/>
        </a:p>
      </dgm:t>
    </dgm:pt>
    <dgm:pt modelId="{127BEDCD-BC7A-4B8E-81B8-585F5EFE0D5C}" type="pres">
      <dgm:prSet presAssocID="{8C1A11E3-7F47-4C89-A742-A152C5A3709E}" presName="composite" presStyleCnt="0">
        <dgm:presLayoutVars>
          <dgm:chMax val="1"/>
          <dgm:dir/>
          <dgm:resizeHandles val="exact"/>
        </dgm:presLayoutVars>
      </dgm:prSet>
      <dgm:spPr/>
      <dgm:t>
        <a:bodyPr/>
        <a:lstStyle/>
        <a:p>
          <a:endParaRPr lang="ru-RU"/>
        </a:p>
      </dgm:t>
    </dgm:pt>
    <dgm:pt modelId="{36BAF58D-0750-48E3-891D-53C366B1476D}" type="pres">
      <dgm:prSet presAssocID="{E1A8DD0E-133E-48DA-811A-9B92197DAD07}" presName="roof" presStyleLbl="dkBgShp" presStyleIdx="0" presStyleCnt="2" custLinFactNeighborX="-23236" custLinFactNeighborY="-22331"/>
      <dgm:spPr/>
      <dgm:t>
        <a:bodyPr/>
        <a:lstStyle/>
        <a:p>
          <a:endParaRPr lang="ru-RU"/>
        </a:p>
      </dgm:t>
    </dgm:pt>
    <dgm:pt modelId="{079AEF2C-6A17-4FF6-9449-EA946CA74B9F}" type="pres">
      <dgm:prSet presAssocID="{E1A8DD0E-133E-48DA-811A-9B92197DAD07}" presName="pillars" presStyleCnt="0"/>
      <dgm:spPr/>
    </dgm:pt>
    <dgm:pt modelId="{5E7E8C4D-48CE-4AE9-BF20-48B80349CFD5}" type="pres">
      <dgm:prSet presAssocID="{E1A8DD0E-133E-48DA-811A-9B92197DAD07}" presName="pillar1" presStyleLbl="node1" presStyleIdx="0" presStyleCnt="3">
        <dgm:presLayoutVars>
          <dgm:bulletEnabled val="1"/>
        </dgm:presLayoutVars>
      </dgm:prSet>
      <dgm:spPr/>
      <dgm:t>
        <a:bodyPr/>
        <a:lstStyle/>
        <a:p>
          <a:endParaRPr lang="ru-RU"/>
        </a:p>
      </dgm:t>
    </dgm:pt>
    <dgm:pt modelId="{3CE51533-8EC3-49D6-991B-4F3B5D208B72}" type="pres">
      <dgm:prSet presAssocID="{0C004014-CC0E-41EA-B1F4-681789582803}" presName="pillarX" presStyleLbl="node1" presStyleIdx="1" presStyleCnt="3">
        <dgm:presLayoutVars>
          <dgm:bulletEnabled val="1"/>
        </dgm:presLayoutVars>
      </dgm:prSet>
      <dgm:spPr/>
      <dgm:t>
        <a:bodyPr/>
        <a:lstStyle/>
        <a:p>
          <a:endParaRPr lang="ru-RU"/>
        </a:p>
      </dgm:t>
    </dgm:pt>
    <dgm:pt modelId="{2A11268B-D6F3-483A-B264-058F502F9AF3}" type="pres">
      <dgm:prSet presAssocID="{F3B807A4-9F56-4AD2-9ACD-927375AE5809}" presName="pillarX" presStyleLbl="node1" presStyleIdx="2" presStyleCnt="3">
        <dgm:presLayoutVars>
          <dgm:bulletEnabled val="1"/>
        </dgm:presLayoutVars>
      </dgm:prSet>
      <dgm:spPr/>
      <dgm:t>
        <a:bodyPr/>
        <a:lstStyle/>
        <a:p>
          <a:endParaRPr lang="ru-RU"/>
        </a:p>
      </dgm:t>
    </dgm:pt>
    <dgm:pt modelId="{57F8CB18-A499-42CF-ABA5-D83BFCB10322}" type="pres">
      <dgm:prSet presAssocID="{E1A8DD0E-133E-48DA-811A-9B92197DAD07}" presName="base" presStyleLbl="dkBgShp" presStyleIdx="1" presStyleCnt="2"/>
      <dgm:spPr>
        <a:solidFill>
          <a:schemeClr val="accent4">
            <a:lumMod val="75000"/>
          </a:schemeClr>
        </a:solidFill>
      </dgm:spPr>
    </dgm:pt>
  </dgm:ptLst>
  <dgm:cxnLst>
    <dgm:cxn modelId="{46BE3F18-21F7-4820-84FE-B8A1F737287C}" srcId="{E1A8DD0E-133E-48DA-811A-9B92197DAD07}" destId="{F3B807A4-9F56-4AD2-9ACD-927375AE5809}" srcOrd="2" destOrd="0" parTransId="{1399A4C7-6A0D-456B-A4D0-1296BE93F4F0}" sibTransId="{4C209303-F1CC-43B4-A0D0-ADCD74BB958B}"/>
    <dgm:cxn modelId="{8A950343-3B9C-4584-ADC6-FA3CD8F26E50}" srcId="{8C1A11E3-7F47-4C89-A742-A152C5A3709E}" destId="{E1A8DD0E-133E-48DA-811A-9B92197DAD07}" srcOrd="0" destOrd="0" parTransId="{5444D94E-9E3F-471F-8934-D5C6D2DBE727}" sibTransId="{39D466DE-7C00-4BDB-87CC-6DC1BD703C29}"/>
    <dgm:cxn modelId="{C703A697-8B7D-4DD5-9CA0-A6BA2472C56D}" type="presOf" srcId="{0C004014-CC0E-41EA-B1F4-681789582803}" destId="{3CE51533-8EC3-49D6-991B-4F3B5D208B72}" srcOrd="0" destOrd="0" presId="urn:microsoft.com/office/officeart/2005/8/layout/hList3"/>
    <dgm:cxn modelId="{F5B41161-A003-4E14-9D95-C05C44292EAA}" srcId="{E1A8DD0E-133E-48DA-811A-9B92197DAD07}" destId="{FB3D2F7C-32FF-46E6-8962-2433748A5BFA}" srcOrd="0" destOrd="0" parTransId="{7B22A75C-EF88-44AF-89C9-DCADC1B7790B}" sibTransId="{58550EBE-567F-493B-91EC-B01E65C968B8}"/>
    <dgm:cxn modelId="{F6965029-1430-44AC-98EC-457A7BDB9380}" srcId="{E1A8DD0E-133E-48DA-811A-9B92197DAD07}" destId="{0C004014-CC0E-41EA-B1F4-681789582803}" srcOrd="1" destOrd="0" parTransId="{8E2B6D52-BD67-4A5D-88FE-3BCDB6E44B4F}" sibTransId="{B7E059BB-3242-4ED0-9B59-CECC1A90C06C}"/>
    <dgm:cxn modelId="{2D5F5BF5-29AD-4E38-96F7-70F44B71A022}" type="presOf" srcId="{E1A8DD0E-133E-48DA-811A-9B92197DAD07}" destId="{36BAF58D-0750-48E3-891D-53C366B1476D}" srcOrd="0" destOrd="0" presId="urn:microsoft.com/office/officeart/2005/8/layout/hList3"/>
    <dgm:cxn modelId="{7F31D533-C5A6-4862-8ADD-2D3CA2CCF801}" type="presOf" srcId="{FB3D2F7C-32FF-46E6-8962-2433748A5BFA}" destId="{5E7E8C4D-48CE-4AE9-BF20-48B80349CFD5}" srcOrd="0" destOrd="0" presId="urn:microsoft.com/office/officeart/2005/8/layout/hList3"/>
    <dgm:cxn modelId="{7558FC51-888D-4DA8-AC1C-520C5F5A5757}" type="presOf" srcId="{8C1A11E3-7F47-4C89-A742-A152C5A3709E}" destId="{127BEDCD-BC7A-4B8E-81B8-585F5EFE0D5C}" srcOrd="0" destOrd="0" presId="urn:microsoft.com/office/officeart/2005/8/layout/hList3"/>
    <dgm:cxn modelId="{24FFF801-10CB-4B9E-B7AA-80C3EB3860DB}" type="presOf" srcId="{F3B807A4-9F56-4AD2-9ACD-927375AE5809}" destId="{2A11268B-D6F3-483A-B264-058F502F9AF3}" srcOrd="0" destOrd="0" presId="urn:microsoft.com/office/officeart/2005/8/layout/hList3"/>
    <dgm:cxn modelId="{D225EFAB-DD78-486D-B6DA-CA4244BD96B1}" type="presParOf" srcId="{127BEDCD-BC7A-4B8E-81B8-585F5EFE0D5C}" destId="{36BAF58D-0750-48E3-891D-53C366B1476D}" srcOrd="0" destOrd="0" presId="urn:microsoft.com/office/officeart/2005/8/layout/hList3"/>
    <dgm:cxn modelId="{611BCEAC-8A48-4D5F-A45C-36E24E6B58F4}" type="presParOf" srcId="{127BEDCD-BC7A-4B8E-81B8-585F5EFE0D5C}" destId="{079AEF2C-6A17-4FF6-9449-EA946CA74B9F}" srcOrd="1" destOrd="0" presId="urn:microsoft.com/office/officeart/2005/8/layout/hList3"/>
    <dgm:cxn modelId="{1DCC2EB9-CC7C-4B2B-AEAA-A2E8BD874225}" type="presParOf" srcId="{079AEF2C-6A17-4FF6-9449-EA946CA74B9F}" destId="{5E7E8C4D-48CE-4AE9-BF20-48B80349CFD5}" srcOrd="0" destOrd="0" presId="urn:microsoft.com/office/officeart/2005/8/layout/hList3"/>
    <dgm:cxn modelId="{7F0BC909-F486-460B-ABDA-0B0AF69DDA38}" type="presParOf" srcId="{079AEF2C-6A17-4FF6-9449-EA946CA74B9F}" destId="{3CE51533-8EC3-49D6-991B-4F3B5D208B72}" srcOrd="1" destOrd="0" presId="urn:microsoft.com/office/officeart/2005/8/layout/hList3"/>
    <dgm:cxn modelId="{4F4499DD-1DA8-42EA-B2D4-AA9767D9D77D}" type="presParOf" srcId="{079AEF2C-6A17-4FF6-9449-EA946CA74B9F}" destId="{2A11268B-D6F3-483A-B264-058F502F9AF3}" srcOrd="2" destOrd="0" presId="urn:microsoft.com/office/officeart/2005/8/layout/hList3"/>
    <dgm:cxn modelId="{3F3DFBB1-C443-46AE-B1B2-411506818925}" type="presParOf" srcId="{127BEDCD-BC7A-4B8E-81B8-585F5EFE0D5C}" destId="{57F8CB18-A499-42CF-ABA5-D83BFCB1032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D08DCB-DD60-4015-A9A7-C40E1E352F7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81F55BFB-BE52-4066-ACCB-E2EA12BCD502}">
      <dgm:prSet phldrT="[Текст]"/>
      <dgm:spPr/>
      <dgm:t>
        <a:bodyPr/>
        <a:lstStyle/>
        <a:p>
          <a:r>
            <a:rPr lang="uk-UA" dirty="0" smtClean="0"/>
            <a:t>1</a:t>
          </a:r>
          <a:endParaRPr lang="ru-RU" dirty="0"/>
        </a:p>
      </dgm:t>
    </dgm:pt>
    <dgm:pt modelId="{129A41BA-57A1-4DE6-B130-713A8A4EC2A1}" type="parTrans" cxnId="{3B4CD39D-C458-4F56-A217-05D05CE5CF38}">
      <dgm:prSet/>
      <dgm:spPr/>
      <dgm:t>
        <a:bodyPr/>
        <a:lstStyle/>
        <a:p>
          <a:endParaRPr lang="ru-RU"/>
        </a:p>
      </dgm:t>
    </dgm:pt>
    <dgm:pt modelId="{8325E3F7-AA50-43D4-A16C-32F827A531E0}" type="sibTrans" cxnId="{3B4CD39D-C458-4F56-A217-05D05CE5CF38}">
      <dgm:prSet/>
      <dgm:spPr/>
      <dgm:t>
        <a:bodyPr/>
        <a:lstStyle/>
        <a:p>
          <a:endParaRPr lang="ru-RU"/>
        </a:p>
      </dgm:t>
    </dgm:pt>
    <dgm:pt modelId="{CAEFEF43-4CE0-4EC5-B479-7BFF5D91E4B1}">
      <dgm:prSet phldrT="[Текст]"/>
      <dgm:spPr/>
      <dgm:t>
        <a:bodyPr/>
        <a:lstStyle/>
        <a:p>
          <a:r>
            <a:rPr lang="uk-UA" b="1" i="1" dirty="0" smtClean="0">
              <a:solidFill>
                <a:srgbClr val="002060"/>
              </a:solidFill>
            </a:rPr>
            <a:t>Метод проектів</a:t>
          </a:r>
          <a:r>
            <a:rPr lang="uk-UA" dirty="0" smtClean="0">
              <a:solidFill>
                <a:srgbClr val="002060"/>
              </a:solidFill>
            </a:rPr>
            <a:t> </a:t>
          </a:r>
          <a:endParaRPr lang="ru-RU" dirty="0">
            <a:solidFill>
              <a:srgbClr val="002060"/>
            </a:solidFill>
          </a:endParaRPr>
        </a:p>
      </dgm:t>
    </dgm:pt>
    <dgm:pt modelId="{6BDAED7B-1D70-44A2-A1FD-F18A0F31C313}" type="parTrans" cxnId="{044729D1-5C33-49CB-95E2-A68DEDDF0FBF}">
      <dgm:prSet/>
      <dgm:spPr/>
      <dgm:t>
        <a:bodyPr/>
        <a:lstStyle/>
        <a:p>
          <a:endParaRPr lang="ru-RU"/>
        </a:p>
      </dgm:t>
    </dgm:pt>
    <dgm:pt modelId="{18686D78-CFB6-4EA2-B1AB-DC600E9E28CE}" type="sibTrans" cxnId="{044729D1-5C33-49CB-95E2-A68DEDDF0FBF}">
      <dgm:prSet/>
      <dgm:spPr/>
      <dgm:t>
        <a:bodyPr/>
        <a:lstStyle/>
        <a:p>
          <a:endParaRPr lang="ru-RU"/>
        </a:p>
      </dgm:t>
    </dgm:pt>
    <dgm:pt modelId="{7776D6CF-C032-465B-BA4B-127531522438}">
      <dgm:prSet phldrT="[Текст]"/>
      <dgm:spPr/>
      <dgm:t>
        <a:bodyPr/>
        <a:lstStyle/>
        <a:p>
          <a:r>
            <a:rPr lang="uk-UA" dirty="0" smtClean="0"/>
            <a:t>2</a:t>
          </a:r>
          <a:endParaRPr lang="ru-RU" dirty="0"/>
        </a:p>
      </dgm:t>
    </dgm:pt>
    <dgm:pt modelId="{ECD58B5C-8585-4E24-A498-785BE0E03DEC}" type="parTrans" cxnId="{CBFCE062-4534-4473-8512-905BF6A0E32B}">
      <dgm:prSet/>
      <dgm:spPr/>
      <dgm:t>
        <a:bodyPr/>
        <a:lstStyle/>
        <a:p>
          <a:endParaRPr lang="ru-RU"/>
        </a:p>
      </dgm:t>
    </dgm:pt>
    <dgm:pt modelId="{D79E39E6-EE0C-412C-BD06-ACD05E634299}" type="sibTrans" cxnId="{CBFCE062-4534-4473-8512-905BF6A0E32B}">
      <dgm:prSet/>
      <dgm:spPr/>
      <dgm:t>
        <a:bodyPr/>
        <a:lstStyle/>
        <a:p>
          <a:endParaRPr lang="ru-RU"/>
        </a:p>
      </dgm:t>
    </dgm:pt>
    <dgm:pt modelId="{6A22AB26-F28D-4DCC-A1AB-CE4040187D69}">
      <dgm:prSet phldrT="[Текст]"/>
      <dgm:spPr/>
      <dgm:t>
        <a:bodyPr/>
        <a:lstStyle/>
        <a:p>
          <a:r>
            <a:rPr lang="uk-UA" b="1" i="1" dirty="0" smtClean="0">
              <a:solidFill>
                <a:srgbClr val="002060"/>
              </a:solidFill>
            </a:rPr>
            <a:t>Проблемно-дослідницький метод</a:t>
          </a:r>
          <a:r>
            <a:rPr lang="uk-UA" dirty="0" smtClean="0">
              <a:solidFill>
                <a:srgbClr val="002060"/>
              </a:solidFill>
            </a:rPr>
            <a:t> </a:t>
          </a:r>
          <a:endParaRPr lang="ru-RU" dirty="0">
            <a:solidFill>
              <a:srgbClr val="002060"/>
            </a:solidFill>
          </a:endParaRPr>
        </a:p>
      </dgm:t>
    </dgm:pt>
    <dgm:pt modelId="{A2472859-01E9-4E96-A2C0-30BFB1B17BF5}" type="parTrans" cxnId="{6B460BC3-5082-4C61-9EF5-037B84EC6A67}">
      <dgm:prSet/>
      <dgm:spPr/>
      <dgm:t>
        <a:bodyPr/>
        <a:lstStyle/>
        <a:p>
          <a:endParaRPr lang="ru-RU"/>
        </a:p>
      </dgm:t>
    </dgm:pt>
    <dgm:pt modelId="{D433E918-C265-4CF1-8958-C309CDA18FB5}" type="sibTrans" cxnId="{6B460BC3-5082-4C61-9EF5-037B84EC6A67}">
      <dgm:prSet/>
      <dgm:spPr/>
      <dgm:t>
        <a:bodyPr/>
        <a:lstStyle/>
        <a:p>
          <a:endParaRPr lang="ru-RU"/>
        </a:p>
      </dgm:t>
    </dgm:pt>
    <dgm:pt modelId="{FF62315E-421C-4302-BF49-F1AB48413575}">
      <dgm:prSet phldrT="[Текст]"/>
      <dgm:spPr/>
      <dgm:t>
        <a:bodyPr/>
        <a:lstStyle/>
        <a:p>
          <a:r>
            <a:rPr lang="uk-UA" dirty="0" smtClean="0"/>
            <a:t>3</a:t>
          </a:r>
          <a:endParaRPr lang="ru-RU" dirty="0"/>
        </a:p>
      </dgm:t>
    </dgm:pt>
    <dgm:pt modelId="{E9A948FA-3BC7-4768-862A-CC3B2BDAECA3}" type="parTrans" cxnId="{71D15807-C76B-4E4E-8708-DFFA7E8CDFB7}">
      <dgm:prSet/>
      <dgm:spPr/>
      <dgm:t>
        <a:bodyPr/>
        <a:lstStyle/>
        <a:p>
          <a:endParaRPr lang="ru-RU"/>
        </a:p>
      </dgm:t>
    </dgm:pt>
    <dgm:pt modelId="{F7FF091B-A88A-4BC5-90AF-2A3EEFA340F5}" type="sibTrans" cxnId="{71D15807-C76B-4E4E-8708-DFFA7E8CDFB7}">
      <dgm:prSet/>
      <dgm:spPr/>
      <dgm:t>
        <a:bodyPr/>
        <a:lstStyle/>
        <a:p>
          <a:endParaRPr lang="ru-RU"/>
        </a:p>
      </dgm:t>
    </dgm:pt>
    <dgm:pt modelId="{46006669-5A58-456E-9156-DBF59DCFC1BF}">
      <dgm:prSet phldrT="[Текст]"/>
      <dgm:spPr/>
      <dgm:t>
        <a:bodyPr/>
        <a:lstStyle/>
        <a:p>
          <a:r>
            <a:rPr lang="uk-UA" b="1" i="1" dirty="0" smtClean="0">
              <a:solidFill>
                <a:srgbClr val="002060"/>
              </a:solidFill>
            </a:rPr>
            <a:t>Метод наукового пошуку</a:t>
          </a:r>
          <a:r>
            <a:rPr lang="uk-UA" dirty="0" smtClean="0">
              <a:solidFill>
                <a:srgbClr val="002060"/>
              </a:solidFill>
            </a:rPr>
            <a:t> </a:t>
          </a:r>
          <a:endParaRPr lang="ru-RU" dirty="0">
            <a:solidFill>
              <a:srgbClr val="002060"/>
            </a:solidFill>
          </a:endParaRPr>
        </a:p>
      </dgm:t>
    </dgm:pt>
    <dgm:pt modelId="{D2287932-25F4-4447-A04C-A95659742A38}" type="parTrans" cxnId="{9D46FD10-9BC1-4B91-BDC7-5715656011B0}">
      <dgm:prSet/>
      <dgm:spPr/>
      <dgm:t>
        <a:bodyPr/>
        <a:lstStyle/>
        <a:p>
          <a:endParaRPr lang="ru-RU"/>
        </a:p>
      </dgm:t>
    </dgm:pt>
    <dgm:pt modelId="{9E7A8836-E4EF-41B7-8D70-586233964C24}" type="sibTrans" cxnId="{9D46FD10-9BC1-4B91-BDC7-5715656011B0}">
      <dgm:prSet/>
      <dgm:spPr/>
      <dgm:t>
        <a:bodyPr/>
        <a:lstStyle/>
        <a:p>
          <a:endParaRPr lang="ru-RU"/>
        </a:p>
      </dgm:t>
    </dgm:pt>
    <dgm:pt modelId="{85F758B8-65B2-4B4A-9262-78D7EF4EC0D8}">
      <dgm:prSet phldrT="[Текст]"/>
      <dgm:spPr/>
      <dgm:t>
        <a:bodyPr/>
        <a:lstStyle/>
        <a:p>
          <a:r>
            <a:rPr lang="uk-UA" dirty="0" smtClean="0"/>
            <a:t>4</a:t>
          </a:r>
          <a:endParaRPr lang="ru-RU" dirty="0"/>
        </a:p>
      </dgm:t>
    </dgm:pt>
    <dgm:pt modelId="{5D2A4921-2DF2-45AB-9766-0CEFC5C59AF7}" type="parTrans" cxnId="{41D81600-ADC6-434E-9095-6AEF73DAC1ED}">
      <dgm:prSet/>
      <dgm:spPr/>
      <dgm:t>
        <a:bodyPr/>
        <a:lstStyle/>
        <a:p>
          <a:endParaRPr lang="ru-RU"/>
        </a:p>
      </dgm:t>
    </dgm:pt>
    <dgm:pt modelId="{391CFB13-0886-4F5D-99C9-D90A45B5E115}" type="sibTrans" cxnId="{41D81600-ADC6-434E-9095-6AEF73DAC1ED}">
      <dgm:prSet/>
      <dgm:spPr/>
      <dgm:t>
        <a:bodyPr/>
        <a:lstStyle/>
        <a:p>
          <a:endParaRPr lang="ru-RU"/>
        </a:p>
      </dgm:t>
    </dgm:pt>
    <dgm:pt modelId="{C15CA220-2054-4E47-99FA-D117ED24BAB8}">
      <dgm:prSet phldrT="[Текст]"/>
      <dgm:spPr/>
      <dgm:t>
        <a:bodyPr/>
        <a:lstStyle/>
        <a:p>
          <a:r>
            <a:rPr lang="uk-UA" b="1" i="1" dirty="0" smtClean="0">
              <a:solidFill>
                <a:srgbClr val="002060"/>
              </a:solidFill>
            </a:rPr>
            <a:t>Метод індивідуальних навчально-дослідних завдань</a:t>
          </a:r>
          <a:r>
            <a:rPr lang="uk-UA" b="1" dirty="0" smtClean="0">
              <a:solidFill>
                <a:srgbClr val="002060"/>
              </a:solidFill>
            </a:rPr>
            <a:t> </a:t>
          </a:r>
          <a:endParaRPr lang="ru-RU" dirty="0">
            <a:solidFill>
              <a:srgbClr val="002060"/>
            </a:solidFill>
          </a:endParaRPr>
        </a:p>
      </dgm:t>
    </dgm:pt>
    <dgm:pt modelId="{AA2D6D67-F247-4EF7-ACEF-2F4B5FAD9D88}" type="parTrans" cxnId="{8BC19446-28BD-4CB2-8359-C5FFEBEC2539}">
      <dgm:prSet/>
      <dgm:spPr/>
      <dgm:t>
        <a:bodyPr/>
        <a:lstStyle/>
        <a:p>
          <a:endParaRPr lang="ru-RU"/>
        </a:p>
      </dgm:t>
    </dgm:pt>
    <dgm:pt modelId="{1976B016-0332-4BF1-BF02-87E654FFF87F}" type="sibTrans" cxnId="{8BC19446-28BD-4CB2-8359-C5FFEBEC2539}">
      <dgm:prSet/>
      <dgm:spPr/>
      <dgm:t>
        <a:bodyPr/>
        <a:lstStyle/>
        <a:p>
          <a:endParaRPr lang="ru-RU"/>
        </a:p>
      </dgm:t>
    </dgm:pt>
    <dgm:pt modelId="{DAAFF294-C1F7-4EBC-A94F-4E1A8AAC9E31}" type="pres">
      <dgm:prSet presAssocID="{8AD08DCB-DD60-4015-A9A7-C40E1E352F7B}" presName="linearFlow" presStyleCnt="0">
        <dgm:presLayoutVars>
          <dgm:dir/>
          <dgm:animLvl val="lvl"/>
          <dgm:resizeHandles val="exact"/>
        </dgm:presLayoutVars>
      </dgm:prSet>
      <dgm:spPr/>
      <dgm:t>
        <a:bodyPr/>
        <a:lstStyle/>
        <a:p>
          <a:endParaRPr lang="ru-RU"/>
        </a:p>
      </dgm:t>
    </dgm:pt>
    <dgm:pt modelId="{DC2FF7E7-49DA-4A4A-9927-3D79491777BA}" type="pres">
      <dgm:prSet presAssocID="{81F55BFB-BE52-4066-ACCB-E2EA12BCD502}" presName="composite" presStyleCnt="0"/>
      <dgm:spPr/>
    </dgm:pt>
    <dgm:pt modelId="{B0D49648-4C4D-453D-A25C-CB931753676C}" type="pres">
      <dgm:prSet presAssocID="{81F55BFB-BE52-4066-ACCB-E2EA12BCD502}" presName="parentText" presStyleLbl="alignNode1" presStyleIdx="0" presStyleCnt="4" custLinFactNeighborX="6013" custLinFactNeighborY="-3453">
        <dgm:presLayoutVars>
          <dgm:chMax val="1"/>
          <dgm:bulletEnabled val="1"/>
        </dgm:presLayoutVars>
      </dgm:prSet>
      <dgm:spPr/>
      <dgm:t>
        <a:bodyPr/>
        <a:lstStyle/>
        <a:p>
          <a:endParaRPr lang="ru-RU"/>
        </a:p>
      </dgm:t>
    </dgm:pt>
    <dgm:pt modelId="{25759226-D758-4045-A9D9-6A3CBD49B92B}" type="pres">
      <dgm:prSet presAssocID="{81F55BFB-BE52-4066-ACCB-E2EA12BCD502}" presName="descendantText" presStyleLbl="alignAcc1" presStyleIdx="0" presStyleCnt="4" custLinFactNeighborX="938" custLinFactNeighborY="-8217">
        <dgm:presLayoutVars>
          <dgm:bulletEnabled val="1"/>
        </dgm:presLayoutVars>
      </dgm:prSet>
      <dgm:spPr/>
      <dgm:t>
        <a:bodyPr/>
        <a:lstStyle/>
        <a:p>
          <a:endParaRPr lang="ru-RU"/>
        </a:p>
      </dgm:t>
    </dgm:pt>
    <dgm:pt modelId="{8831AF9C-748B-4B54-9DE2-51B8C499947D}" type="pres">
      <dgm:prSet presAssocID="{8325E3F7-AA50-43D4-A16C-32F827A531E0}" presName="sp" presStyleCnt="0"/>
      <dgm:spPr/>
    </dgm:pt>
    <dgm:pt modelId="{87615356-8F67-4F70-BF59-EE1D73512134}" type="pres">
      <dgm:prSet presAssocID="{7776D6CF-C032-465B-BA4B-127531522438}" presName="composite" presStyleCnt="0"/>
      <dgm:spPr/>
    </dgm:pt>
    <dgm:pt modelId="{4E107C53-C135-4C0E-AC87-46606183112B}" type="pres">
      <dgm:prSet presAssocID="{7776D6CF-C032-465B-BA4B-127531522438}" presName="parentText" presStyleLbl="alignNode1" presStyleIdx="1" presStyleCnt="4">
        <dgm:presLayoutVars>
          <dgm:chMax val="1"/>
          <dgm:bulletEnabled val="1"/>
        </dgm:presLayoutVars>
      </dgm:prSet>
      <dgm:spPr/>
      <dgm:t>
        <a:bodyPr/>
        <a:lstStyle/>
        <a:p>
          <a:endParaRPr lang="ru-RU"/>
        </a:p>
      </dgm:t>
    </dgm:pt>
    <dgm:pt modelId="{220CF5AE-4FA0-49D1-A3A6-9828A0331072}" type="pres">
      <dgm:prSet presAssocID="{7776D6CF-C032-465B-BA4B-127531522438}" presName="descendantText" presStyleLbl="alignAcc1" presStyleIdx="1" presStyleCnt="4">
        <dgm:presLayoutVars>
          <dgm:bulletEnabled val="1"/>
        </dgm:presLayoutVars>
      </dgm:prSet>
      <dgm:spPr/>
      <dgm:t>
        <a:bodyPr/>
        <a:lstStyle/>
        <a:p>
          <a:endParaRPr lang="ru-RU"/>
        </a:p>
      </dgm:t>
    </dgm:pt>
    <dgm:pt modelId="{F0EAE44D-E95D-47E1-8096-E6610BC55C5B}" type="pres">
      <dgm:prSet presAssocID="{D79E39E6-EE0C-412C-BD06-ACD05E634299}" presName="sp" presStyleCnt="0"/>
      <dgm:spPr/>
    </dgm:pt>
    <dgm:pt modelId="{0CC780BB-2655-428B-B198-2416A5AFF5FC}" type="pres">
      <dgm:prSet presAssocID="{FF62315E-421C-4302-BF49-F1AB48413575}" presName="composite" presStyleCnt="0"/>
      <dgm:spPr/>
    </dgm:pt>
    <dgm:pt modelId="{34F0304A-35A7-40F8-915F-768C22EAABB9}" type="pres">
      <dgm:prSet presAssocID="{FF62315E-421C-4302-BF49-F1AB48413575}" presName="parentText" presStyleLbl="alignNode1" presStyleIdx="2" presStyleCnt="4">
        <dgm:presLayoutVars>
          <dgm:chMax val="1"/>
          <dgm:bulletEnabled val="1"/>
        </dgm:presLayoutVars>
      </dgm:prSet>
      <dgm:spPr/>
      <dgm:t>
        <a:bodyPr/>
        <a:lstStyle/>
        <a:p>
          <a:endParaRPr lang="ru-RU"/>
        </a:p>
      </dgm:t>
    </dgm:pt>
    <dgm:pt modelId="{2C63D0AA-0196-44CA-A382-3322B3B474BC}" type="pres">
      <dgm:prSet presAssocID="{FF62315E-421C-4302-BF49-F1AB48413575}" presName="descendantText" presStyleLbl="alignAcc1" presStyleIdx="2" presStyleCnt="4">
        <dgm:presLayoutVars>
          <dgm:bulletEnabled val="1"/>
        </dgm:presLayoutVars>
      </dgm:prSet>
      <dgm:spPr/>
      <dgm:t>
        <a:bodyPr/>
        <a:lstStyle/>
        <a:p>
          <a:endParaRPr lang="ru-RU"/>
        </a:p>
      </dgm:t>
    </dgm:pt>
    <dgm:pt modelId="{375DC3BB-E414-42A4-A48A-113BD1001B19}" type="pres">
      <dgm:prSet presAssocID="{F7FF091B-A88A-4BC5-90AF-2A3EEFA340F5}" presName="sp" presStyleCnt="0"/>
      <dgm:spPr/>
    </dgm:pt>
    <dgm:pt modelId="{B4E96477-8B76-4220-9378-79BFACE53778}" type="pres">
      <dgm:prSet presAssocID="{85F758B8-65B2-4B4A-9262-78D7EF4EC0D8}" presName="composite" presStyleCnt="0"/>
      <dgm:spPr/>
    </dgm:pt>
    <dgm:pt modelId="{0C0C103F-4116-432B-AF67-241D6E58C6A8}" type="pres">
      <dgm:prSet presAssocID="{85F758B8-65B2-4B4A-9262-78D7EF4EC0D8}" presName="parentText" presStyleLbl="alignNode1" presStyleIdx="3" presStyleCnt="4" custLinFactNeighborX="9127" custLinFactNeighborY="-4964">
        <dgm:presLayoutVars>
          <dgm:chMax val="1"/>
          <dgm:bulletEnabled val="1"/>
        </dgm:presLayoutVars>
      </dgm:prSet>
      <dgm:spPr/>
      <dgm:t>
        <a:bodyPr/>
        <a:lstStyle/>
        <a:p>
          <a:endParaRPr lang="ru-RU"/>
        </a:p>
      </dgm:t>
    </dgm:pt>
    <dgm:pt modelId="{2D1BFCC0-4EC2-4975-8AD0-46950036EED0}" type="pres">
      <dgm:prSet presAssocID="{85F758B8-65B2-4B4A-9262-78D7EF4EC0D8}" presName="descendantText" presStyleLbl="alignAcc1" presStyleIdx="3" presStyleCnt="4">
        <dgm:presLayoutVars>
          <dgm:bulletEnabled val="1"/>
        </dgm:presLayoutVars>
      </dgm:prSet>
      <dgm:spPr/>
      <dgm:t>
        <a:bodyPr/>
        <a:lstStyle/>
        <a:p>
          <a:endParaRPr lang="ru-RU"/>
        </a:p>
      </dgm:t>
    </dgm:pt>
  </dgm:ptLst>
  <dgm:cxnLst>
    <dgm:cxn modelId="{9B464110-FAAE-44D7-B9A7-4BF1A53A4EA7}" type="presOf" srcId="{8AD08DCB-DD60-4015-A9A7-C40E1E352F7B}" destId="{DAAFF294-C1F7-4EBC-A94F-4E1A8AAC9E31}" srcOrd="0" destOrd="0" presId="urn:microsoft.com/office/officeart/2005/8/layout/chevron2"/>
    <dgm:cxn modelId="{B759982A-918C-4373-B98E-51FA399C8CEB}" type="presOf" srcId="{FF62315E-421C-4302-BF49-F1AB48413575}" destId="{34F0304A-35A7-40F8-915F-768C22EAABB9}" srcOrd="0" destOrd="0" presId="urn:microsoft.com/office/officeart/2005/8/layout/chevron2"/>
    <dgm:cxn modelId="{71D15807-C76B-4E4E-8708-DFFA7E8CDFB7}" srcId="{8AD08DCB-DD60-4015-A9A7-C40E1E352F7B}" destId="{FF62315E-421C-4302-BF49-F1AB48413575}" srcOrd="2" destOrd="0" parTransId="{E9A948FA-3BC7-4768-862A-CC3B2BDAECA3}" sibTransId="{F7FF091B-A88A-4BC5-90AF-2A3EEFA340F5}"/>
    <dgm:cxn modelId="{CBFCE062-4534-4473-8512-905BF6A0E32B}" srcId="{8AD08DCB-DD60-4015-A9A7-C40E1E352F7B}" destId="{7776D6CF-C032-465B-BA4B-127531522438}" srcOrd="1" destOrd="0" parTransId="{ECD58B5C-8585-4E24-A498-785BE0E03DEC}" sibTransId="{D79E39E6-EE0C-412C-BD06-ACD05E634299}"/>
    <dgm:cxn modelId="{1E831E64-B54C-4700-984B-3A92F9BBBFA0}" type="presOf" srcId="{7776D6CF-C032-465B-BA4B-127531522438}" destId="{4E107C53-C135-4C0E-AC87-46606183112B}" srcOrd="0" destOrd="0" presId="urn:microsoft.com/office/officeart/2005/8/layout/chevron2"/>
    <dgm:cxn modelId="{5E56E042-E2FA-497E-A645-46098E18065A}" type="presOf" srcId="{6A22AB26-F28D-4DCC-A1AB-CE4040187D69}" destId="{220CF5AE-4FA0-49D1-A3A6-9828A0331072}" srcOrd="0" destOrd="0" presId="urn:microsoft.com/office/officeart/2005/8/layout/chevron2"/>
    <dgm:cxn modelId="{6B460BC3-5082-4C61-9EF5-037B84EC6A67}" srcId="{7776D6CF-C032-465B-BA4B-127531522438}" destId="{6A22AB26-F28D-4DCC-A1AB-CE4040187D69}" srcOrd="0" destOrd="0" parTransId="{A2472859-01E9-4E96-A2C0-30BFB1B17BF5}" sibTransId="{D433E918-C265-4CF1-8958-C309CDA18FB5}"/>
    <dgm:cxn modelId="{8C2D95EE-FF5B-4068-AB52-0C5A6724FEA9}" type="presOf" srcId="{CAEFEF43-4CE0-4EC5-B479-7BFF5D91E4B1}" destId="{25759226-D758-4045-A9D9-6A3CBD49B92B}" srcOrd="0" destOrd="0" presId="urn:microsoft.com/office/officeart/2005/8/layout/chevron2"/>
    <dgm:cxn modelId="{044729D1-5C33-49CB-95E2-A68DEDDF0FBF}" srcId="{81F55BFB-BE52-4066-ACCB-E2EA12BCD502}" destId="{CAEFEF43-4CE0-4EC5-B479-7BFF5D91E4B1}" srcOrd="0" destOrd="0" parTransId="{6BDAED7B-1D70-44A2-A1FD-F18A0F31C313}" sibTransId="{18686D78-CFB6-4EA2-B1AB-DC600E9E28CE}"/>
    <dgm:cxn modelId="{D2A4B4AD-7E12-4CED-A8FA-1C62ADCDFC24}" type="presOf" srcId="{85F758B8-65B2-4B4A-9262-78D7EF4EC0D8}" destId="{0C0C103F-4116-432B-AF67-241D6E58C6A8}" srcOrd="0" destOrd="0" presId="urn:microsoft.com/office/officeart/2005/8/layout/chevron2"/>
    <dgm:cxn modelId="{40F3E170-E6CE-4203-BAF6-932B36988383}" type="presOf" srcId="{46006669-5A58-456E-9156-DBF59DCFC1BF}" destId="{2C63D0AA-0196-44CA-A382-3322B3B474BC}" srcOrd="0" destOrd="0" presId="urn:microsoft.com/office/officeart/2005/8/layout/chevron2"/>
    <dgm:cxn modelId="{8BC19446-28BD-4CB2-8359-C5FFEBEC2539}" srcId="{85F758B8-65B2-4B4A-9262-78D7EF4EC0D8}" destId="{C15CA220-2054-4E47-99FA-D117ED24BAB8}" srcOrd="0" destOrd="0" parTransId="{AA2D6D67-F247-4EF7-ACEF-2F4B5FAD9D88}" sibTransId="{1976B016-0332-4BF1-BF02-87E654FFF87F}"/>
    <dgm:cxn modelId="{17B77039-7E09-4E4F-9E22-1080177A0EB4}" type="presOf" srcId="{81F55BFB-BE52-4066-ACCB-E2EA12BCD502}" destId="{B0D49648-4C4D-453D-A25C-CB931753676C}" srcOrd="0" destOrd="0" presId="urn:microsoft.com/office/officeart/2005/8/layout/chevron2"/>
    <dgm:cxn modelId="{9D46FD10-9BC1-4B91-BDC7-5715656011B0}" srcId="{FF62315E-421C-4302-BF49-F1AB48413575}" destId="{46006669-5A58-456E-9156-DBF59DCFC1BF}" srcOrd="0" destOrd="0" parTransId="{D2287932-25F4-4447-A04C-A95659742A38}" sibTransId="{9E7A8836-E4EF-41B7-8D70-586233964C24}"/>
    <dgm:cxn modelId="{3B4CD39D-C458-4F56-A217-05D05CE5CF38}" srcId="{8AD08DCB-DD60-4015-A9A7-C40E1E352F7B}" destId="{81F55BFB-BE52-4066-ACCB-E2EA12BCD502}" srcOrd="0" destOrd="0" parTransId="{129A41BA-57A1-4DE6-B130-713A8A4EC2A1}" sibTransId="{8325E3F7-AA50-43D4-A16C-32F827A531E0}"/>
    <dgm:cxn modelId="{41D81600-ADC6-434E-9095-6AEF73DAC1ED}" srcId="{8AD08DCB-DD60-4015-A9A7-C40E1E352F7B}" destId="{85F758B8-65B2-4B4A-9262-78D7EF4EC0D8}" srcOrd="3" destOrd="0" parTransId="{5D2A4921-2DF2-45AB-9766-0CEFC5C59AF7}" sibTransId="{391CFB13-0886-4F5D-99C9-D90A45B5E115}"/>
    <dgm:cxn modelId="{E14815B1-D1E1-438A-AA4D-6FFD358BB4FA}" type="presOf" srcId="{C15CA220-2054-4E47-99FA-D117ED24BAB8}" destId="{2D1BFCC0-4EC2-4975-8AD0-46950036EED0}" srcOrd="0" destOrd="0" presId="urn:microsoft.com/office/officeart/2005/8/layout/chevron2"/>
    <dgm:cxn modelId="{4218A60A-AC2B-4F55-A1AB-E2819FD194C4}" type="presParOf" srcId="{DAAFF294-C1F7-4EBC-A94F-4E1A8AAC9E31}" destId="{DC2FF7E7-49DA-4A4A-9927-3D79491777BA}" srcOrd="0" destOrd="0" presId="urn:microsoft.com/office/officeart/2005/8/layout/chevron2"/>
    <dgm:cxn modelId="{CD9147B6-AA58-4C04-90D1-23AF93CEFF76}" type="presParOf" srcId="{DC2FF7E7-49DA-4A4A-9927-3D79491777BA}" destId="{B0D49648-4C4D-453D-A25C-CB931753676C}" srcOrd="0" destOrd="0" presId="urn:microsoft.com/office/officeart/2005/8/layout/chevron2"/>
    <dgm:cxn modelId="{3201DD8F-89A1-4CA6-A43F-1DF4200B5BB8}" type="presParOf" srcId="{DC2FF7E7-49DA-4A4A-9927-3D79491777BA}" destId="{25759226-D758-4045-A9D9-6A3CBD49B92B}" srcOrd="1" destOrd="0" presId="urn:microsoft.com/office/officeart/2005/8/layout/chevron2"/>
    <dgm:cxn modelId="{A6E4133C-E7F6-4F85-B2D6-8F21BC1820C4}" type="presParOf" srcId="{DAAFF294-C1F7-4EBC-A94F-4E1A8AAC9E31}" destId="{8831AF9C-748B-4B54-9DE2-51B8C499947D}" srcOrd="1" destOrd="0" presId="urn:microsoft.com/office/officeart/2005/8/layout/chevron2"/>
    <dgm:cxn modelId="{2A4AD6E7-0924-40E9-935B-A7FA87AA4513}" type="presParOf" srcId="{DAAFF294-C1F7-4EBC-A94F-4E1A8AAC9E31}" destId="{87615356-8F67-4F70-BF59-EE1D73512134}" srcOrd="2" destOrd="0" presId="urn:microsoft.com/office/officeart/2005/8/layout/chevron2"/>
    <dgm:cxn modelId="{AA32A8AE-4A87-4244-8004-09E5836E0045}" type="presParOf" srcId="{87615356-8F67-4F70-BF59-EE1D73512134}" destId="{4E107C53-C135-4C0E-AC87-46606183112B}" srcOrd="0" destOrd="0" presId="urn:microsoft.com/office/officeart/2005/8/layout/chevron2"/>
    <dgm:cxn modelId="{C403A20E-377F-40BB-9AC4-8B39CF06F23F}" type="presParOf" srcId="{87615356-8F67-4F70-BF59-EE1D73512134}" destId="{220CF5AE-4FA0-49D1-A3A6-9828A0331072}" srcOrd="1" destOrd="0" presId="urn:microsoft.com/office/officeart/2005/8/layout/chevron2"/>
    <dgm:cxn modelId="{1222E21C-97BD-4826-9164-A9B9C9D85F1C}" type="presParOf" srcId="{DAAFF294-C1F7-4EBC-A94F-4E1A8AAC9E31}" destId="{F0EAE44D-E95D-47E1-8096-E6610BC55C5B}" srcOrd="3" destOrd="0" presId="urn:microsoft.com/office/officeart/2005/8/layout/chevron2"/>
    <dgm:cxn modelId="{4A899D7F-89B9-43BB-8039-4E221517FE6A}" type="presParOf" srcId="{DAAFF294-C1F7-4EBC-A94F-4E1A8AAC9E31}" destId="{0CC780BB-2655-428B-B198-2416A5AFF5FC}" srcOrd="4" destOrd="0" presId="urn:microsoft.com/office/officeart/2005/8/layout/chevron2"/>
    <dgm:cxn modelId="{84DBCA26-D2AC-47C6-A415-523C9D811022}" type="presParOf" srcId="{0CC780BB-2655-428B-B198-2416A5AFF5FC}" destId="{34F0304A-35A7-40F8-915F-768C22EAABB9}" srcOrd="0" destOrd="0" presId="urn:microsoft.com/office/officeart/2005/8/layout/chevron2"/>
    <dgm:cxn modelId="{E0764E17-AF2E-4579-81BF-A4472941CD78}" type="presParOf" srcId="{0CC780BB-2655-428B-B198-2416A5AFF5FC}" destId="{2C63D0AA-0196-44CA-A382-3322B3B474BC}" srcOrd="1" destOrd="0" presId="urn:microsoft.com/office/officeart/2005/8/layout/chevron2"/>
    <dgm:cxn modelId="{9508DF24-554C-436C-9C9D-7E4EC2FEA9CB}" type="presParOf" srcId="{DAAFF294-C1F7-4EBC-A94F-4E1A8AAC9E31}" destId="{375DC3BB-E414-42A4-A48A-113BD1001B19}" srcOrd="5" destOrd="0" presId="urn:microsoft.com/office/officeart/2005/8/layout/chevron2"/>
    <dgm:cxn modelId="{C3E34541-108B-4589-9E8F-4992E95280B3}" type="presParOf" srcId="{DAAFF294-C1F7-4EBC-A94F-4E1A8AAC9E31}" destId="{B4E96477-8B76-4220-9378-79BFACE53778}" srcOrd="6" destOrd="0" presId="urn:microsoft.com/office/officeart/2005/8/layout/chevron2"/>
    <dgm:cxn modelId="{B0FBD0E0-71D1-4879-93A1-0A4E313C1C61}" type="presParOf" srcId="{B4E96477-8B76-4220-9378-79BFACE53778}" destId="{0C0C103F-4116-432B-AF67-241D6E58C6A8}" srcOrd="0" destOrd="0" presId="urn:microsoft.com/office/officeart/2005/8/layout/chevron2"/>
    <dgm:cxn modelId="{1D791723-4A0C-453B-AEFC-73B84F96CBF8}" type="presParOf" srcId="{B4E96477-8B76-4220-9378-79BFACE53778}" destId="{2D1BFCC0-4EC2-4975-8AD0-46950036EED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C8D4CC-09F3-4282-B41F-CD250270579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2907EBDB-E57D-4523-A084-ACC1B918BA6A}">
      <dgm:prSet phldrT="[Текст]" custT="1"/>
      <dgm:spPr/>
      <dgm:t>
        <a:bodyPr/>
        <a:lstStyle/>
        <a:p>
          <a:r>
            <a:rPr lang="uk-UA" sz="1900" b="1" i="1" u="sng" dirty="0" smtClean="0"/>
            <a:t>НАВЧАЛЬНІ    ЗАНЯТТЯ</a:t>
          </a:r>
          <a:r>
            <a:rPr lang="uk-UA" sz="1900" i="1" u="sng" dirty="0" smtClean="0"/>
            <a:t> </a:t>
          </a:r>
        </a:p>
        <a:p>
          <a:r>
            <a:rPr lang="uk-UA" sz="2000" i="1" dirty="0" smtClean="0"/>
            <a:t>лекція, семінар, лабораторне заняття, практичне заняття, індивідуальне заняття, навчальна конференція, консультація, навчальна гра та ін.</a:t>
          </a:r>
          <a:endParaRPr lang="ru-RU" sz="2000" dirty="0"/>
        </a:p>
      </dgm:t>
    </dgm:pt>
    <dgm:pt modelId="{A099A542-A308-43C1-A340-B9F9A309BEE9}" type="parTrans" cxnId="{524BB361-3771-4626-8A85-D651756FA6B2}">
      <dgm:prSet/>
      <dgm:spPr/>
      <dgm:t>
        <a:bodyPr/>
        <a:lstStyle/>
        <a:p>
          <a:endParaRPr lang="ru-RU"/>
        </a:p>
      </dgm:t>
    </dgm:pt>
    <dgm:pt modelId="{BC791E4E-8FF8-4C4A-9A88-3BA1688CFF9B}" type="sibTrans" cxnId="{524BB361-3771-4626-8A85-D651756FA6B2}">
      <dgm:prSet/>
      <dgm:spPr/>
      <dgm:t>
        <a:bodyPr/>
        <a:lstStyle/>
        <a:p>
          <a:endParaRPr lang="ru-RU"/>
        </a:p>
      </dgm:t>
    </dgm:pt>
    <dgm:pt modelId="{637AE618-8079-4474-8BDA-61A86BA7F3A4}">
      <dgm:prSet phldrT="[Текст]" custT="1"/>
      <dgm:spPr/>
      <dgm:t>
        <a:bodyPr/>
        <a:lstStyle/>
        <a:p>
          <a:r>
            <a:rPr lang="uk-UA" sz="2000" b="1" i="1" u="sng" dirty="0" smtClean="0"/>
            <a:t>САМОСТІЙНА    РОБОТА</a:t>
          </a:r>
          <a:r>
            <a:rPr lang="uk-UA" sz="2000" i="1" u="sng" dirty="0" smtClean="0"/>
            <a:t> </a:t>
          </a:r>
        </a:p>
        <a:p>
          <a:r>
            <a:rPr lang="uk-UA" sz="2000" i="1" dirty="0" smtClean="0"/>
            <a:t>робота з друкованими джерелами, самостійне вивчення певних питань, участь у роботі гуртків, експериментально-дослідницька робота</a:t>
          </a:r>
          <a:endParaRPr lang="ru-RU" sz="2000" dirty="0"/>
        </a:p>
      </dgm:t>
    </dgm:pt>
    <dgm:pt modelId="{15355FEF-9CD3-463C-9F74-F07AEF1885AA}" type="parTrans" cxnId="{221AE432-9E5F-4649-AD80-C117D23C6CE8}">
      <dgm:prSet/>
      <dgm:spPr/>
      <dgm:t>
        <a:bodyPr/>
        <a:lstStyle/>
        <a:p>
          <a:endParaRPr lang="ru-RU"/>
        </a:p>
      </dgm:t>
    </dgm:pt>
    <dgm:pt modelId="{A55E5273-8645-404A-B2B6-50F7BA5C5E45}" type="sibTrans" cxnId="{221AE432-9E5F-4649-AD80-C117D23C6CE8}">
      <dgm:prSet/>
      <dgm:spPr/>
      <dgm:t>
        <a:bodyPr/>
        <a:lstStyle/>
        <a:p>
          <a:endParaRPr lang="ru-RU"/>
        </a:p>
      </dgm:t>
    </dgm:pt>
    <dgm:pt modelId="{04600503-019B-4D2F-A444-1566F94965B3}">
      <dgm:prSet phldrT="[Текст]" custT="1"/>
      <dgm:spPr/>
      <dgm:t>
        <a:bodyPr/>
        <a:lstStyle/>
        <a:p>
          <a:r>
            <a:rPr lang="uk-UA" sz="2000" i="1" u="sng" dirty="0" smtClean="0"/>
            <a:t>ПРАКТИЧНА   ПІДГОТОВКА</a:t>
          </a:r>
        </a:p>
        <a:p>
          <a:endParaRPr lang="uk-UA" sz="2000" i="1" dirty="0" smtClean="0"/>
        </a:p>
        <a:p>
          <a:endParaRPr lang="uk-UA" sz="2000" i="1" dirty="0" smtClean="0"/>
        </a:p>
        <a:p>
          <a:r>
            <a:rPr lang="uk-UA" sz="2000" i="1" dirty="0" smtClean="0"/>
            <a:t> різні види навчальної, виробничої практик</a:t>
          </a:r>
          <a:endParaRPr lang="ru-RU" sz="2000" dirty="0"/>
        </a:p>
      </dgm:t>
    </dgm:pt>
    <dgm:pt modelId="{2953CE93-1D03-401E-9C26-83B6687C7A73}" type="parTrans" cxnId="{443D610D-31CE-47E9-9B04-1632B2DBDD42}">
      <dgm:prSet/>
      <dgm:spPr/>
      <dgm:t>
        <a:bodyPr/>
        <a:lstStyle/>
        <a:p>
          <a:endParaRPr lang="ru-RU"/>
        </a:p>
      </dgm:t>
    </dgm:pt>
    <dgm:pt modelId="{5787DE82-B97E-42AF-9C56-57AFB61E6227}" type="sibTrans" cxnId="{443D610D-31CE-47E9-9B04-1632B2DBDD42}">
      <dgm:prSet/>
      <dgm:spPr/>
      <dgm:t>
        <a:bodyPr/>
        <a:lstStyle/>
        <a:p>
          <a:endParaRPr lang="ru-RU"/>
        </a:p>
      </dgm:t>
    </dgm:pt>
    <dgm:pt modelId="{96411F6C-19AA-4B62-A7C4-A28CB3EA9F6A}">
      <dgm:prSet phldrT="[Текст]"/>
      <dgm:spPr/>
      <dgm:t>
        <a:bodyPr/>
        <a:lstStyle/>
        <a:p>
          <a:r>
            <a:rPr lang="uk-UA" b="1" i="1" u="sng" dirty="0" smtClean="0"/>
            <a:t>КОНТРОЛЬНІ   ЗАХОДИ</a:t>
          </a:r>
        </a:p>
        <a:p>
          <a:r>
            <a:rPr lang="uk-UA" i="1" dirty="0" smtClean="0"/>
            <a:t> іспити (заліки), модульний контроль, контрольні роботи, контрольна перевірка рівня оволодіння професійними знаннями, навичками і вміннями з різних предметів, розв’язання кваліфікаційних завдань, захист.</a:t>
          </a:r>
          <a:endParaRPr lang="ru-RU" dirty="0"/>
        </a:p>
      </dgm:t>
    </dgm:pt>
    <dgm:pt modelId="{C4CEE1FF-DB98-460C-AA7A-2CF786824E03}" type="parTrans" cxnId="{D08AD05D-A492-40CB-AEDB-591B54320594}">
      <dgm:prSet/>
      <dgm:spPr/>
      <dgm:t>
        <a:bodyPr/>
        <a:lstStyle/>
        <a:p>
          <a:endParaRPr lang="ru-RU"/>
        </a:p>
      </dgm:t>
    </dgm:pt>
    <dgm:pt modelId="{C931848A-754C-4F12-A39D-6E4C31973512}" type="sibTrans" cxnId="{D08AD05D-A492-40CB-AEDB-591B54320594}">
      <dgm:prSet/>
      <dgm:spPr/>
      <dgm:t>
        <a:bodyPr/>
        <a:lstStyle/>
        <a:p>
          <a:endParaRPr lang="ru-RU"/>
        </a:p>
      </dgm:t>
    </dgm:pt>
    <dgm:pt modelId="{2392781D-CC62-42D4-A070-15AE61412005}" type="pres">
      <dgm:prSet presAssocID="{B0C8D4CC-09F3-4282-B41F-CD2502705790}" presName="diagram" presStyleCnt="0">
        <dgm:presLayoutVars>
          <dgm:dir/>
          <dgm:resizeHandles val="exact"/>
        </dgm:presLayoutVars>
      </dgm:prSet>
      <dgm:spPr/>
      <dgm:t>
        <a:bodyPr/>
        <a:lstStyle/>
        <a:p>
          <a:endParaRPr lang="ru-RU"/>
        </a:p>
      </dgm:t>
    </dgm:pt>
    <dgm:pt modelId="{E339F26A-BB9D-400E-BF0D-0F61441E3FEE}" type="pres">
      <dgm:prSet presAssocID="{2907EBDB-E57D-4523-A084-ACC1B918BA6A}" presName="node" presStyleLbl="node1" presStyleIdx="0" presStyleCnt="4" custLinFactNeighborX="-43981" custLinFactNeighborY="1132">
        <dgm:presLayoutVars>
          <dgm:bulletEnabled val="1"/>
        </dgm:presLayoutVars>
      </dgm:prSet>
      <dgm:spPr/>
      <dgm:t>
        <a:bodyPr/>
        <a:lstStyle/>
        <a:p>
          <a:endParaRPr lang="ru-RU"/>
        </a:p>
      </dgm:t>
    </dgm:pt>
    <dgm:pt modelId="{70CC3767-5F70-4E9B-9F07-D8D9F9F2F3D2}" type="pres">
      <dgm:prSet presAssocID="{BC791E4E-8FF8-4C4A-9A88-3BA1688CFF9B}" presName="sibTrans" presStyleCnt="0"/>
      <dgm:spPr/>
    </dgm:pt>
    <dgm:pt modelId="{2BCA5600-CB5F-4ADC-82A1-BFD2CCD633AF}" type="pres">
      <dgm:prSet presAssocID="{637AE618-8079-4474-8BDA-61A86BA7F3A4}" presName="node" presStyleLbl="node1" presStyleIdx="1" presStyleCnt="4" custLinFactNeighborX="-38" custLinFactNeighborY="815">
        <dgm:presLayoutVars>
          <dgm:bulletEnabled val="1"/>
        </dgm:presLayoutVars>
      </dgm:prSet>
      <dgm:spPr/>
      <dgm:t>
        <a:bodyPr/>
        <a:lstStyle/>
        <a:p>
          <a:endParaRPr lang="ru-RU"/>
        </a:p>
      </dgm:t>
    </dgm:pt>
    <dgm:pt modelId="{6824B4DB-0D06-4DB9-974C-F8404A0F5947}" type="pres">
      <dgm:prSet presAssocID="{A55E5273-8645-404A-B2B6-50F7BA5C5E45}" presName="sibTrans" presStyleCnt="0"/>
      <dgm:spPr/>
    </dgm:pt>
    <dgm:pt modelId="{6ED0B463-59BD-44A6-9FA8-45E919C9B384}" type="pres">
      <dgm:prSet presAssocID="{04600503-019B-4D2F-A444-1566F94965B3}" presName="node" presStyleLbl="node1" presStyleIdx="2" presStyleCnt="4" custLinFactNeighborX="-51075" custLinFactNeighborY="14528">
        <dgm:presLayoutVars>
          <dgm:bulletEnabled val="1"/>
        </dgm:presLayoutVars>
      </dgm:prSet>
      <dgm:spPr/>
      <dgm:t>
        <a:bodyPr/>
        <a:lstStyle/>
        <a:p>
          <a:endParaRPr lang="ru-RU"/>
        </a:p>
      </dgm:t>
    </dgm:pt>
    <dgm:pt modelId="{8991E37F-B4E0-4E7D-AFCF-0D97CDBE6EA0}" type="pres">
      <dgm:prSet presAssocID="{5787DE82-B97E-42AF-9C56-57AFB61E6227}" presName="sibTrans" presStyleCnt="0"/>
      <dgm:spPr/>
    </dgm:pt>
    <dgm:pt modelId="{7ED204AE-F7DC-4A15-AB80-0D674398866A}" type="pres">
      <dgm:prSet presAssocID="{96411F6C-19AA-4B62-A7C4-A28CB3EA9F6A}" presName="node" presStyleLbl="node1" presStyleIdx="3" presStyleCnt="4" custLinFactNeighborX="38782" custLinFactNeighborY="20440">
        <dgm:presLayoutVars>
          <dgm:bulletEnabled val="1"/>
        </dgm:presLayoutVars>
      </dgm:prSet>
      <dgm:spPr/>
      <dgm:t>
        <a:bodyPr/>
        <a:lstStyle/>
        <a:p>
          <a:endParaRPr lang="ru-RU"/>
        </a:p>
      </dgm:t>
    </dgm:pt>
  </dgm:ptLst>
  <dgm:cxnLst>
    <dgm:cxn modelId="{AE46E147-7E2E-4725-8DD2-CD336AB4C790}" type="presOf" srcId="{637AE618-8079-4474-8BDA-61A86BA7F3A4}" destId="{2BCA5600-CB5F-4ADC-82A1-BFD2CCD633AF}" srcOrd="0" destOrd="0" presId="urn:microsoft.com/office/officeart/2005/8/layout/default#1"/>
    <dgm:cxn modelId="{5EC1C848-E32D-4D70-97FD-E81F91F49B46}" type="presOf" srcId="{2907EBDB-E57D-4523-A084-ACC1B918BA6A}" destId="{E339F26A-BB9D-400E-BF0D-0F61441E3FEE}" srcOrd="0" destOrd="0" presId="urn:microsoft.com/office/officeart/2005/8/layout/default#1"/>
    <dgm:cxn modelId="{443D610D-31CE-47E9-9B04-1632B2DBDD42}" srcId="{B0C8D4CC-09F3-4282-B41F-CD2502705790}" destId="{04600503-019B-4D2F-A444-1566F94965B3}" srcOrd="2" destOrd="0" parTransId="{2953CE93-1D03-401E-9C26-83B6687C7A73}" sibTransId="{5787DE82-B97E-42AF-9C56-57AFB61E6227}"/>
    <dgm:cxn modelId="{221AE432-9E5F-4649-AD80-C117D23C6CE8}" srcId="{B0C8D4CC-09F3-4282-B41F-CD2502705790}" destId="{637AE618-8079-4474-8BDA-61A86BA7F3A4}" srcOrd="1" destOrd="0" parTransId="{15355FEF-9CD3-463C-9F74-F07AEF1885AA}" sibTransId="{A55E5273-8645-404A-B2B6-50F7BA5C5E45}"/>
    <dgm:cxn modelId="{2E97A949-FF3D-4649-9D2F-F895C53997FF}" type="presOf" srcId="{B0C8D4CC-09F3-4282-B41F-CD2502705790}" destId="{2392781D-CC62-42D4-A070-15AE61412005}" srcOrd="0" destOrd="0" presId="urn:microsoft.com/office/officeart/2005/8/layout/default#1"/>
    <dgm:cxn modelId="{377873E6-4CD9-4C28-9535-15A49C0F2B9C}" type="presOf" srcId="{04600503-019B-4D2F-A444-1566F94965B3}" destId="{6ED0B463-59BD-44A6-9FA8-45E919C9B384}" srcOrd="0" destOrd="0" presId="urn:microsoft.com/office/officeart/2005/8/layout/default#1"/>
    <dgm:cxn modelId="{524BB361-3771-4626-8A85-D651756FA6B2}" srcId="{B0C8D4CC-09F3-4282-B41F-CD2502705790}" destId="{2907EBDB-E57D-4523-A084-ACC1B918BA6A}" srcOrd="0" destOrd="0" parTransId="{A099A542-A308-43C1-A340-B9F9A309BEE9}" sibTransId="{BC791E4E-8FF8-4C4A-9A88-3BA1688CFF9B}"/>
    <dgm:cxn modelId="{B5411631-E6E7-4B03-80AA-3CA4DC125622}" type="presOf" srcId="{96411F6C-19AA-4B62-A7C4-A28CB3EA9F6A}" destId="{7ED204AE-F7DC-4A15-AB80-0D674398866A}" srcOrd="0" destOrd="0" presId="urn:microsoft.com/office/officeart/2005/8/layout/default#1"/>
    <dgm:cxn modelId="{D08AD05D-A492-40CB-AEDB-591B54320594}" srcId="{B0C8D4CC-09F3-4282-B41F-CD2502705790}" destId="{96411F6C-19AA-4B62-A7C4-A28CB3EA9F6A}" srcOrd="3" destOrd="0" parTransId="{C4CEE1FF-DB98-460C-AA7A-2CF786824E03}" sibTransId="{C931848A-754C-4F12-A39D-6E4C31973512}"/>
    <dgm:cxn modelId="{7D306965-4CA8-4494-AFAE-30DCF3FA9BEA}" type="presParOf" srcId="{2392781D-CC62-42D4-A070-15AE61412005}" destId="{E339F26A-BB9D-400E-BF0D-0F61441E3FEE}" srcOrd="0" destOrd="0" presId="urn:microsoft.com/office/officeart/2005/8/layout/default#1"/>
    <dgm:cxn modelId="{CC14C52C-E1B3-45BF-B787-CD78CAA3C7FA}" type="presParOf" srcId="{2392781D-CC62-42D4-A070-15AE61412005}" destId="{70CC3767-5F70-4E9B-9F07-D8D9F9F2F3D2}" srcOrd="1" destOrd="0" presId="urn:microsoft.com/office/officeart/2005/8/layout/default#1"/>
    <dgm:cxn modelId="{B62E196F-FA76-41CD-ADB3-717E9A54F82D}" type="presParOf" srcId="{2392781D-CC62-42D4-A070-15AE61412005}" destId="{2BCA5600-CB5F-4ADC-82A1-BFD2CCD633AF}" srcOrd="2" destOrd="0" presId="urn:microsoft.com/office/officeart/2005/8/layout/default#1"/>
    <dgm:cxn modelId="{B1C80069-F33C-4365-ADEB-EC7D9172B07F}" type="presParOf" srcId="{2392781D-CC62-42D4-A070-15AE61412005}" destId="{6824B4DB-0D06-4DB9-974C-F8404A0F5947}" srcOrd="3" destOrd="0" presId="urn:microsoft.com/office/officeart/2005/8/layout/default#1"/>
    <dgm:cxn modelId="{1E4F8CDC-4278-46CF-B8C0-3DD9A9B13AC5}" type="presParOf" srcId="{2392781D-CC62-42D4-A070-15AE61412005}" destId="{6ED0B463-59BD-44A6-9FA8-45E919C9B384}" srcOrd="4" destOrd="0" presId="urn:microsoft.com/office/officeart/2005/8/layout/default#1"/>
    <dgm:cxn modelId="{959A7394-C607-4E0C-8A30-E168E2FE4B97}" type="presParOf" srcId="{2392781D-CC62-42D4-A070-15AE61412005}" destId="{8991E37F-B4E0-4E7D-AFCF-0D97CDBE6EA0}" srcOrd="5" destOrd="0" presId="urn:microsoft.com/office/officeart/2005/8/layout/default#1"/>
    <dgm:cxn modelId="{60E4B848-1CB3-4F04-BE71-BE411A3A4C67}" type="presParOf" srcId="{2392781D-CC62-42D4-A070-15AE61412005}" destId="{7ED204AE-F7DC-4A15-AB80-0D674398866A}"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41BBCA-1EDD-4ECE-9EF3-1E4192EEF0C3}"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364B4D3D-0506-40E0-B3CB-87188143080C}">
      <dgm:prSet phldrT="[Текст]"/>
      <dgm:spPr/>
      <dgm:t>
        <a:bodyPr/>
        <a:lstStyle/>
        <a:p>
          <a:r>
            <a:rPr lang="uk-UA" dirty="0" smtClean="0">
              <a:solidFill>
                <a:schemeClr val="tx2">
                  <a:lumMod val="50000"/>
                </a:schemeClr>
              </a:solidFill>
            </a:rPr>
            <a:t>Фронтальна</a:t>
          </a:r>
          <a:r>
            <a:rPr lang="uk-UA" dirty="0" smtClean="0">
              <a:solidFill>
                <a:schemeClr val="tx2">
                  <a:lumMod val="75000"/>
                </a:schemeClr>
              </a:solidFill>
            </a:rPr>
            <a:t> </a:t>
          </a:r>
          <a:endParaRPr lang="ru-RU" dirty="0">
            <a:solidFill>
              <a:schemeClr val="tx2">
                <a:lumMod val="75000"/>
              </a:schemeClr>
            </a:solidFill>
          </a:endParaRPr>
        </a:p>
      </dgm:t>
    </dgm:pt>
    <dgm:pt modelId="{3C4C2427-CF40-457A-B749-ABC48A9F24DF}" type="parTrans" cxnId="{F3368844-9A3D-47EA-8981-EF5EE62F8B51}">
      <dgm:prSet/>
      <dgm:spPr/>
      <dgm:t>
        <a:bodyPr/>
        <a:lstStyle/>
        <a:p>
          <a:endParaRPr lang="ru-RU"/>
        </a:p>
      </dgm:t>
    </dgm:pt>
    <dgm:pt modelId="{9871E3E3-7C40-4C6F-87ED-3E409B709BDB}" type="sibTrans" cxnId="{F3368844-9A3D-47EA-8981-EF5EE62F8B51}">
      <dgm:prSet/>
      <dgm:spPr/>
      <dgm:t>
        <a:bodyPr/>
        <a:lstStyle/>
        <a:p>
          <a:endParaRPr lang="ru-RU"/>
        </a:p>
      </dgm:t>
    </dgm:pt>
    <dgm:pt modelId="{9DB81480-0CB6-4819-BDA6-32152A351CD8}">
      <dgm:prSet phldrT="[Текст]"/>
      <dgm:spPr/>
      <dgm:t>
        <a:bodyPr/>
        <a:lstStyle/>
        <a:p>
          <a:pPr algn="ctr"/>
          <a:r>
            <a:rPr lang="uk-UA" i="1" dirty="0" smtClean="0"/>
            <a:t>спільна діяльність студентів для реалізації навчальних завдань.</a:t>
          </a:r>
          <a:endParaRPr lang="ru-RU" dirty="0"/>
        </a:p>
      </dgm:t>
    </dgm:pt>
    <dgm:pt modelId="{304C14E4-D7E5-4C13-99DE-D99565079490}" type="parTrans" cxnId="{63E9F357-5FD5-4104-940D-943025225F2A}">
      <dgm:prSet/>
      <dgm:spPr/>
      <dgm:t>
        <a:bodyPr/>
        <a:lstStyle/>
        <a:p>
          <a:endParaRPr lang="ru-RU"/>
        </a:p>
      </dgm:t>
    </dgm:pt>
    <dgm:pt modelId="{4C60B8C3-0502-414F-BEBE-6BCF03385C25}" type="sibTrans" cxnId="{63E9F357-5FD5-4104-940D-943025225F2A}">
      <dgm:prSet/>
      <dgm:spPr/>
      <dgm:t>
        <a:bodyPr/>
        <a:lstStyle/>
        <a:p>
          <a:endParaRPr lang="ru-RU"/>
        </a:p>
      </dgm:t>
    </dgm:pt>
    <dgm:pt modelId="{A8DB5CC3-1010-4E90-952F-0059BDC84EBA}">
      <dgm:prSet phldrT="[Текст]"/>
      <dgm:spPr/>
      <dgm:t>
        <a:bodyPr/>
        <a:lstStyle/>
        <a:p>
          <a:r>
            <a:rPr lang="uk-UA" dirty="0" smtClean="0">
              <a:solidFill>
                <a:schemeClr val="tx2">
                  <a:lumMod val="75000"/>
                </a:schemeClr>
              </a:solidFill>
            </a:rPr>
            <a:t>Групова </a:t>
          </a:r>
          <a:endParaRPr lang="ru-RU" dirty="0">
            <a:solidFill>
              <a:schemeClr val="tx2">
                <a:lumMod val="75000"/>
              </a:schemeClr>
            </a:solidFill>
          </a:endParaRPr>
        </a:p>
      </dgm:t>
    </dgm:pt>
    <dgm:pt modelId="{9D60CE2A-FAAD-4C5C-A34C-D2EB9F2E6311}" type="parTrans" cxnId="{55BD30E6-8847-4F88-A1FC-E5633693D35C}">
      <dgm:prSet/>
      <dgm:spPr/>
      <dgm:t>
        <a:bodyPr/>
        <a:lstStyle/>
        <a:p>
          <a:endParaRPr lang="ru-RU"/>
        </a:p>
      </dgm:t>
    </dgm:pt>
    <dgm:pt modelId="{41B488DA-4A1C-4A41-BF4B-FEFD9FABC543}" type="sibTrans" cxnId="{55BD30E6-8847-4F88-A1FC-E5633693D35C}">
      <dgm:prSet/>
      <dgm:spPr/>
      <dgm:t>
        <a:bodyPr/>
        <a:lstStyle/>
        <a:p>
          <a:endParaRPr lang="ru-RU"/>
        </a:p>
      </dgm:t>
    </dgm:pt>
    <dgm:pt modelId="{CBA88B9D-5183-4C69-ADE5-3ADA28A304F0}">
      <dgm:prSet phldrT="[Текст]"/>
      <dgm:spPr/>
      <dgm:t>
        <a:bodyPr/>
        <a:lstStyle/>
        <a:p>
          <a:pPr algn="ctr"/>
          <a:r>
            <a:rPr lang="uk-UA" i="1" dirty="0" smtClean="0"/>
            <a:t>передбачає поділ студентів на групи для розв’язання однакових чи різних завдань.</a:t>
          </a:r>
          <a:endParaRPr lang="ru-RU" dirty="0"/>
        </a:p>
      </dgm:t>
    </dgm:pt>
    <dgm:pt modelId="{971AA14E-C471-4FF2-8829-B2CAA8CDC641}" type="parTrans" cxnId="{C6E0A58C-72E1-48D9-BACC-08A1243FA10F}">
      <dgm:prSet/>
      <dgm:spPr/>
      <dgm:t>
        <a:bodyPr/>
        <a:lstStyle/>
        <a:p>
          <a:endParaRPr lang="ru-RU"/>
        </a:p>
      </dgm:t>
    </dgm:pt>
    <dgm:pt modelId="{F7BA5A63-1EEA-4034-98DA-86507E6ADC17}" type="sibTrans" cxnId="{C6E0A58C-72E1-48D9-BACC-08A1243FA10F}">
      <dgm:prSet/>
      <dgm:spPr/>
      <dgm:t>
        <a:bodyPr/>
        <a:lstStyle/>
        <a:p>
          <a:endParaRPr lang="ru-RU"/>
        </a:p>
      </dgm:t>
    </dgm:pt>
    <dgm:pt modelId="{195ADCE1-B715-4FE3-AB8D-7CD8BFD23025}">
      <dgm:prSet phldrT="[Текст]"/>
      <dgm:spPr/>
      <dgm:t>
        <a:bodyPr/>
        <a:lstStyle/>
        <a:p>
          <a:r>
            <a:rPr lang="uk-UA" dirty="0" smtClean="0">
              <a:solidFill>
                <a:schemeClr val="tx2">
                  <a:lumMod val="75000"/>
                </a:schemeClr>
              </a:solidFill>
            </a:rPr>
            <a:t>Індивідуальна</a:t>
          </a:r>
          <a:r>
            <a:rPr lang="uk-UA" dirty="0" smtClean="0"/>
            <a:t> </a:t>
          </a:r>
          <a:endParaRPr lang="ru-RU" dirty="0"/>
        </a:p>
      </dgm:t>
    </dgm:pt>
    <dgm:pt modelId="{0446B545-96FF-4A09-96D1-6180D3AAB644}" type="parTrans" cxnId="{A6EE07DC-0830-4519-AB5A-35E8543769B0}">
      <dgm:prSet/>
      <dgm:spPr/>
      <dgm:t>
        <a:bodyPr/>
        <a:lstStyle/>
        <a:p>
          <a:endParaRPr lang="ru-RU"/>
        </a:p>
      </dgm:t>
    </dgm:pt>
    <dgm:pt modelId="{B68FFD3B-042B-4FDA-8ABF-79E1E7EF0265}" type="sibTrans" cxnId="{A6EE07DC-0830-4519-AB5A-35E8543769B0}">
      <dgm:prSet/>
      <dgm:spPr/>
      <dgm:t>
        <a:bodyPr/>
        <a:lstStyle/>
        <a:p>
          <a:endParaRPr lang="ru-RU"/>
        </a:p>
      </dgm:t>
    </dgm:pt>
    <dgm:pt modelId="{332EC666-3488-43B6-872D-90E92FAFE40F}">
      <dgm:prSet phldrT="[Текст]"/>
      <dgm:spPr/>
      <dgm:t>
        <a:bodyPr/>
        <a:lstStyle/>
        <a:p>
          <a:pPr algn="ctr"/>
          <a:r>
            <a:rPr lang="uk-UA" i="1" dirty="0" smtClean="0"/>
            <a:t>передбачає постановку перед кожним студентом спеціально  дібраного відповідно до рівня його підготовки і навчальних можливостей завдання для самостійного розв’язання.</a:t>
          </a:r>
          <a:endParaRPr lang="ru-RU" dirty="0"/>
        </a:p>
      </dgm:t>
    </dgm:pt>
    <dgm:pt modelId="{FEBF3E85-8DB7-4076-A489-4B576E96D761}" type="parTrans" cxnId="{E480BC98-92BD-4913-B4FE-4C065C9A3DBA}">
      <dgm:prSet/>
      <dgm:spPr/>
      <dgm:t>
        <a:bodyPr/>
        <a:lstStyle/>
        <a:p>
          <a:endParaRPr lang="ru-RU"/>
        </a:p>
      </dgm:t>
    </dgm:pt>
    <dgm:pt modelId="{E1B40DBE-7CB0-4F9D-B1F1-01BA96CD5FEE}" type="sibTrans" cxnId="{E480BC98-92BD-4913-B4FE-4C065C9A3DBA}">
      <dgm:prSet/>
      <dgm:spPr/>
      <dgm:t>
        <a:bodyPr/>
        <a:lstStyle/>
        <a:p>
          <a:endParaRPr lang="ru-RU"/>
        </a:p>
      </dgm:t>
    </dgm:pt>
    <dgm:pt modelId="{20C31928-655D-40BF-8FB1-98E9E20A5471}" type="pres">
      <dgm:prSet presAssocID="{0C41BBCA-1EDD-4ECE-9EF3-1E4192EEF0C3}" presName="Name0" presStyleCnt="0">
        <dgm:presLayoutVars>
          <dgm:chMax/>
          <dgm:chPref/>
          <dgm:dir/>
        </dgm:presLayoutVars>
      </dgm:prSet>
      <dgm:spPr/>
      <dgm:t>
        <a:bodyPr/>
        <a:lstStyle/>
        <a:p>
          <a:endParaRPr lang="ru-RU"/>
        </a:p>
      </dgm:t>
    </dgm:pt>
    <dgm:pt modelId="{DDFEF140-AD88-4813-BA9C-F685D9A12D53}" type="pres">
      <dgm:prSet presAssocID="{364B4D3D-0506-40E0-B3CB-87188143080C}" presName="parenttextcomposite" presStyleCnt="0"/>
      <dgm:spPr/>
    </dgm:pt>
    <dgm:pt modelId="{B2440F86-A21D-4943-8526-B24A2F623607}" type="pres">
      <dgm:prSet presAssocID="{364B4D3D-0506-40E0-B3CB-87188143080C}" presName="parenttext" presStyleLbl="revTx" presStyleIdx="0" presStyleCnt="3">
        <dgm:presLayoutVars>
          <dgm:chMax/>
          <dgm:chPref val="2"/>
          <dgm:bulletEnabled val="1"/>
        </dgm:presLayoutVars>
      </dgm:prSet>
      <dgm:spPr/>
      <dgm:t>
        <a:bodyPr/>
        <a:lstStyle/>
        <a:p>
          <a:endParaRPr lang="ru-RU"/>
        </a:p>
      </dgm:t>
    </dgm:pt>
    <dgm:pt modelId="{219639BD-F8CA-4236-84E3-70544D2722FD}" type="pres">
      <dgm:prSet presAssocID="{364B4D3D-0506-40E0-B3CB-87188143080C}" presName="composite" presStyleCnt="0"/>
      <dgm:spPr/>
    </dgm:pt>
    <dgm:pt modelId="{0627B0C7-A452-4F90-9027-B8ECB3AC18AD}" type="pres">
      <dgm:prSet presAssocID="{364B4D3D-0506-40E0-B3CB-87188143080C}" presName="chevron1" presStyleLbl="alignNode1" presStyleIdx="0" presStyleCnt="21"/>
      <dgm:spPr/>
    </dgm:pt>
    <dgm:pt modelId="{799D10AB-BFDB-46AC-99F6-70BB6DDB700D}" type="pres">
      <dgm:prSet presAssocID="{364B4D3D-0506-40E0-B3CB-87188143080C}" presName="chevron2" presStyleLbl="alignNode1" presStyleIdx="1" presStyleCnt="21"/>
      <dgm:spPr/>
    </dgm:pt>
    <dgm:pt modelId="{7B340009-80B7-4765-B1DA-DC71BC2F8F97}" type="pres">
      <dgm:prSet presAssocID="{364B4D3D-0506-40E0-B3CB-87188143080C}" presName="chevron3" presStyleLbl="alignNode1" presStyleIdx="2" presStyleCnt="21"/>
      <dgm:spPr/>
    </dgm:pt>
    <dgm:pt modelId="{0B747230-BE4A-4CAD-8E79-FEB545704A4A}" type="pres">
      <dgm:prSet presAssocID="{364B4D3D-0506-40E0-B3CB-87188143080C}" presName="chevron4" presStyleLbl="alignNode1" presStyleIdx="3" presStyleCnt="21"/>
      <dgm:spPr/>
    </dgm:pt>
    <dgm:pt modelId="{5A81B73B-78B5-456A-AE80-C53CAFBDD0AD}" type="pres">
      <dgm:prSet presAssocID="{364B4D3D-0506-40E0-B3CB-87188143080C}" presName="chevron5" presStyleLbl="alignNode1" presStyleIdx="4" presStyleCnt="21"/>
      <dgm:spPr/>
    </dgm:pt>
    <dgm:pt modelId="{13DD4B76-E2A5-4DB9-A146-3CF1491C3E96}" type="pres">
      <dgm:prSet presAssocID="{364B4D3D-0506-40E0-B3CB-87188143080C}" presName="chevron6" presStyleLbl="alignNode1" presStyleIdx="5" presStyleCnt="21"/>
      <dgm:spPr/>
    </dgm:pt>
    <dgm:pt modelId="{1A3314EF-6AEF-4EDC-AFD4-07B9E894E24F}" type="pres">
      <dgm:prSet presAssocID="{364B4D3D-0506-40E0-B3CB-87188143080C}" presName="chevron7" presStyleLbl="alignNode1" presStyleIdx="6" presStyleCnt="21"/>
      <dgm:spPr/>
    </dgm:pt>
    <dgm:pt modelId="{7F4335C7-7ADE-4551-8DDD-FC215E6C9B99}" type="pres">
      <dgm:prSet presAssocID="{364B4D3D-0506-40E0-B3CB-87188143080C}" presName="childtext" presStyleLbl="solidFgAcc1" presStyleIdx="0" presStyleCnt="3">
        <dgm:presLayoutVars>
          <dgm:chMax/>
          <dgm:chPref val="0"/>
          <dgm:bulletEnabled val="1"/>
        </dgm:presLayoutVars>
      </dgm:prSet>
      <dgm:spPr/>
      <dgm:t>
        <a:bodyPr/>
        <a:lstStyle/>
        <a:p>
          <a:endParaRPr lang="ru-RU"/>
        </a:p>
      </dgm:t>
    </dgm:pt>
    <dgm:pt modelId="{BC918F9C-CB60-401E-9B29-B3762D5E68B2}" type="pres">
      <dgm:prSet presAssocID="{9871E3E3-7C40-4C6F-87ED-3E409B709BDB}" presName="sibTrans" presStyleCnt="0"/>
      <dgm:spPr/>
    </dgm:pt>
    <dgm:pt modelId="{406AA79C-552D-4390-B3BD-E2473663867D}" type="pres">
      <dgm:prSet presAssocID="{A8DB5CC3-1010-4E90-952F-0059BDC84EBA}" presName="parenttextcomposite" presStyleCnt="0"/>
      <dgm:spPr/>
    </dgm:pt>
    <dgm:pt modelId="{686E2611-5CF5-42F8-8177-DF9A8A882F2E}" type="pres">
      <dgm:prSet presAssocID="{A8DB5CC3-1010-4E90-952F-0059BDC84EBA}" presName="parenttext" presStyleLbl="revTx" presStyleIdx="1" presStyleCnt="3">
        <dgm:presLayoutVars>
          <dgm:chMax/>
          <dgm:chPref val="2"/>
          <dgm:bulletEnabled val="1"/>
        </dgm:presLayoutVars>
      </dgm:prSet>
      <dgm:spPr/>
      <dgm:t>
        <a:bodyPr/>
        <a:lstStyle/>
        <a:p>
          <a:endParaRPr lang="ru-RU"/>
        </a:p>
      </dgm:t>
    </dgm:pt>
    <dgm:pt modelId="{5994B477-2F7B-425A-988A-1776CD23594B}" type="pres">
      <dgm:prSet presAssocID="{A8DB5CC3-1010-4E90-952F-0059BDC84EBA}" presName="composite" presStyleCnt="0"/>
      <dgm:spPr/>
    </dgm:pt>
    <dgm:pt modelId="{1E2B1729-33CE-4768-890A-A0384EDBACED}" type="pres">
      <dgm:prSet presAssocID="{A8DB5CC3-1010-4E90-952F-0059BDC84EBA}" presName="chevron1" presStyleLbl="alignNode1" presStyleIdx="7" presStyleCnt="21"/>
      <dgm:spPr/>
    </dgm:pt>
    <dgm:pt modelId="{D3C90BEE-64CA-422E-8609-80BB206D23E4}" type="pres">
      <dgm:prSet presAssocID="{A8DB5CC3-1010-4E90-952F-0059BDC84EBA}" presName="chevron2" presStyleLbl="alignNode1" presStyleIdx="8" presStyleCnt="21"/>
      <dgm:spPr/>
    </dgm:pt>
    <dgm:pt modelId="{E124EF99-3D33-47F5-A095-D9E8E7E9C1A1}" type="pres">
      <dgm:prSet presAssocID="{A8DB5CC3-1010-4E90-952F-0059BDC84EBA}" presName="chevron3" presStyleLbl="alignNode1" presStyleIdx="9" presStyleCnt="21"/>
      <dgm:spPr/>
    </dgm:pt>
    <dgm:pt modelId="{773C387F-4F2A-464C-8FF1-4EE5C1423045}" type="pres">
      <dgm:prSet presAssocID="{A8DB5CC3-1010-4E90-952F-0059BDC84EBA}" presName="chevron4" presStyleLbl="alignNode1" presStyleIdx="10" presStyleCnt="21"/>
      <dgm:spPr/>
    </dgm:pt>
    <dgm:pt modelId="{3E37DF90-CC97-47B2-ACB6-89832DB4827D}" type="pres">
      <dgm:prSet presAssocID="{A8DB5CC3-1010-4E90-952F-0059BDC84EBA}" presName="chevron5" presStyleLbl="alignNode1" presStyleIdx="11" presStyleCnt="21"/>
      <dgm:spPr/>
    </dgm:pt>
    <dgm:pt modelId="{48C3232A-D090-4AD4-B3DB-F547E7D0A1ED}" type="pres">
      <dgm:prSet presAssocID="{A8DB5CC3-1010-4E90-952F-0059BDC84EBA}" presName="chevron6" presStyleLbl="alignNode1" presStyleIdx="12" presStyleCnt="21"/>
      <dgm:spPr/>
    </dgm:pt>
    <dgm:pt modelId="{2EADAF0A-2F26-4C5A-A136-DA3BBFE82BD3}" type="pres">
      <dgm:prSet presAssocID="{A8DB5CC3-1010-4E90-952F-0059BDC84EBA}" presName="chevron7" presStyleLbl="alignNode1" presStyleIdx="13" presStyleCnt="21"/>
      <dgm:spPr/>
    </dgm:pt>
    <dgm:pt modelId="{9CD0896A-C4F4-429F-97D6-A14398988E65}" type="pres">
      <dgm:prSet presAssocID="{A8DB5CC3-1010-4E90-952F-0059BDC84EBA}" presName="childtext" presStyleLbl="solidFgAcc1" presStyleIdx="1" presStyleCnt="3">
        <dgm:presLayoutVars>
          <dgm:chMax/>
          <dgm:chPref val="0"/>
          <dgm:bulletEnabled val="1"/>
        </dgm:presLayoutVars>
      </dgm:prSet>
      <dgm:spPr/>
      <dgm:t>
        <a:bodyPr/>
        <a:lstStyle/>
        <a:p>
          <a:endParaRPr lang="ru-RU"/>
        </a:p>
      </dgm:t>
    </dgm:pt>
    <dgm:pt modelId="{80AA6EF0-379C-4CA1-9BB9-6C012F098549}" type="pres">
      <dgm:prSet presAssocID="{41B488DA-4A1C-4A41-BF4B-FEFD9FABC543}" presName="sibTrans" presStyleCnt="0"/>
      <dgm:spPr/>
    </dgm:pt>
    <dgm:pt modelId="{0C62A13D-3248-4C85-A1AA-C2121756CCE7}" type="pres">
      <dgm:prSet presAssocID="{195ADCE1-B715-4FE3-AB8D-7CD8BFD23025}" presName="parenttextcomposite" presStyleCnt="0"/>
      <dgm:spPr/>
    </dgm:pt>
    <dgm:pt modelId="{4773F04C-8309-421B-9D21-D0FC5D0C8297}" type="pres">
      <dgm:prSet presAssocID="{195ADCE1-B715-4FE3-AB8D-7CD8BFD23025}" presName="parenttext" presStyleLbl="revTx" presStyleIdx="2" presStyleCnt="3">
        <dgm:presLayoutVars>
          <dgm:chMax/>
          <dgm:chPref val="2"/>
          <dgm:bulletEnabled val="1"/>
        </dgm:presLayoutVars>
      </dgm:prSet>
      <dgm:spPr/>
      <dgm:t>
        <a:bodyPr/>
        <a:lstStyle/>
        <a:p>
          <a:endParaRPr lang="ru-RU"/>
        </a:p>
      </dgm:t>
    </dgm:pt>
    <dgm:pt modelId="{361EE095-9652-44A6-8086-6B33A605BA25}" type="pres">
      <dgm:prSet presAssocID="{195ADCE1-B715-4FE3-AB8D-7CD8BFD23025}" presName="composite" presStyleCnt="0"/>
      <dgm:spPr/>
    </dgm:pt>
    <dgm:pt modelId="{D364EDA7-E395-4788-9E13-818BB5058F10}" type="pres">
      <dgm:prSet presAssocID="{195ADCE1-B715-4FE3-AB8D-7CD8BFD23025}" presName="chevron1" presStyleLbl="alignNode1" presStyleIdx="14" presStyleCnt="21"/>
      <dgm:spPr/>
    </dgm:pt>
    <dgm:pt modelId="{D2E858ED-74AF-4E80-A4C9-76F2711458EE}" type="pres">
      <dgm:prSet presAssocID="{195ADCE1-B715-4FE3-AB8D-7CD8BFD23025}" presName="chevron2" presStyleLbl="alignNode1" presStyleIdx="15" presStyleCnt="21"/>
      <dgm:spPr/>
    </dgm:pt>
    <dgm:pt modelId="{3CDCD3C4-5282-4809-810A-04464F68A621}" type="pres">
      <dgm:prSet presAssocID="{195ADCE1-B715-4FE3-AB8D-7CD8BFD23025}" presName="chevron3" presStyleLbl="alignNode1" presStyleIdx="16" presStyleCnt="21"/>
      <dgm:spPr/>
    </dgm:pt>
    <dgm:pt modelId="{6CCFE2B2-5519-4EC5-BD66-2B19CB1640CF}" type="pres">
      <dgm:prSet presAssocID="{195ADCE1-B715-4FE3-AB8D-7CD8BFD23025}" presName="chevron4" presStyleLbl="alignNode1" presStyleIdx="17" presStyleCnt="21"/>
      <dgm:spPr/>
    </dgm:pt>
    <dgm:pt modelId="{5F497C8F-CCC8-482D-8F97-15802705B487}" type="pres">
      <dgm:prSet presAssocID="{195ADCE1-B715-4FE3-AB8D-7CD8BFD23025}" presName="chevron5" presStyleLbl="alignNode1" presStyleIdx="18" presStyleCnt="21"/>
      <dgm:spPr/>
    </dgm:pt>
    <dgm:pt modelId="{8D380F47-4661-4FC4-A75D-2BD2A73CD024}" type="pres">
      <dgm:prSet presAssocID="{195ADCE1-B715-4FE3-AB8D-7CD8BFD23025}" presName="chevron6" presStyleLbl="alignNode1" presStyleIdx="19" presStyleCnt="21"/>
      <dgm:spPr/>
    </dgm:pt>
    <dgm:pt modelId="{B38B5ECE-2521-4E5B-B99F-BA99E1018408}" type="pres">
      <dgm:prSet presAssocID="{195ADCE1-B715-4FE3-AB8D-7CD8BFD23025}" presName="chevron7" presStyleLbl="alignNode1" presStyleIdx="20" presStyleCnt="21"/>
      <dgm:spPr/>
    </dgm:pt>
    <dgm:pt modelId="{D1D16D20-70D5-484B-8484-D57CA913F51C}" type="pres">
      <dgm:prSet presAssocID="{195ADCE1-B715-4FE3-AB8D-7CD8BFD23025}" presName="childtext" presStyleLbl="solidFgAcc1" presStyleIdx="2" presStyleCnt="3">
        <dgm:presLayoutVars>
          <dgm:chMax/>
          <dgm:chPref val="0"/>
          <dgm:bulletEnabled val="1"/>
        </dgm:presLayoutVars>
      </dgm:prSet>
      <dgm:spPr/>
      <dgm:t>
        <a:bodyPr/>
        <a:lstStyle/>
        <a:p>
          <a:endParaRPr lang="ru-RU"/>
        </a:p>
      </dgm:t>
    </dgm:pt>
  </dgm:ptLst>
  <dgm:cxnLst>
    <dgm:cxn modelId="{55BD30E6-8847-4F88-A1FC-E5633693D35C}" srcId="{0C41BBCA-1EDD-4ECE-9EF3-1E4192EEF0C3}" destId="{A8DB5CC3-1010-4E90-952F-0059BDC84EBA}" srcOrd="1" destOrd="0" parTransId="{9D60CE2A-FAAD-4C5C-A34C-D2EB9F2E6311}" sibTransId="{41B488DA-4A1C-4A41-BF4B-FEFD9FABC543}"/>
    <dgm:cxn modelId="{064BFFAA-B458-4922-84A1-DD4D67449391}" type="presOf" srcId="{332EC666-3488-43B6-872D-90E92FAFE40F}" destId="{D1D16D20-70D5-484B-8484-D57CA913F51C}" srcOrd="0" destOrd="0" presId="urn:microsoft.com/office/officeart/2008/layout/VerticalAccentList"/>
    <dgm:cxn modelId="{82C799A5-80FE-45AC-82A6-591001A55C7D}" type="presOf" srcId="{0C41BBCA-1EDD-4ECE-9EF3-1E4192EEF0C3}" destId="{20C31928-655D-40BF-8FB1-98E9E20A5471}" srcOrd="0" destOrd="0" presId="urn:microsoft.com/office/officeart/2008/layout/VerticalAccentList"/>
    <dgm:cxn modelId="{495A7627-8D66-4579-9328-BE22B39DDE1E}" type="presOf" srcId="{195ADCE1-B715-4FE3-AB8D-7CD8BFD23025}" destId="{4773F04C-8309-421B-9D21-D0FC5D0C8297}" srcOrd="0" destOrd="0" presId="urn:microsoft.com/office/officeart/2008/layout/VerticalAccentList"/>
    <dgm:cxn modelId="{F3368844-9A3D-47EA-8981-EF5EE62F8B51}" srcId="{0C41BBCA-1EDD-4ECE-9EF3-1E4192EEF0C3}" destId="{364B4D3D-0506-40E0-B3CB-87188143080C}" srcOrd="0" destOrd="0" parTransId="{3C4C2427-CF40-457A-B749-ABC48A9F24DF}" sibTransId="{9871E3E3-7C40-4C6F-87ED-3E409B709BDB}"/>
    <dgm:cxn modelId="{5735936C-E7E4-411A-ACFC-E829F9EFDB62}" type="presOf" srcId="{CBA88B9D-5183-4C69-ADE5-3ADA28A304F0}" destId="{9CD0896A-C4F4-429F-97D6-A14398988E65}" srcOrd="0" destOrd="0" presId="urn:microsoft.com/office/officeart/2008/layout/VerticalAccentList"/>
    <dgm:cxn modelId="{CE5D61D7-7F12-440E-B34F-CAA6656C3B0F}" type="presOf" srcId="{364B4D3D-0506-40E0-B3CB-87188143080C}" destId="{B2440F86-A21D-4943-8526-B24A2F623607}" srcOrd="0" destOrd="0" presId="urn:microsoft.com/office/officeart/2008/layout/VerticalAccentList"/>
    <dgm:cxn modelId="{A6EE07DC-0830-4519-AB5A-35E8543769B0}" srcId="{0C41BBCA-1EDD-4ECE-9EF3-1E4192EEF0C3}" destId="{195ADCE1-B715-4FE3-AB8D-7CD8BFD23025}" srcOrd="2" destOrd="0" parTransId="{0446B545-96FF-4A09-96D1-6180D3AAB644}" sibTransId="{B68FFD3B-042B-4FDA-8ABF-79E1E7EF0265}"/>
    <dgm:cxn modelId="{E480BC98-92BD-4913-B4FE-4C065C9A3DBA}" srcId="{195ADCE1-B715-4FE3-AB8D-7CD8BFD23025}" destId="{332EC666-3488-43B6-872D-90E92FAFE40F}" srcOrd="0" destOrd="0" parTransId="{FEBF3E85-8DB7-4076-A489-4B576E96D761}" sibTransId="{E1B40DBE-7CB0-4F9D-B1F1-01BA96CD5FEE}"/>
    <dgm:cxn modelId="{A44BF9F9-AB58-4203-AC9C-E17114897B6C}" type="presOf" srcId="{9DB81480-0CB6-4819-BDA6-32152A351CD8}" destId="{7F4335C7-7ADE-4551-8DDD-FC215E6C9B99}" srcOrd="0" destOrd="0" presId="urn:microsoft.com/office/officeart/2008/layout/VerticalAccentList"/>
    <dgm:cxn modelId="{63E9F357-5FD5-4104-940D-943025225F2A}" srcId="{364B4D3D-0506-40E0-B3CB-87188143080C}" destId="{9DB81480-0CB6-4819-BDA6-32152A351CD8}" srcOrd="0" destOrd="0" parTransId="{304C14E4-D7E5-4C13-99DE-D99565079490}" sibTransId="{4C60B8C3-0502-414F-BEBE-6BCF03385C25}"/>
    <dgm:cxn modelId="{AF44BBA4-C85E-41B2-83FB-0631B3580016}" type="presOf" srcId="{A8DB5CC3-1010-4E90-952F-0059BDC84EBA}" destId="{686E2611-5CF5-42F8-8177-DF9A8A882F2E}" srcOrd="0" destOrd="0" presId="urn:microsoft.com/office/officeart/2008/layout/VerticalAccentList"/>
    <dgm:cxn modelId="{C6E0A58C-72E1-48D9-BACC-08A1243FA10F}" srcId="{A8DB5CC3-1010-4E90-952F-0059BDC84EBA}" destId="{CBA88B9D-5183-4C69-ADE5-3ADA28A304F0}" srcOrd="0" destOrd="0" parTransId="{971AA14E-C471-4FF2-8829-B2CAA8CDC641}" sibTransId="{F7BA5A63-1EEA-4034-98DA-86507E6ADC17}"/>
    <dgm:cxn modelId="{856978DF-7505-430C-944D-5DBD93AA7F06}" type="presParOf" srcId="{20C31928-655D-40BF-8FB1-98E9E20A5471}" destId="{DDFEF140-AD88-4813-BA9C-F685D9A12D53}" srcOrd="0" destOrd="0" presId="urn:microsoft.com/office/officeart/2008/layout/VerticalAccentList"/>
    <dgm:cxn modelId="{8BDCA7C8-FB7A-48D4-B9A8-9EFBA3D49687}" type="presParOf" srcId="{DDFEF140-AD88-4813-BA9C-F685D9A12D53}" destId="{B2440F86-A21D-4943-8526-B24A2F623607}" srcOrd="0" destOrd="0" presId="urn:microsoft.com/office/officeart/2008/layout/VerticalAccentList"/>
    <dgm:cxn modelId="{921876EF-1B7C-4DC9-8994-FEED2EE15861}" type="presParOf" srcId="{20C31928-655D-40BF-8FB1-98E9E20A5471}" destId="{219639BD-F8CA-4236-84E3-70544D2722FD}" srcOrd="1" destOrd="0" presId="urn:microsoft.com/office/officeart/2008/layout/VerticalAccentList"/>
    <dgm:cxn modelId="{B7AE8D66-89B1-4D60-9863-D363900AFFB9}" type="presParOf" srcId="{219639BD-F8CA-4236-84E3-70544D2722FD}" destId="{0627B0C7-A452-4F90-9027-B8ECB3AC18AD}" srcOrd="0" destOrd="0" presId="urn:microsoft.com/office/officeart/2008/layout/VerticalAccentList"/>
    <dgm:cxn modelId="{D2F8F79B-96DD-4448-9E41-A3141BB460DF}" type="presParOf" srcId="{219639BD-F8CA-4236-84E3-70544D2722FD}" destId="{799D10AB-BFDB-46AC-99F6-70BB6DDB700D}" srcOrd="1" destOrd="0" presId="urn:microsoft.com/office/officeart/2008/layout/VerticalAccentList"/>
    <dgm:cxn modelId="{7FBF382F-A392-4C4C-9675-C1BDE1A28214}" type="presParOf" srcId="{219639BD-F8CA-4236-84E3-70544D2722FD}" destId="{7B340009-80B7-4765-B1DA-DC71BC2F8F97}" srcOrd="2" destOrd="0" presId="urn:microsoft.com/office/officeart/2008/layout/VerticalAccentList"/>
    <dgm:cxn modelId="{55B02488-31D7-4B31-B90F-05723AA3DBE0}" type="presParOf" srcId="{219639BD-F8CA-4236-84E3-70544D2722FD}" destId="{0B747230-BE4A-4CAD-8E79-FEB545704A4A}" srcOrd="3" destOrd="0" presId="urn:microsoft.com/office/officeart/2008/layout/VerticalAccentList"/>
    <dgm:cxn modelId="{1DC1C20B-0004-4E51-865A-11FF7B687FE7}" type="presParOf" srcId="{219639BD-F8CA-4236-84E3-70544D2722FD}" destId="{5A81B73B-78B5-456A-AE80-C53CAFBDD0AD}" srcOrd="4" destOrd="0" presId="urn:microsoft.com/office/officeart/2008/layout/VerticalAccentList"/>
    <dgm:cxn modelId="{CBF56B8D-49A5-44D8-8AA8-210982B0C0E3}" type="presParOf" srcId="{219639BD-F8CA-4236-84E3-70544D2722FD}" destId="{13DD4B76-E2A5-4DB9-A146-3CF1491C3E96}" srcOrd="5" destOrd="0" presId="urn:microsoft.com/office/officeart/2008/layout/VerticalAccentList"/>
    <dgm:cxn modelId="{E3DCFD24-45CA-45B3-8F1B-F4A26E21BD52}" type="presParOf" srcId="{219639BD-F8CA-4236-84E3-70544D2722FD}" destId="{1A3314EF-6AEF-4EDC-AFD4-07B9E894E24F}" srcOrd="6" destOrd="0" presId="urn:microsoft.com/office/officeart/2008/layout/VerticalAccentList"/>
    <dgm:cxn modelId="{B72F990B-D16A-422C-89D2-96F4F8BBFCFD}" type="presParOf" srcId="{219639BD-F8CA-4236-84E3-70544D2722FD}" destId="{7F4335C7-7ADE-4551-8DDD-FC215E6C9B99}" srcOrd="7" destOrd="0" presId="urn:microsoft.com/office/officeart/2008/layout/VerticalAccentList"/>
    <dgm:cxn modelId="{90657B5A-E985-42CA-8855-B05A994D5D3D}" type="presParOf" srcId="{20C31928-655D-40BF-8FB1-98E9E20A5471}" destId="{BC918F9C-CB60-401E-9B29-B3762D5E68B2}" srcOrd="2" destOrd="0" presId="urn:microsoft.com/office/officeart/2008/layout/VerticalAccentList"/>
    <dgm:cxn modelId="{16ABCE4F-7BDB-4108-83E7-0A5442C60160}" type="presParOf" srcId="{20C31928-655D-40BF-8FB1-98E9E20A5471}" destId="{406AA79C-552D-4390-B3BD-E2473663867D}" srcOrd="3" destOrd="0" presId="urn:microsoft.com/office/officeart/2008/layout/VerticalAccentList"/>
    <dgm:cxn modelId="{73C7F8B7-3789-4E2D-A4A8-E91780089207}" type="presParOf" srcId="{406AA79C-552D-4390-B3BD-E2473663867D}" destId="{686E2611-5CF5-42F8-8177-DF9A8A882F2E}" srcOrd="0" destOrd="0" presId="urn:microsoft.com/office/officeart/2008/layout/VerticalAccentList"/>
    <dgm:cxn modelId="{44895242-1F72-4DBC-932A-DCE05CBAD153}" type="presParOf" srcId="{20C31928-655D-40BF-8FB1-98E9E20A5471}" destId="{5994B477-2F7B-425A-988A-1776CD23594B}" srcOrd="4" destOrd="0" presId="urn:microsoft.com/office/officeart/2008/layout/VerticalAccentList"/>
    <dgm:cxn modelId="{869B1A33-2DF8-4F4C-A165-743E411D4B4F}" type="presParOf" srcId="{5994B477-2F7B-425A-988A-1776CD23594B}" destId="{1E2B1729-33CE-4768-890A-A0384EDBACED}" srcOrd="0" destOrd="0" presId="urn:microsoft.com/office/officeart/2008/layout/VerticalAccentList"/>
    <dgm:cxn modelId="{BF9A8EFB-C512-4B2B-8B1F-330E1FB73ABA}" type="presParOf" srcId="{5994B477-2F7B-425A-988A-1776CD23594B}" destId="{D3C90BEE-64CA-422E-8609-80BB206D23E4}" srcOrd="1" destOrd="0" presId="urn:microsoft.com/office/officeart/2008/layout/VerticalAccentList"/>
    <dgm:cxn modelId="{9F667694-A790-4923-82F5-794E20ECF0DE}" type="presParOf" srcId="{5994B477-2F7B-425A-988A-1776CD23594B}" destId="{E124EF99-3D33-47F5-A095-D9E8E7E9C1A1}" srcOrd="2" destOrd="0" presId="urn:microsoft.com/office/officeart/2008/layout/VerticalAccentList"/>
    <dgm:cxn modelId="{221CC483-80F2-4536-8F45-F2091C58B032}" type="presParOf" srcId="{5994B477-2F7B-425A-988A-1776CD23594B}" destId="{773C387F-4F2A-464C-8FF1-4EE5C1423045}" srcOrd="3" destOrd="0" presId="urn:microsoft.com/office/officeart/2008/layout/VerticalAccentList"/>
    <dgm:cxn modelId="{73F5A6C6-23B4-412E-928D-00E558ABF159}" type="presParOf" srcId="{5994B477-2F7B-425A-988A-1776CD23594B}" destId="{3E37DF90-CC97-47B2-ACB6-89832DB4827D}" srcOrd="4" destOrd="0" presId="urn:microsoft.com/office/officeart/2008/layout/VerticalAccentList"/>
    <dgm:cxn modelId="{3ABDABBA-7A78-4986-9588-F0623289A42F}" type="presParOf" srcId="{5994B477-2F7B-425A-988A-1776CD23594B}" destId="{48C3232A-D090-4AD4-B3DB-F547E7D0A1ED}" srcOrd="5" destOrd="0" presId="urn:microsoft.com/office/officeart/2008/layout/VerticalAccentList"/>
    <dgm:cxn modelId="{DB0633EA-7568-492B-BBD6-14700FFB41F4}" type="presParOf" srcId="{5994B477-2F7B-425A-988A-1776CD23594B}" destId="{2EADAF0A-2F26-4C5A-A136-DA3BBFE82BD3}" srcOrd="6" destOrd="0" presId="urn:microsoft.com/office/officeart/2008/layout/VerticalAccentList"/>
    <dgm:cxn modelId="{40DF7789-9BBA-4449-BBA2-AF6AA93FF07E}" type="presParOf" srcId="{5994B477-2F7B-425A-988A-1776CD23594B}" destId="{9CD0896A-C4F4-429F-97D6-A14398988E65}" srcOrd="7" destOrd="0" presId="urn:microsoft.com/office/officeart/2008/layout/VerticalAccentList"/>
    <dgm:cxn modelId="{2C7FF191-457F-4406-BDD3-73E23E404782}" type="presParOf" srcId="{20C31928-655D-40BF-8FB1-98E9E20A5471}" destId="{80AA6EF0-379C-4CA1-9BB9-6C012F098549}" srcOrd="5" destOrd="0" presId="urn:microsoft.com/office/officeart/2008/layout/VerticalAccentList"/>
    <dgm:cxn modelId="{BBD8854E-D5EF-4D38-B02B-EBECCD2A6FE6}" type="presParOf" srcId="{20C31928-655D-40BF-8FB1-98E9E20A5471}" destId="{0C62A13D-3248-4C85-A1AA-C2121756CCE7}" srcOrd="6" destOrd="0" presId="urn:microsoft.com/office/officeart/2008/layout/VerticalAccentList"/>
    <dgm:cxn modelId="{ED031DE1-8E76-4574-B005-6CE3FBA0378E}" type="presParOf" srcId="{0C62A13D-3248-4C85-A1AA-C2121756CCE7}" destId="{4773F04C-8309-421B-9D21-D0FC5D0C8297}" srcOrd="0" destOrd="0" presId="urn:microsoft.com/office/officeart/2008/layout/VerticalAccentList"/>
    <dgm:cxn modelId="{7739594F-1AC9-4968-B988-48D99533CC5F}" type="presParOf" srcId="{20C31928-655D-40BF-8FB1-98E9E20A5471}" destId="{361EE095-9652-44A6-8086-6B33A605BA25}" srcOrd="7" destOrd="0" presId="urn:microsoft.com/office/officeart/2008/layout/VerticalAccentList"/>
    <dgm:cxn modelId="{B5A9C299-73D0-462A-B072-0268ACEF431F}" type="presParOf" srcId="{361EE095-9652-44A6-8086-6B33A605BA25}" destId="{D364EDA7-E395-4788-9E13-818BB5058F10}" srcOrd="0" destOrd="0" presId="urn:microsoft.com/office/officeart/2008/layout/VerticalAccentList"/>
    <dgm:cxn modelId="{E0CAFF35-3AA4-4B93-86D0-FB5C9E4B9E0D}" type="presParOf" srcId="{361EE095-9652-44A6-8086-6B33A605BA25}" destId="{D2E858ED-74AF-4E80-A4C9-76F2711458EE}" srcOrd="1" destOrd="0" presId="urn:microsoft.com/office/officeart/2008/layout/VerticalAccentList"/>
    <dgm:cxn modelId="{6742DA07-C490-48EE-A5C1-8E49E6BB4E29}" type="presParOf" srcId="{361EE095-9652-44A6-8086-6B33A605BA25}" destId="{3CDCD3C4-5282-4809-810A-04464F68A621}" srcOrd="2" destOrd="0" presId="urn:microsoft.com/office/officeart/2008/layout/VerticalAccentList"/>
    <dgm:cxn modelId="{3015AA4A-5390-4E50-AE86-0579738C16D0}" type="presParOf" srcId="{361EE095-9652-44A6-8086-6B33A605BA25}" destId="{6CCFE2B2-5519-4EC5-BD66-2B19CB1640CF}" srcOrd="3" destOrd="0" presId="urn:microsoft.com/office/officeart/2008/layout/VerticalAccentList"/>
    <dgm:cxn modelId="{2E45739E-AA9E-4585-8396-416490212821}" type="presParOf" srcId="{361EE095-9652-44A6-8086-6B33A605BA25}" destId="{5F497C8F-CCC8-482D-8F97-15802705B487}" srcOrd="4" destOrd="0" presId="urn:microsoft.com/office/officeart/2008/layout/VerticalAccentList"/>
    <dgm:cxn modelId="{3EAADB2F-9D9F-4FFF-AA10-6D62449860BE}" type="presParOf" srcId="{361EE095-9652-44A6-8086-6B33A605BA25}" destId="{8D380F47-4661-4FC4-A75D-2BD2A73CD024}" srcOrd="5" destOrd="0" presId="urn:microsoft.com/office/officeart/2008/layout/VerticalAccentList"/>
    <dgm:cxn modelId="{36D7F293-A34E-40B2-AC74-80B1EC126122}" type="presParOf" srcId="{361EE095-9652-44A6-8086-6B33A605BA25}" destId="{B38B5ECE-2521-4E5B-B99F-BA99E1018408}" srcOrd="6" destOrd="0" presId="urn:microsoft.com/office/officeart/2008/layout/VerticalAccentList"/>
    <dgm:cxn modelId="{D0FF96C5-653A-45B3-A8B4-D71723143C5F}" type="presParOf" srcId="{361EE095-9652-44A6-8086-6B33A605BA25}" destId="{D1D16D20-70D5-484B-8484-D57CA913F51C}"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ED5FD8-C2A6-4A85-9D65-CEE3E9BE657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D10548CD-B8FE-43FD-899B-CB51EAB104FE}">
      <dgm:prSet phldrT="[Текст]"/>
      <dgm:spPr>
        <a:solidFill>
          <a:srgbClr val="7030A0"/>
        </a:solidFill>
      </dgm:spPr>
      <dgm:t>
        <a:bodyPr/>
        <a:lstStyle/>
        <a:p>
          <a:r>
            <a:rPr lang="uk-UA" dirty="0" smtClean="0"/>
            <a:t>Ознаки класифікації лекцій</a:t>
          </a:r>
          <a:endParaRPr lang="ru-RU" dirty="0"/>
        </a:p>
      </dgm:t>
    </dgm:pt>
    <dgm:pt modelId="{EB32E131-FCF6-4C10-A686-ADEA8B2C6DA1}" type="parTrans" cxnId="{E7F2B541-F6A3-4EA5-959D-7099FE26D269}">
      <dgm:prSet/>
      <dgm:spPr/>
      <dgm:t>
        <a:bodyPr/>
        <a:lstStyle/>
        <a:p>
          <a:endParaRPr lang="ru-RU"/>
        </a:p>
      </dgm:t>
    </dgm:pt>
    <dgm:pt modelId="{46DAADEE-A447-483D-ABCB-7933BB9B4A5D}" type="sibTrans" cxnId="{E7F2B541-F6A3-4EA5-959D-7099FE26D269}">
      <dgm:prSet/>
      <dgm:spPr/>
      <dgm:t>
        <a:bodyPr/>
        <a:lstStyle/>
        <a:p>
          <a:endParaRPr lang="ru-RU"/>
        </a:p>
      </dgm:t>
    </dgm:pt>
    <dgm:pt modelId="{0621482E-06FE-4F2B-BA26-A3238EFE604B}">
      <dgm:prSet phldrT="[Текст]"/>
      <dgm:spPr>
        <a:solidFill>
          <a:schemeClr val="accent1">
            <a:lumMod val="50000"/>
          </a:schemeClr>
        </a:solidFill>
      </dgm:spPr>
      <dgm:t>
        <a:bodyPr/>
        <a:lstStyle/>
        <a:p>
          <a:r>
            <a:rPr lang="uk-UA" dirty="0" smtClean="0"/>
            <a:t>Дидактична мета</a:t>
          </a:r>
          <a:endParaRPr lang="ru-RU" dirty="0"/>
        </a:p>
      </dgm:t>
    </dgm:pt>
    <dgm:pt modelId="{591E695D-6993-46A3-94D6-FE18BC700469}" type="parTrans" cxnId="{BC25ACA1-D8A2-4250-B79E-450D7F5649FD}">
      <dgm:prSet/>
      <dgm:spPr>
        <a:solidFill>
          <a:srgbClr val="7030A0"/>
        </a:solidFill>
      </dgm:spPr>
      <dgm:t>
        <a:bodyPr/>
        <a:lstStyle/>
        <a:p>
          <a:endParaRPr lang="ru-RU"/>
        </a:p>
      </dgm:t>
    </dgm:pt>
    <dgm:pt modelId="{B8507BD2-C5F7-47F1-9C86-DF0710862479}" type="sibTrans" cxnId="{BC25ACA1-D8A2-4250-B79E-450D7F5649FD}">
      <dgm:prSet/>
      <dgm:spPr/>
      <dgm:t>
        <a:bodyPr/>
        <a:lstStyle/>
        <a:p>
          <a:endParaRPr lang="ru-RU"/>
        </a:p>
      </dgm:t>
    </dgm:pt>
    <dgm:pt modelId="{18CED08B-F0F2-40B6-AD65-DDD1A5795018}">
      <dgm:prSet phldrT="[Текст]"/>
      <dgm:spPr>
        <a:solidFill>
          <a:schemeClr val="accent1">
            <a:lumMod val="50000"/>
          </a:schemeClr>
        </a:solidFill>
      </dgm:spPr>
      <dgm:t>
        <a:bodyPr/>
        <a:lstStyle/>
        <a:p>
          <a:r>
            <a:rPr lang="uk-UA" dirty="0" smtClean="0"/>
            <a:t>Спосіб викладу навчального матеріалу</a:t>
          </a:r>
          <a:endParaRPr lang="ru-RU" dirty="0"/>
        </a:p>
      </dgm:t>
    </dgm:pt>
    <dgm:pt modelId="{F660040A-6237-460B-852C-5D369C1ED18A}" type="parTrans" cxnId="{CE60FB73-5E99-4802-9D19-F04957BCD7B8}">
      <dgm:prSet/>
      <dgm:spPr>
        <a:solidFill>
          <a:srgbClr val="7030A0"/>
        </a:solidFill>
      </dgm:spPr>
      <dgm:t>
        <a:bodyPr/>
        <a:lstStyle/>
        <a:p>
          <a:endParaRPr lang="ru-RU"/>
        </a:p>
      </dgm:t>
    </dgm:pt>
    <dgm:pt modelId="{57405E7A-159E-40A9-92D5-900CC8E07F1C}" type="sibTrans" cxnId="{CE60FB73-5E99-4802-9D19-F04957BCD7B8}">
      <dgm:prSet/>
      <dgm:spPr/>
      <dgm:t>
        <a:bodyPr/>
        <a:lstStyle/>
        <a:p>
          <a:endParaRPr lang="ru-RU"/>
        </a:p>
      </dgm:t>
    </dgm:pt>
    <dgm:pt modelId="{35217AD5-E96C-4761-BA60-445C6653181D}" type="pres">
      <dgm:prSet presAssocID="{49ED5FD8-C2A6-4A85-9D65-CEE3E9BE6576}" presName="Name0" presStyleCnt="0">
        <dgm:presLayoutVars>
          <dgm:chMax val="1"/>
          <dgm:dir/>
          <dgm:animLvl val="ctr"/>
          <dgm:resizeHandles val="exact"/>
        </dgm:presLayoutVars>
      </dgm:prSet>
      <dgm:spPr/>
      <dgm:t>
        <a:bodyPr/>
        <a:lstStyle/>
        <a:p>
          <a:endParaRPr lang="ru-RU"/>
        </a:p>
      </dgm:t>
    </dgm:pt>
    <dgm:pt modelId="{2A43380D-66FF-4BE1-B9BA-F613CAF25909}" type="pres">
      <dgm:prSet presAssocID="{D10548CD-B8FE-43FD-899B-CB51EAB104FE}" presName="centerShape" presStyleLbl="node0" presStyleIdx="0" presStyleCnt="1" custScaleX="186746" custScaleY="148755"/>
      <dgm:spPr/>
      <dgm:t>
        <a:bodyPr/>
        <a:lstStyle/>
        <a:p>
          <a:endParaRPr lang="ru-RU"/>
        </a:p>
      </dgm:t>
    </dgm:pt>
    <dgm:pt modelId="{08568CF9-DABF-4E90-8712-7267112BA081}" type="pres">
      <dgm:prSet presAssocID="{591E695D-6993-46A3-94D6-FE18BC700469}" presName="parTrans" presStyleLbl="sibTrans2D1" presStyleIdx="0" presStyleCnt="2" custLinFactNeighborX="2125" custLinFactNeighborY="-6377"/>
      <dgm:spPr/>
      <dgm:t>
        <a:bodyPr/>
        <a:lstStyle/>
        <a:p>
          <a:endParaRPr lang="ru-RU"/>
        </a:p>
      </dgm:t>
    </dgm:pt>
    <dgm:pt modelId="{58B7949A-B1E3-4B7A-BE82-E15F356E02D7}" type="pres">
      <dgm:prSet presAssocID="{591E695D-6993-46A3-94D6-FE18BC700469}" presName="connectorText" presStyleLbl="sibTrans2D1" presStyleIdx="0" presStyleCnt="2"/>
      <dgm:spPr/>
      <dgm:t>
        <a:bodyPr/>
        <a:lstStyle/>
        <a:p>
          <a:endParaRPr lang="ru-RU"/>
        </a:p>
      </dgm:t>
    </dgm:pt>
    <dgm:pt modelId="{F11E1E64-096A-4C3C-9391-D80757E974C1}" type="pres">
      <dgm:prSet presAssocID="{0621482E-06FE-4F2B-BA26-A3238EFE604B}" presName="node" presStyleLbl="node1" presStyleIdx="0" presStyleCnt="2" custScaleX="154690" custScaleY="127762" custRadScaleRad="147745" custRadScaleInc="-64235">
        <dgm:presLayoutVars>
          <dgm:bulletEnabled val="1"/>
        </dgm:presLayoutVars>
      </dgm:prSet>
      <dgm:spPr/>
      <dgm:t>
        <a:bodyPr/>
        <a:lstStyle/>
        <a:p>
          <a:endParaRPr lang="ru-RU"/>
        </a:p>
      </dgm:t>
    </dgm:pt>
    <dgm:pt modelId="{DDFB2F1F-23ED-4E8C-A203-6D9B4CF1CAE0}" type="pres">
      <dgm:prSet presAssocID="{F660040A-6237-460B-852C-5D369C1ED18A}" presName="parTrans" presStyleLbl="sibTrans2D1" presStyleIdx="1" presStyleCnt="2"/>
      <dgm:spPr/>
      <dgm:t>
        <a:bodyPr/>
        <a:lstStyle/>
        <a:p>
          <a:endParaRPr lang="ru-RU"/>
        </a:p>
      </dgm:t>
    </dgm:pt>
    <dgm:pt modelId="{34C983ED-0C4E-43BD-BC48-E2DF75539BFF}" type="pres">
      <dgm:prSet presAssocID="{F660040A-6237-460B-852C-5D369C1ED18A}" presName="connectorText" presStyleLbl="sibTrans2D1" presStyleIdx="1" presStyleCnt="2"/>
      <dgm:spPr/>
      <dgm:t>
        <a:bodyPr/>
        <a:lstStyle/>
        <a:p>
          <a:endParaRPr lang="ru-RU"/>
        </a:p>
      </dgm:t>
    </dgm:pt>
    <dgm:pt modelId="{5AE4A2B4-CEED-428F-899B-D77B5DF49516}" type="pres">
      <dgm:prSet presAssocID="{18CED08B-F0F2-40B6-AD65-DDD1A5795018}" presName="node" presStyleLbl="node1" presStyleIdx="1" presStyleCnt="2" custScaleX="157470" custScaleY="124628" custRadScaleRad="159087" custRadScaleInc="-64344">
        <dgm:presLayoutVars>
          <dgm:bulletEnabled val="1"/>
        </dgm:presLayoutVars>
      </dgm:prSet>
      <dgm:spPr/>
      <dgm:t>
        <a:bodyPr/>
        <a:lstStyle/>
        <a:p>
          <a:endParaRPr lang="ru-RU"/>
        </a:p>
      </dgm:t>
    </dgm:pt>
  </dgm:ptLst>
  <dgm:cxnLst>
    <dgm:cxn modelId="{3107F34F-6C12-4819-A931-25471AF9F9DD}" type="presOf" srcId="{591E695D-6993-46A3-94D6-FE18BC700469}" destId="{08568CF9-DABF-4E90-8712-7267112BA081}" srcOrd="0" destOrd="0" presId="urn:microsoft.com/office/officeart/2005/8/layout/radial5"/>
    <dgm:cxn modelId="{06446DFF-E853-47BA-872B-FDC624623EE7}" type="presOf" srcId="{F660040A-6237-460B-852C-5D369C1ED18A}" destId="{DDFB2F1F-23ED-4E8C-A203-6D9B4CF1CAE0}" srcOrd="0" destOrd="0" presId="urn:microsoft.com/office/officeart/2005/8/layout/radial5"/>
    <dgm:cxn modelId="{BC25ACA1-D8A2-4250-B79E-450D7F5649FD}" srcId="{D10548CD-B8FE-43FD-899B-CB51EAB104FE}" destId="{0621482E-06FE-4F2B-BA26-A3238EFE604B}" srcOrd="0" destOrd="0" parTransId="{591E695D-6993-46A3-94D6-FE18BC700469}" sibTransId="{B8507BD2-C5F7-47F1-9C86-DF0710862479}"/>
    <dgm:cxn modelId="{782A569E-51F9-4673-A932-414FD1EB07C9}" type="presOf" srcId="{D10548CD-B8FE-43FD-899B-CB51EAB104FE}" destId="{2A43380D-66FF-4BE1-B9BA-F613CAF25909}" srcOrd="0" destOrd="0" presId="urn:microsoft.com/office/officeart/2005/8/layout/radial5"/>
    <dgm:cxn modelId="{0C33628F-D92F-4DE1-95EA-5B96FD7BAADE}" type="presOf" srcId="{0621482E-06FE-4F2B-BA26-A3238EFE604B}" destId="{F11E1E64-096A-4C3C-9391-D80757E974C1}" srcOrd="0" destOrd="0" presId="urn:microsoft.com/office/officeart/2005/8/layout/radial5"/>
    <dgm:cxn modelId="{481917F1-1960-4C5E-861C-0CEC525C775D}" type="presOf" srcId="{F660040A-6237-460B-852C-5D369C1ED18A}" destId="{34C983ED-0C4E-43BD-BC48-E2DF75539BFF}" srcOrd="1" destOrd="0" presId="urn:microsoft.com/office/officeart/2005/8/layout/radial5"/>
    <dgm:cxn modelId="{CE60FB73-5E99-4802-9D19-F04957BCD7B8}" srcId="{D10548CD-B8FE-43FD-899B-CB51EAB104FE}" destId="{18CED08B-F0F2-40B6-AD65-DDD1A5795018}" srcOrd="1" destOrd="0" parTransId="{F660040A-6237-460B-852C-5D369C1ED18A}" sibTransId="{57405E7A-159E-40A9-92D5-900CC8E07F1C}"/>
    <dgm:cxn modelId="{E7F2B541-F6A3-4EA5-959D-7099FE26D269}" srcId="{49ED5FD8-C2A6-4A85-9D65-CEE3E9BE6576}" destId="{D10548CD-B8FE-43FD-899B-CB51EAB104FE}" srcOrd="0" destOrd="0" parTransId="{EB32E131-FCF6-4C10-A686-ADEA8B2C6DA1}" sibTransId="{46DAADEE-A447-483D-ABCB-7933BB9B4A5D}"/>
    <dgm:cxn modelId="{B059E9DD-FDF8-4FD5-99BA-74A79ED5D459}" type="presOf" srcId="{18CED08B-F0F2-40B6-AD65-DDD1A5795018}" destId="{5AE4A2B4-CEED-428F-899B-D77B5DF49516}" srcOrd="0" destOrd="0" presId="urn:microsoft.com/office/officeart/2005/8/layout/radial5"/>
    <dgm:cxn modelId="{74D623B3-60B8-48BA-9D50-EBBE694D1A04}" type="presOf" srcId="{49ED5FD8-C2A6-4A85-9D65-CEE3E9BE6576}" destId="{35217AD5-E96C-4761-BA60-445C6653181D}" srcOrd="0" destOrd="0" presId="urn:microsoft.com/office/officeart/2005/8/layout/radial5"/>
    <dgm:cxn modelId="{E22099B2-409E-4052-B9EF-31AE00501675}" type="presOf" srcId="{591E695D-6993-46A3-94D6-FE18BC700469}" destId="{58B7949A-B1E3-4B7A-BE82-E15F356E02D7}" srcOrd="1" destOrd="0" presId="urn:microsoft.com/office/officeart/2005/8/layout/radial5"/>
    <dgm:cxn modelId="{8414CE70-FD07-4249-9796-FFE5BE9F29B2}" type="presParOf" srcId="{35217AD5-E96C-4761-BA60-445C6653181D}" destId="{2A43380D-66FF-4BE1-B9BA-F613CAF25909}" srcOrd="0" destOrd="0" presId="urn:microsoft.com/office/officeart/2005/8/layout/radial5"/>
    <dgm:cxn modelId="{3E23FA8E-D4BB-421A-83DE-52AC9E7F4728}" type="presParOf" srcId="{35217AD5-E96C-4761-BA60-445C6653181D}" destId="{08568CF9-DABF-4E90-8712-7267112BA081}" srcOrd="1" destOrd="0" presId="urn:microsoft.com/office/officeart/2005/8/layout/radial5"/>
    <dgm:cxn modelId="{6DC80349-7AB9-433A-85E0-7CD66A6DF4F7}" type="presParOf" srcId="{08568CF9-DABF-4E90-8712-7267112BA081}" destId="{58B7949A-B1E3-4B7A-BE82-E15F356E02D7}" srcOrd="0" destOrd="0" presId="urn:microsoft.com/office/officeart/2005/8/layout/radial5"/>
    <dgm:cxn modelId="{E7076DBB-F503-479A-929A-9DDF32324064}" type="presParOf" srcId="{35217AD5-E96C-4761-BA60-445C6653181D}" destId="{F11E1E64-096A-4C3C-9391-D80757E974C1}" srcOrd="2" destOrd="0" presId="urn:microsoft.com/office/officeart/2005/8/layout/radial5"/>
    <dgm:cxn modelId="{584F4EAE-C79A-4EE2-B25B-A53B68362199}" type="presParOf" srcId="{35217AD5-E96C-4761-BA60-445C6653181D}" destId="{DDFB2F1F-23ED-4E8C-A203-6D9B4CF1CAE0}" srcOrd="3" destOrd="0" presId="urn:microsoft.com/office/officeart/2005/8/layout/radial5"/>
    <dgm:cxn modelId="{B45E6914-2988-4295-9BB5-28AE58F0C9CB}" type="presParOf" srcId="{DDFB2F1F-23ED-4E8C-A203-6D9B4CF1CAE0}" destId="{34C983ED-0C4E-43BD-BC48-E2DF75539BFF}" srcOrd="0" destOrd="0" presId="urn:microsoft.com/office/officeart/2005/8/layout/radial5"/>
    <dgm:cxn modelId="{7D18A70E-01E9-403E-ABBA-38023775C033}" type="presParOf" srcId="{35217AD5-E96C-4761-BA60-445C6653181D}" destId="{5AE4A2B4-CEED-428F-899B-D77B5DF49516}"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C0042A-54F2-4C27-8684-2B70DE8A60D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4E9F9BFB-F336-45A9-B38E-96214E60F794}">
      <dgm:prSet phldrT="[Текст]"/>
      <dgm:spPr>
        <a:solidFill>
          <a:srgbClr val="0070C0"/>
        </a:solidFill>
      </dgm:spPr>
      <dgm:t>
        <a:bodyPr/>
        <a:lstStyle/>
        <a:p>
          <a:r>
            <a:rPr lang="uk-UA" b="1" dirty="0" smtClean="0"/>
            <a:t>Лекції за дидактичною метою</a:t>
          </a:r>
          <a:endParaRPr lang="ru-RU" b="1" dirty="0"/>
        </a:p>
      </dgm:t>
    </dgm:pt>
    <dgm:pt modelId="{70885CD0-74EA-44F8-8B28-8A503340CC8B}" type="parTrans" cxnId="{08262DFA-FD42-40AC-B553-605F934CAB7F}">
      <dgm:prSet/>
      <dgm:spPr/>
      <dgm:t>
        <a:bodyPr/>
        <a:lstStyle/>
        <a:p>
          <a:endParaRPr lang="ru-RU"/>
        </a:p>
      </dgm:t>
    </dgm:pt>
    <dgm:pt modelId="{267C89A2-97DB-4560-9A7A-DF7418A0DEEC}" type="sibTrans" cxnId="{08262DFA-FD42-40AC-B553-605F934CAB7F}">
      <dgm:prSet/>
      <dgm:spPr/>
      <dgm:t>
        <a:bodyPr/>
        <a:lstStyle/>
        <a:p>
          <a:endParaRPr lang="ru-RU"/>
        </a:p>
      </dgm:t>
    </dgm:pt>
    <dgm:pt modelId="{27FCDABC-CEE7-4A3C-87E4-21E2C47EFCFE}">
      <dgm:prSet phldrT="[Текст]"/>
      <dgm:spPr>
        <a:solidFill>
          <a:schemeClr val="accent4">
            <a:lumMod val="75000"/>
          </a:schemeClr>
        </a:solidFill>
      </dgm:spPr>
      <dgm:t>
        <a:bodyPr/>
        <a:lstStyle/>
        <a:p>
          <a:r>
            <a:rPr lang="uk-UA" b="1" dirty="0" smtClean="0"/>
            <a:t>Вступні</a:t>
          </a:r>
          <a:endParaRPr lang="ru-RU" b="1" dirty="0"/>
        </a:p>
      </dgm:t>
    </dgm:pt>
    <dgm:pt modelId="{CEF9510A-5A38-4474-98BF-A1DCE51F9A4B}" type="parTrans" cxnId="{92DB83DA-B3F4-47C0-AAED-7ED666FAC93E}">
      <dgm:prSet/>
      <dgm:spPr>
        <a:solidFill>
          <a:srgbClr val="0070C0"/>
        </a:solidFill>
      </dgm:spPr>
      <dgm:t>
        <a:bodyPr/>
        <a:lstStyle/>
        <a:p>
          <a:endParaRPr lang="ru-RU"/>
        </a:p>
      </dgm:t>
    </dgm:pt>
    <dgm:pt modelId="{B492A3F6-A089-4158-BA0D-6DD6C36CD23A}" type="sibTrans" cxnId="{92DB83DA-B3F4-47C0-AAED-7ED666FAC93E}">
      <dgm:prSet/>
      <dgm:spPr/>
      <dgm:t>
        <a:bodyPr/>
        <a:lstStyle/>
        <a:p>
          <a:endParaRPr lang="ru-RU"/>
        </a:p>
      </dgm:t>
    </dgm:pt>
    <dgm:pt modelId="{0227FDC2-773F-4AFF-A73D-DED2575F2371}">
      <dgm:prSet phldrT="[Текст]"/>
      <dgm:spPr>
        <a:solidFill>
          <a:schemeClr val="accent4">
            <a:lumMod val="75000"/>
          </a:schemeClr>
        </a:solidFill>
      </dgm:spPr>
      <dgm:t>
        <a:bodyPr/>
        <a:lstStyle/>
        <a:p>
          <a:r>
            <a:rPr lang="uk-UA" b="1" dirty="0" smtClean="0"/>
            <a:t>Тематичні</a:t>
          </a:r>
          <a:endParaRPr lang="ru-RU" b="1" dirty="0"/>
        </a:p>
      </dgm:t>
    </dgm:pt>
    <dgm:pt modelId="{8335FED9-A99B-405D-8126-BB572DEF5CF8}" type="parTrans" cxnId="{B9DE230B-497D-45F8-B6E3-D6473CC1CD4D}">
      <dgm:prSet/>
      <dgm:spPr>
        <a:solidFill>
          <a:srgbClr val="0070C0"/>
        </a:solidFill>
      </dgm:spPr>
      <dgm:t>
        <a:bodyPr/>
        <a:lstStyle/>
        <a:p>
          <a:endParaRPr lang="ru-RU"/>
        </a:p>
      </dgm:t>
    </dgm:pt>
    <dgm:pt modelId="{E278D792-02FC-49CE-A9B8-E4D3B19A3646}" type="sibTrans" cxnId="{B9DE230B-497D-45F8-B6E3-D6473CC1CD4D}">
      <dgm:prSet/>
      <dgm:spPr/>
      <dgm:t>
        <a:bodyPr/>
        <a:lstStyle/>
        <a:p>
          <a:endParaRPr lang="ru-RU"/>
        </a:p>
      </dgm:t>
    </dgm:pt>
    <dgm:pt modelId="{B99DA65D-52A0-4956-87F4-F95C9616078A}">
      <dgm:prSet phldrT="[Текст]"/>
      <dgm:spPr>
        <a:solidFill>
          <a:schemeClr val="accent4">
            <a:lumMod val="75000"/>
          </a:schemeClr>
        </a:solidFill>
      </dgm:spPr>
      <dgm:t>
        <a:bodyPr/>
        <a:lstStyle/>
        <a:p>
          <a:r>
            <a:rPr lang="uk-UA" b="1" dirty="0" smtClean="0"/>
            <a:t>Настановні</a:t>
          </a:r>
          <a:endParaRPr lang="ru-RU" b="1" dirty="0"/>
        </a:p>
      </dgm:t>
    </dgm:pt>
    <dgm:pt modelId="{02744056-E948-4C39-B4DB-498E3A24BEE3}" type="parTrans" cxnId="{F110F198-33D0-4BF3-B320-1459E479A1DA}">
      <dgm:prSet/>
      <dgm:spPr>
        <a:solidFill>
          <a:srgbClr val="0070C0"/>
        </a:solidFill>
      </dgm:spPr>
      <dgm:t>
        <a:bodyPr/>
        <a:lstStyle/>
        <a:p>
          <a:endParaRPr lang="ru-RU"/>
        </a:p>
      </dgm:t>
    </dgm:pt>
    <dgm:pt modelId="{6A0DEAAC-1D9F-4088-9845-2D7B484807E0}" type="sibTrans" cxnId="{F110F198-33D0-4BF3-B320-1459E479A1DA}">
      <dgm:prSet/>
      <dgm:spPr/>
      <dgm:t>
        <a:bodyPr/>
        <a:lstStyle/>
        <a:p>
          <a:endParaRPr lang="ru-RU"/>
        </a:p>
      </dgm:t>
    </dgm:pt>
    <dgm:pt modelId="{0983E0B4-4198-480A-BD6A-729E56E0B4D6}">
      <dgm:prSet phldrT="[Текст]"/>
      <dgm:spPr>
        <a:solidFill>
          <a:schemeClr val="accent4">
            <a:lumMod val="75000"/>
          </a:schemeClr>
        </a:solidFill>
      </dgm:spPr>
      <dgm:t>
        <a:bodyPr/>
        <a:lstStyle/>
        <a:p>
          <a:r>
            <a:rPr lang="uk-UA" b="1" dirty="0" smtClean="0"/>
            <a:t>Оглядові</a:t>
          </a:r>
          <a:endParaRPr lang="ru-RU" b="1" dirty="0"/>
        </a:p>
      </dgm:t>
    </dgm:pt>
    <dgm:pt modelId="{646140CD-282B-40CA-9A0F-B6767C3B231A}" type="parTrans" cxnId="{16F0F3B2-30B3-4D99-A89B-92E48AEC7925}">
      <dgm:prSet/>
      <dgm:spPr>
        <a:solidFill>
          <a:srgbClr val="0070C0"/>
        </a:solidFill>
      </dgm:spPr>
      <dgm:t>
        <a:bodyPr/>
        <a:lstStyle/>
        <a:p>
          <a:endParaRPr lang="ru-RU"/>
        </a:p>
      </dgm:t>
    </dgm:pt>
    <dgm:pt modelId="{6C167221-47E2-49B0-9840-49315B3B5883}" type="sibTrans" cxnId="{16F0F3B2-30B3-4D99-A89B-92E48AEC7925}">
      <dgm:prSet/>
      <dgm:spPr/>
      <dgm:t>
        <a:bodyPr/>
        <a:lstStyle/>
        <a:p>
          <a:endParaRPr lang="ru-RU"/>
        </a:p>
      </dgm:t>
    </dgm:pt>
    <dgm:pt modelId="{C43845AD-849F-4BB2-9E07-5E10F0D78333}">
      <dgm:prSet phldrT="[Текст]"/>
      <dgm:spPr>
        <a:solidFill>
          <a:schemeClr val="accent4">
            <a:lumMod val="75000"/>
          </a:schemeClr>
        </a:solidFill>
      </dgm:spPr>
      <dgm:t>
        <a:bodyPr/>
        <a:lstStyle/>
        <a:p>
          <a:r>
            <a:rPr lang="uk-UA" b="1" dirty="0" smtClean="0"/>
            <a:t>Заключні</a:t>
          </a:r>
          <a:endParaRPr lang="ru-RU" b="1" dirty="0"/>
        </a:p>
      </dgm:t>
    </dgm:pt>
    <dgm:pt modelId="{FAEA85C4-8C5D-4274-8179-EE6BEF3EF46D}" type="parTrans" cxnId="{792ED733-3FD7-4A0E-8E33-CB0D92CE1E63}">
      <dgm:prSet/>
      <dgm:spPr>
        <a:solidFill>
          <a:srgbClr val="0070C0"/>
        </a:solidFill>
      </dgm:spPr>
      <dgm:t>
        <a:bodyPr/>
        <a:lstStyle/>
        <a:p>
          <a:endParaRPr lang="ru-RU"/>
        </a:p>
      </dgm:t>
    </dgm:pt>
    <dgm:pt modelId="{B1DABA60-5184-475E-AB4A-9EF7D0B00C68}" type="sibTrans" cxnId="{792ED733-3FD7-4A0E-8E33-CB0D92CE1E63}">
      <dgm:prSet/>
      <dgm:spPr/>
      <dgm:t>
        <a:bodyPr/>
        <a:lstStyle/>
        <a:p>
          <a:endParaRPr lang="ru-RU"/>
        </a:p>
      </dgm:t>
    </dgm:pt>
    <dgm:pt modelId="{475E5966-B7A9-48F4-8212-DC5667E72F58}" type="pres">
      <dgm:prSet presAssocID="{35C0042A-54F2-4C27-8684-2B70DE8A60DF}" presName="Name0" presStyleCnt="0">
        <dgm:presLayoutVars>
          <dgm:chMax val="1"/>
          <dgm:dir/>
          <dgm:animLvl val="ctr"/>
          <dgm:resizeHandles val="exact"/>
        </dgm:presLayoutVars>
      </dgm:prSet>
      <dgm:spPr/>
      <dgm:t>
        <a:bodyPr/>
        <a:lstStyle/>
        <a:p>
          <a:endParaRPr lang="ru-RU"/>
        </a:p>
      </dgm:t>
    </dgm:pt>
    <dgm:pt modelId="{703CCD3B-B85E-4C60-8A31-2B4DD1DE4FCF}" type="pres">
      <dgm:prSet presAssocID="{4E9F9BFB-F336-45A9-B38E-96214E60F794}" presName="centerShape" presStyleLbl="node0" presStyleIdx="0" presStyleCnt="1"/>
      <dgm:spPr/>
      <dgm:t>
        <a:bodyPr/>
        <a:lstStyle/>
        <a:p>
          <a:endParaRPr lang="ru-RU"/>
        </a:p>
      </dgm:t>
    </dgm:pt>
    <dgm:pt modelId="{387F1B12-2584-467F-B5FF-66141BF84D62}" type="pres">
      <dgm:prSet presAssocID="{CEF9510A-5A38-4474-98BF-A1DCE51F9A4B}" presName="parTrans" presStyleLbl="sibTrans2D1" presStyleIdx="0" presStyleCnt="5"/>
      <dgm:spPr/>
      <dgm:t>
        <a:bodyPr/>
        <a:lstStyle/>
        <a:p>
          <a:endParaRPr lang="ru-RU"/>
        </a:p>
      </dgm:t>
    </dgm:pt>
    <dgm:pt modelId="{515CD6F5-345B-47F4-AD96-8CA467393B0E}" type="pres">
      <dgm:prSet presAssocID="{CEF9510A-5A38-4474-98BF-A1DCE51F9A4B}" presName="connectorText" presStyleLbl="sibTrans2D1" presStyleIdx="0" presStyleCnt="5"/>
      <dgm:spPr/>
      <dgm:t>
        <a:bodyPr/>
        <a:lstStyle/>
        <a:p>
          <a:endParaRPr lang="ru-RU"/>
        </a:p>
      </dgm:t>
    </dgm:pt>
    <dgm:pt modelId="{2FEBF689-0C5A-4CF5-A279-64909FE16DDA}" type="pres">
      <dgm:prSet presAssocID="{27FCDABC-CEE7-4A3C-87E4-21E2C47EFCFE}" presName="node" presStyleLbl="node1" presStyleIdx="0" presStyleCnt="5">
        <dgm:presLayoutVars>
          <dgm:bulletEnabled val="1"/>
        </dgm:presLayoutVars>
      </dgm:prSet>
      <dgm:spPr/>
      <dgm:t>
        <a:bodyPr/>
        <a:lstStyle/>
        <a:p>
          <a:endParaRPr lang="ru-RU"/>
        </a:p>
      </dgm:t>
    </dgm:pt>
    <dgm:pt modelId="{0491C4C2-3E8B-4331-86AC-E0C4E46D46C4}" type="pres">
      <dgm:prSet presAssocID="{8335FED9-A99B-405D-8126-BB572DEF5CF8}" presName="parTrans" presStyleLbl="sibTrans2D1" presStyleIdx="1" presStyleCnt="5"/>
      <dgm:spPr/>
      <dgm:t>
        <a:bodyPr/>
        <a:lstStyle/>
        <a:p>
          <a:endParaRPr lang="ru-RU"/>
        </a:p>
      </dgm:t>
    </dgm:pt>
    <dgm:pt modelId="{6D2B55BC-B343-4F7D-8C20-DC5AF54553B8}" type="pres">
      <dgm:prSet presAssocID="{8335FED9-A99B-405D-8126-BB572DEF5CF8}" presName="connectorText" presStyleLbl="sibTrans2D1" presStyleIdx="1" presStyleCnt="5"/>
      <dgm:spPr/>
      <dgm:t>
        <a:bodyPr/>
        <a:lstStyle/>
        <a:p>
          <a:endParaRPr lang="ru-RU"/>
        </a:p>
      </dgm:t>
    </dgm:pt>
    <dgm:pt modelId="{8EB6D8A8-FB03-4074-8DAF-8CD53FB5A08D}" type="pres">
      <dgm:prSet presAssocID="{0227FDC2-773F-4AFF-A73D-DED2575F2371}" presName="node" presStyleLbl="node1" presStyleIdx="1" presStyleCnt="5">
        <dgm:presLayoutVars>
          <dgm:bulletEnabled val="1"/>
        </dgm:presLayoutVars>
      </dgm:prSet>
      <dgm:spPr/>
      <dgm:t>
        <a:bodyPr/>
        <a:lstStyle/>
        <a:p>
          <a:endParaRPr lang="ru-RU"/>
        </a:p>
      </dgm:t>
    </dgm:pt>
    <dgm:pt modelId="{7C8A0A61-D5AF-4A32-9C6B-6C45060D5E40}" type="pres">
      <dgm:prSet presAssocID="{02744056-E948-4C39-B4DB-498E3A24BEE3}" presName="parTrans" presStyleLbl="sibTrans2D1" presStyleIdx="2" presStyleCnt="5"/>
      <dgm:spPr/>
      <dgm:t>
        <a:bodyPr/>
        <a:lstStyle/>
        <a:p>
          <a:endParaRPr lang="ru-RU"/>
        </a:p>
      </dgm:t>
    </dgm:pt>
    <dgm:pt modelId="{E2C23BEF-0EDE-4B5B-BBD9-C79B5DE6B991}" type="pres">
      <dgm:prSet presAssocID="{02744056-E948-4C39-B4DB-498E3A24BEE3}" presName="connectorText" presStyleLbl="sibTrans2D1" presStyleIdx="2" presStyleCnt="5"/>
      <dgm:spPr/>
      <dgm:t>
        <a:bodyPr/>
        <a:lstStyle/>
        <a:p>
          <a:endParaRPr lang="ru-RU"/>
        </a:p>
      </dgm:t>
    </dgm:pt>
    <dgm:pt modelId="{6EB23204-0149-4450-8F25-06089EBE0887}" type="pres">
      <dgm:prSet presAssocID="{B99DA65D-52A0-4956-87F4-F95C9616078A}" presName="node" presStyleLbl="node1" presStyleIdx="2" presStyleCnt="5">
        <dgm:presLayoutVars>
          <dgm:bulletEnabled val="1"/>
        </dgm:presLayoutVars>
      </dgm:prSet>
      <dgm:spPr/>
      <dgm:t>
        <a:bodyPr/>
        <a:lstStyle/>
        <a:p>
          <a:endParaRPr lang="ru-RU"/>
        </a:p>
      </dgm:t>
    </dgm:pt>
    <dgm:pt modelId="{C9CEC820-8FA6-4775-9AD3-692B5ADBA22A}" type="pres">
      <dgm:prSet presAssocID="{646140CD-282B-40CA-9A0F-B6767C3B231A}" presName="parTrans" presStyleLbl="sibTrans2D1" presStyleIdx="3" presStyleCnt="5"/>
      <dgm:spPr/>
      <dgm:t>
        <a:bodyPr/>
        <a:lstStyle/>
        <a:p>
          <a:endParaRPr lang="ru-RU"/>
        </a:p>
      </dgm:t>
    </dgm:pt>
    <dgm:pt modelId="{B6F737F7-D3AD-48ED-A1EE-B96726E2C44B}" type="pres">
      <dgm:prSet presAssocID="{646140CD-282B-40CA-9A0F-B6767C3B231A}" presName="connectorText" presStyleLbl="sibTrans2D1" presStyleIdx="3" presStyleCnt="5"/>
      <dgm:spPr/>
      <dgm:t>
        <a:bodyPr/>
        <a:lstStyle/>
        <a:p>
          <a:endParaRPr lang="ru-RU"/>
        </a:p>
      </dgm:t>
    </dgm:pt>
    <dgm:pt modelId="{1B85394E-9D6D-4BEE-9205-CBA2BF1CEADF}" type="pres">
      <dgm:prSet presAssocID="{0983E0B4-4198-480A-BD6A-729E56E0B4D6}" presName="node" presStyleLbl="node1" presStyleIdx="3" presStyleCnt="5">
        <dgm:presLayoutVars>
          <dgm:bulletEnabled val="1"/>
        </dgm:presLayoutVars>
      </dgm:prSet>
      <dgm:spPr/>
      <dgm:t>
        <a:bodyPr/>
        <a:lstStyle/>
        <a:p>
          <a:endParaRPr lang="ru-RU"/>
        </a:p>
      </dgm:t>
    </dgm:pt>
    <dgm:pt modelId="{D451732F-AD94-4755-AC80-67528D39A1CC}" type="pres">
      <dgm:prSet presAssocID="{FAEA85C4-8C5D-4274-8179-EE6BEF3EF46D}" presName="parTrans" presStyleLbl="sibTrans2D1" presStyleIdx="4" presStyleCnt="5"/>
      <dgm:spPr/>
      <dgm:t>
        <a:bodyPr/>
        <a:lstStyle/>
        <a:p>
          <a:endParaRPr lang="ru-RU"/>
        </a:p>
      </dgm:t>
    </dgm:pt>
    <dgm:pt modelId="{98EAF893-FEDF-4305-8F80-C9D9179C16C2}" type="pres">
      <dgm:prSet presAssocID="{FAEA85C4-8C5D-4274-8179-EE6BEF3EF46D}" presName="connectorText" presStyleLbl="sibTrans2D1" presStyleIdx="4" presStyleCnt="5"/>
      <dgm:spPr/>
      <dgm:t>
        <a:bodyPr/>
        <a:lstStyle/>
        <a:p>
          <a:endParaRPr lang="ru-RU"/>
        </a:p>
      </dgm:t>
    </dgm:pt>
    <dgm:pt modelId="{3F745A6F-5527-40E1-BAC8-E86131CB5A63}" type="pres">
      <dgm:prSet presAssocID="{C43845AD-849F-4BB2-9E07-5E10F0D78333}" presName="node" presStyleLbl="node1" presStyleIdx="4" presStyleCnt="5">
        <dgm:presLayoutVars>
          <dgm:bulletEnabled val="1"/>
        </dgm:presLayoutVars>
      </dgm:prSet>
      <dgm:spPr/>
      <dgm:t>
        <a:bodyPr/>
        <a:lstStyle/>
        <a:p>
          <a:endParaRPr lang="ru-RU"/>
        </a:p>
      </dgm:t>
    </dgm:pt>
  </dgm:ptLst>
  <dgm:cxnLst>
    <dgm:cxn modelId="{16F0F3B2-30B3-4D99-A89B-92E48AEC7925}" srcId="{4E9F9BFB-F336-45A9-B38E-96214E60F794}" destId="{0983E0B4-4198-480A-BD6A-729E56E0B4D6}" srcOrd="3" destOrd="0" parTransId="{646140CD-282B-40CA-9A0F-B6767C3B231A}" sibTransId="{6C167221-47E2-49B0-9840-49315B3B5883}"/>
    <dgm:cxn modelId="{66397105-673F-43FA-9225-2D264A7A0207}" type="presOf" srcId="{4E9F9BFB-F336-45A9-B38E-96214E60F794}" destId="{703CCD3B-B85E-4C60-8A31-2B4DD1DE4FCF}" srcOrd="0" destOrd="0" presId="urn:microsoft.com/office/officeart/2005/8/layout/radial5"/>
    <dgm:cxn modelId="{92DB83DA-B3F4-47C0-AAED-7ED666FAC93E}" srcId="{4E9F9BFB-F336-45A9-B38E-96214E60F794}" destId="{27FCDABC-CEE7-4A3C-87E4-21E2C47EFCFE}" srcOrd="0" destOrd="0" parTransId="{CEF9510A-5A38-4474-98BF-A1DCE51F9A4B}" sibTransId="{B492A3F6-A089-4158-BA0D-6DD6C36CD23A}"/>
    <dgm:cxn modelId="{9B2E37BA-91E4-4423-B30D-AFFA6E35A539}" type="presOf" srcId="{02744056-E948-4C39-B4DB-498E3A24BEE3}" destId="{7C8A0A61-D5AF-4A32-9C6B-6C45060D5E40}" srcOrd="0" destOrd="0" presId="urn:microsoft.com/office/officeart/2005/8/layout/radial5"/>
    <dgm:cxn modelId="{ED1529E3-B5FA-4E4D-9BAA-E268CE218EDA}" type="presOf" srcId="{0227FDC2-773F-4AFF-A73D-DED2575F2371}" destId="{8EB6D8A8-FB03-4074-8DAF-8CD53FB5A08D}" srcOrd="0" destOrd="0" presId="urn:microsoft.com/office/officeart/2005/8/layout/radial5"/>
    <dgm:cxn modelId="{CBE52D24-F7D0-47BE-AE0E-94D93E68537C}" type="presOf" srcId="{8335FED9-A99B-405D-8126-BB572DEF5CF8}" destId="{6D2B55BC-B343-4F7D-8C20-DC5AF54553B8}" srcOrd="1" destOrd="0" presId="urn:microsoft.com/office/officeart/2005/8/layout/radial5"/>
    <dgm:cxn modelId="{61B367EC-705D-4D50-9FAB-B50B735DC6B8}" type="presOf" srcId="{35C0042A-54F2-4C27-8684-2B70DE8A60DF}" destId="{475E5966-B7A9-48F4-8212-DC5667E72F58}" srcOrd="0" destOrd="0" presId="urn:microsoft.com/office/officeart/2005/8/layout/radial5"/>
    <dgm:cxn modelId="{A6BD3531-CE1A-42BE-A61A-3CC3E0FDB2F9}" type="presOf" srcId="{646140CD-282B-40CA-9A0F-B6767C3B231A}" destId="{B6F737F7-D3AD-48ED-A1EE-B96726E2C44B}" srcOrd="1" destOrd="0" presId="urn:microsoft.com/office/officeart/2005/8/layout/radial5"/>
    <dgm:cxn modelId="{453D1E86-4345-4C4B-83CB-4F0FC84B7E44}" type="presOf" srcId="{FAEA85C4-8C5D-4274-8179-EE6BEF3EF46D}" destId="{D451732F-AD94-4755-AC80-67528D39A1CC}" srcOrd="0" destOrd="0" presId="urn:microsoft.com/office/officeart/2005/8/layout/radial5"/>
    <dgm:cxn modelId="{90EABFC3-AE89-472F-973E-B100D95BC13A}" type="presOf" srcId="{0983E0B4-4198-480A-BD6A-729E56E0B4D6}" destId="{1B85394E-9D6D-4BEE-9205-CBA2BF1CEADF}" srcOrd="0" destOrd="0" presId="urn:microsoft.com/office/officeart/2005/8/layout/radial5"/>
    <dgm:cxn modelId="{CC8AADFA-BECC-4C62-ADFD-72863552228B}" type="presOf" srcId="{FAEA85C4-8C5D-4274-8179-EE6BEF3EF46D}" destId="{98EAF893-FEDF-4305-8F80-C9D9179C16C2}" srcOrd="1" destOrd="0" presId="urn:microsoft.com/office/officeart/2005/8/layout/radial5"/>
    <dgm:cxn modelId="{D62A33FF-C30D-46E2-9143-43F8C758A3E5}" type="presOf" srcId="{646140CD-282B-40CA-9A0F-B6767C3B231A}" destId="{C9CEC820-8FA6-4775-9AD3-692B5ADBA22A}" srcOrd="0" destOrd="0" presId="urn:microsoft.com/office/officeart/2005/8/layout/radial5"/>
    <dgm:cxn modelId="{79FA6D2E-FD70-4AAC-AC75-F4C4803364CA}" type="presOf" srcId="{02744056-E948-4C39-B4DB-498E3A24BEE3}" destId="{E2C23BEF-0EDE-4B5B-BBD9-C79B5DE6B991}" srcOrd="1" destOrd="0" presId="urn:microsoft.com/office/officeart/2005/8/layout/radial5"/>
    <dgm:cxn modelId="{08262DFA-FD42-40AC-B553-605F934CAB7F}" srcId="{35C0042A-54F2-4C27-8684-2B70DE8A60DF}" destId="{4E9F9BFB-F336-45A9-B38E-96214E60F794}" srcOrd="0" destOrd="0" parTransId="{70885CD0-74EA-44F8-8B28-8A503340CC8B}" sibTransId="{267C89A2-97DB-4560-9A7A-DF7418A0DEEC}"/>
    <dgm:cxn modelId="{B3E8D5E8-9522-445E-A397-88ADAC45CE76}" type="presOf" srcId="{C43845AD-849F-4BB2-9E07-5E10F0D78333}" destId="{3F745A6F-5527-40E1-BAC8-E86131CB5A63}" srcOrd="0" destOrd="0" presId="urn:microsoft.com/office/officeart/2005/8/layout/radial5"/>
    <dgm:cxn modelId="{FCB1BF04-B840-475C-A620-0CB58B64E3AA}" type="presOf" srcId="{8335FED9-A99B-405D-8126-BB572DEF5CF8}" destId="{0491C4C2-3E8B-4331-86AC-E0C4E46D46C4}" srcOrd="0" destOrd="0" presId="urn:microsoft.com/office/officeart/2005/8/layout/radial5"/>
    <dgm:cxn modelId="{950760BB-E9CF-4975-B422-58FDEC5B2C72}" type="presOf" srcId="{27FCDABC-CEE7-4A3C-87E4-21E2C47EFCFE}" destId="{2FEBF689-0C5A-4CF5-A279-64909FE16DDA}" srcOrd="0" destOrd="0" presId="urn:microsoft.com/office/officeart/2005/8/layout/radial5"/>
    <dgm:cxn modelId="{B9DE230B-497D-45F8-B6E3-D6473CC1CD4D}" srcId="{4E9F9BFB-F336-45A9-B38E-96214E60F794}" destId="{0227FDC2-773F-4AFF-A73D-DED2575F2371}" srcOrd="1" destOrd="0" parTransId="{8335FED9-A99B-405D-8126-BB572DEF5CF8}" sibTransId="{E278D792-02FC-49CE-A9B8-E4D3B19A3646}"/>
    <dgm:cxn modelId="{B5223C88-DFCF-4E06-B5D8-FDDB71D5BC15}" type="presOf" srcId="{CEF9510A-5A38-4474-98BF-A1DCE51F9A4B}" destId="{387F1B12-2584-467F-B5FF-66141BF84D62}" srcOrd="0" destOrd="0" presId="urn:microsoft.com/office/officeart/2005/8/layout/radial5"/>
    <dgm:cxn modelId="{FF4ADB9D-A3E9-4E55-9F9C-516DD97DA9C0}" type="presOf" srcId="{CEF9510A-5A38-4474-98BF-A1DCE51F9A4B}" destId="{515CD6F5-345B-47F4-AD96-8CA467393B0E}" srcOrd="1" destOrd="0" presId="urn:microsoft.com/office/officeart/2005/8/layout/radial5"/>
    <dgm:cxn modelId="{92089811-CBEE-498A-B7FE-589F063FD741}" type="presOf" srcId="{B99DA65D-52A0-4956-87F4-F95C9616078A}" destId="{6EB23204-0149-4450-8F25-06089EBE0887}" srcOrd="0" destOrd="0" presId="urn:microsoft.com/office/officeart/2005/8/layout/radial5"/>
    <dgm:cxn modelId="{792ED733-3FD7-4A0E-8E33-CB0D92CE1E63}" srcId="{4E9F9BFB-F336-45A9-B38E-96214E60F794}" destId="{C43845AD-849F-4BB2-9E07-5E10F0D78333}" srcOrd="4" destOrd="0" parTransId="{FAEA85C4-8C5D-4274-8179-EE6BEF3EF46D}" sibTransId="{B1DABA60-5184-475E-AB4A-9EF7D0B00C68}"/>
    <dgm:cxn modelId="{F110F198-33D0-4BF3-B320-1459E479A1DA}" srcId="{4E9F9BFB-F336-45A9-B38E-96214E60F794}" destId="{B99DA65D-52A0-4956-87F4-F95C9616078A}" srcOrd="2" destOrd="0" parTransId="{02744056-E948-4C39-B4DB-498E3A24BEE3}" sibTransId="{6A0DEAAC-1D9F-4088-9845-2D7B484807E0}"/>
    <dgm:cxn modelId="{EE19AE48-D209-4403-A611-664186CE252E}" type="presParOf" srcId="{475E5966-B7A9-48F4-8212-DC5667E72F58}" destId="{703CCD3B-B85E-4C60-8A31-2B4DD1DE4FCF}" srcOrd="0" destOrd="0" presId="urn:microsoft.com/office/officeart/2005/8/layout/radial5"/>
    <dgm:cxn modelId="{3071548F-2049-4B1D-9635-8FB7EEB1A456}" type="presParOf" srcId="{475E5966-B7A9-48F4-8212-DC5667E72F58}" destId="{387F1B12-2584-467F-B5FF-66141BF84D62}" srcOrd="1" destOrd="0" presId="urn:microsoft.com/office/officeart/2005/8/layout/radial5"/>
    <dgm:cxn modelId="{20F83F5C-3738-4B76-A3BA-480C4E51CD75}" type="presParOf" srcId="{387F1B12-2584-467F-B5FF-66141BF84D62}" destId="{515CD6F5-345B-47F4-AD96-8CA467393B0E}" srcOrd="0" destOrd="0" presId="urn:microsoft.com/office/officeart/2005/8/layout/radial5"/>
    <dgm:cxn modelId="{F85989F0-441D-4B86-9E47-3D8EE578D3B8}" type="presParOf" srcId="{475E5966-B7A9-48F4-8212-DC5667E72F58}" destId="{2FEBF689-0C5A-4CF5-A279-64909FE16DDA}" srcOrd="2" destOrd="0" presId="urn:microsoft.com/office/officeart/2005/8/layout/radial5"/>
    <dgm:cxn modelId="{F3BCA491-4205-41F6-9534-562BE7F8C6D5}" type="presParOf" srcId="{475E5966-B7A9-48F4-8212-DC5667E72F58}" destId="{0491C4C2-3E8B-4331-86AC-E0C4E46D46C4}" srcOrd="3" destOrd="0" presId="urn:microsoft.com/office/officeart/2005/8/layout/radial5"/>
    <dgm:cxn modelId="{47E84930-3CA6-4DFE-823E-8BA78B9D1002}" type="presParOf" srcId="{0491C4C2-3E8B-4331-86AC-E0C4E46D46C4}" destId="{6D2B55BC-B343-4F7D-8C20-DC5AF54553B8}" srcOrd="0" destOrd="0" presId="urn:microsoft.com/office/officeart/2005/8/layout/radial5"/>
    <dgm:cxn modelId="{6901386C-AD93-4311-9E15-E44E7BFE8028}" type="presParOf" srcId="{475E5966-B7A9-48F4-8212-DC5667E72F58}" destId="{8EB6D8A8-FB03-4074-8DAF-8CD53FB5A08D}" srcOrd="4" destOrd="0" presId="urn:microsoft.com/office/officeart/2005/8/layout/radial5"/>
    <dgm:cxn modelId="{AF38D212-1970-4509-B96B-20F2F8FEBF2C}" type="presParOf" srcId="{475E5966-B7A9-48F4-8212-DC5667E72F58}" destId="{7C8A0A61-D5AF-4A32-9C6B-6C45060D5E40}" srcOrd="5" destOrd="0" presId="urn:microsoft.com/office/officeart/2005/8/layout/radial5"/>
    <dgm:cxn modelId="{6613B768-59CC-4FB0-A863-8DD61E987535}" type="presParOf" srcId="{7C8A0A61-D5AF-4A32-9C6B-6C45060D5E40}" destId="{E2C23BEF-0EDE-4B5B-BBD9-C79B5DE6B991}" srcOrd="0" destOrd="0" presId="urn:microsoft.com/office/officeart/2005/8/layout/radial5"/>
    <dgm:cxn modelId="{8E53560A-694D-46DB-9590-4FD2EA406599}" type="presParOf" srcId="{475E5966-B7A9-48F4-8212-DC5667E72F58}" destId="{6EB23204-0149-4450-8F25-06089EBE0887}" srcOrd="6" destOrd="0" presId="urn:microsoft.com/office/officeart/2005/8/layout/radial5"/>
    <dgm:cxn modelId="{64E9985F-1782-41ED-A31B-F16D0308EF88}" type="presParOf" srcId="{475E5966-B7A9-48F4-8212-DC5667E72F58}" destId="{C9CEC820-8FA6-4775-9AD3-692B5ADBA22A}" srcOrd="7" destOrd="0" presId="urn:microsoft.com/office/officeart/2005/8/layout/radial5"/>
    <dgm:cxn modelId="{EA4CC290-72BC-4807-A8C0-C220670242F5}" type="presParOf" srcId="{C9CEC820-8FA6-4775-9AD3-692B5ADBA22A}" destId="{B6F737F7-D3AD-48ED-A1EE-B96726E2C44B}" srcOrd="0" destOrd="0" presId="urn:microsoft.com/office/officeart/2005/8/layout/radial5"/>
    <dgm:cxn modelId="{1A96BAFA-D6FC-462A-B3C9-3548831C7CC2}" type="presParOf" srcId="{475E5966-B7A9-48F4-8212-DC5667E72F58}" destId="{1B85394E-9D6D-4BEE-9205-CBA2BF1CEADF}" srcOrd="8" destOrd="0" presId="urn:microsoft.com/office/officeart/2005/8/layout/radial5"/>
    <dgm:cxn modelId="{8AA0E732-0841-434D-995C-83F31A88EB12}" type="presParOf" srcId="{475E5966-B7A9-48F4-8212-DC5667E72F58}" destId="{D451732F-AD94-4755-AC80-67528D39A1CC}" srcOrd="9" destOrd="0" presId="urn:microsoft.com/office/officeart/2005/8/layout/radial5"/>
    <dgm:cxn modelId="{3715139B-E402-43B7-944F-F7164C15C8BA}" type="presParOf" srcId="{D451732F-AD94-4755-AC80-67528D39A1CC}" destId="{98EAF893-FEDF-4305-8F80-C9D9179C16C2}" srcOrd="0" destOrd="0" presId="urn:microsoft.com/office/officeart/2005/8/layout/radial5"/>
    <dgm:cxn modelId="{CB0C0730-5EB3-4462-B3A1-B9843993FBE0}" type="presParOf" srcId="{475E5966-B7A9-48F4-8212-DC5667E72F58}" destId="{3F745A6F-5527-40E1-BAC8-E86131CB5A63}"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F42B6-EA9F-47DD-A4AC-D388D71F2A4B}">
      <dsp:nvSpPr>
        <dsp:cNvPr id="0" name=""/>
        <dsp:cNvSpPr/>
      </dsp:nvSpPr>
      <dsp:spPr>
        <a:xfrm rot="5400000">
          <a:off x="5461543" y="-1709798"/>
          <a:ext cx="1123676" cy="4656757"/>
        </a:xfrm>
        <a:prstGeom prst="round2SameRect">
          <a:avLst/>
        </a:prstGeom>
        <a:solidFill>
          <a:srgbClr val="92D050">
            <a:alpha val="90000"/>
          </a:srgb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словесні</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наочні</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практичні</a:t>
          </a:r>
          <a:endParaRPr lang="ru-RU" sz="2000" kern="1200" dirty="0">
            <a:latin typeface="Times New Roman" pitchFamily="18" charset="0"/>
            <a:cs typeface="Times New Roman" pitchFamily="18" charset="0"/>
          </a:endParaRPr>
        </a:p>
      </dsp:txBody>
      <dsp:txXfrm rot="-5400000">
        <a:off x="3695003" y="111595"/>
        <a:ext cx="4601904" cy="1013970"/>
      </dsp:txXfrm>
    </dsp:sp>
    <dsp:sp modelId="{68485D6A-FB2B-4701-A5C6-9404D8B88C23}">
      <dsp:nvSpPr>
        <dsp:cNvPr id="0" name=""/>
        <dsp:cNvSpPr/>
      </dsp:nvSpPr>
      <dsp:spPr>
        <a:xfrm>
          <a:off x="433" y="1994"/>
          <a:ext cx="3694569" cy="1233172"/>
        </a:xfrm>
        <a:prstGeom prst="round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i="0" kern="1200" dirty="0" smtClean="0">
              <a:latin typeface="Times New Roman" pitchFamily="18" charset="0"/>
              <a:cs typeface="Times New Roman" pitchFamily="18" charset="0"/>
            </a:rPr>
            <a:t>за </a:t>
          </a:r>
          <a:r>
            <a:rPr lang="ru-RU" sz="2000" i="0" kern="1200" dirty="0" err="1" smtClean="0">
              <a:latin typeface="Times New Roman" pitchFamily="18" charset="0"/>
              <a:cs typeface="Times New Roman" pitchFamily="18" charset="0"/>
            </a:rPr>
            <a:t>джерелами</a:t>
          </a:r>
          <a:r>
            <a:rPr lang="ru-RU" sz="2000" i="0" kern="1200" dirty="0" smtClean="0">
              <a:latin typeface="Times New Roman" pitchFamily="18" charset="0"/>
              <a:cs typeface="Times New Roman" pitchFamily="18" charset="0"/>
            </a:rPr>
            <a:t> </a:t>
          </a:r>
          <a:r>
            <a:rPr lang="ru-RU" sz="2000" i="0" kern="1200" dirty="0" err="1" smtClean="0">
              <a:latin typeface="Times New Roman" pitchFamily="18" charset="0"/>
              <a:cs typeface="Times New Roman" pitchFamily="18" charset="0"/>
            </a:rPr>
            <a:t>передачі</a:t>
          </a:r>
          <a:r>
            <a:rPr lang="ru-RU" sz="2000" i="0" kern="1200" dirty="0" smtClean="0">
              <a:latin typeface="Times New Roman" pitchFamily="18" charset="0"/>
              <a:cs typeface="Times New Roman" pitchFamily="18" charset="0"/>
            </a:rPr>
            <a:t> й характером </a:t>
          </a:r>
          <a:r>
            <a:rPr lang="ru-RU" sz="2000" i="0" kern="1200" dirty="0" err="1" smtClean="0">
              <a:latin typeface="Times New Roman" pitchFamily="18" charset="0"/>
              <a:cs typeface="Times New Roman" pitchFamily="18" charset="0"/>
            </a:rPr>
            <a:t>сприйняття</a:t>
          </a:r>
          <a:r>
            <a:rPr lang="ru-RU" sz="2000" i="0" kern="1200" dirty="0" smtClean="0">
              <a:latin typeface="Times New Roman" pitchFamily="18" charset="0"/>
              <a:cs typeface="Times New Roman" pitchFamily="18" charset="0"/>
            </a:rPr>
            <a:t> </a:t>
          </a:r>
          <a:r>
            <a:rPr lang="ru-RU" sz="2000" i="0" kern="1200" dirty="0" err="1" smtClean="0">
              <a:latin typeface="Times New Roman" pitchFamily="18" charset="0"/>
              <a:cs typeface="Times New Roman" pitchFamily="18" charset="0"/>
            </a:rPr>
            <a:t>інформації</a:t>
          </a:r>
          <a:endParaRPr lang="en-US" sz="2000" i="0" kern="1200" dirty="0" smtClean="0">
            <a:latin typeface="Times New Roman" pitchFamily="18" charset="0"/>
            <a:cs typeface="Times New Roman" pitchFamily="18" charset="0"/>
          </a:endParaRPr>
        </a:p>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(Е. Галант, С. </a:t>
          </a:r>
          <a:r>
            <a:rPr lang="ru-RU" sz="2000" kern="1200" dirty="0" err="1" smtClean="0">
              <a:latin typeface="Times New Roman" pitchFamily="18" charset="0"/>
              <a:cs typeface="Times New Roman" pitchFamily="18" charset="0"/>
            </a:rPr>
            <a:t>Петровський</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60631" y="62192"/>
        <a:ext cx="3574173" cy="1112776"/>
      </dsp:txXfrm>
    </dsp:sp>
    <dsp:sp modelId="{36FCFA09-DAE8-4637-9D87-367B557B73B2}">
      <dsp:nvSpPr>
        <dsp:cNvPr id="0" name=""/>
        <dsp:cNvSpPr/>
      </dsp:nvSpPr>
      <dsp:spPr>
        <a:xfrm rot="5400000">
          <a:off x="5271362" y="-358467"/>
          <a:ext cx="1400429" cy="4755948"/>
        </a:xfrm>
        <a:prstGeom prst="round2SameRect">
          <a:avLst/>
        </a:prstGeom>
        <a:solidFill>
          <a:srgbClr val="92D050">
            <a:alpha val="90000"/>
          </a:srgb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itchFamily="18" charset="0"/>
              <a:cs typeface="Times New Roman" pitchFamily="18" charset="0"/>
            </a:rPr>
            <a:t>методи </a:t>
          </a:r>
          <a:r>
            <a:rPr lang="ru-RU" sz="2000" kern="1200" dirty="0" err="1" smtClean="0">
              <a:latin typeface="Times New Roman" pitchFamily="18" charset="0"/>
              <a:cs typeface="Times New Roman" pitchFamily="18" charset="0"/>
            </a:rPr>
            <a:t>оволодіння</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знаннями</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формування</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умінь</a:t>
          </a:r>
          <a:r>
            <a:rPr lang="ru-RU" sz="2000" kern="1200" dirty="0" smtClean="0">
              <a:latin typeface="Times New Roman" pitchFamily="18" charset="0"/>
              <a:cs typeface="Times New Roman" pitchFamily="18" charset="0"/>
            </a:rPr>
            <a:t> і </a:t>
          </a:r>
          <a:r>
            <a:rPr lang="ru-RU" sz="2000" kern="1200" dirty="0" err="1" smtClean="0">
              <a:latin typeface="Times New Roman" pitchFamily="18" charset="0"/>
              <a:cs typeface="Times New Roman" pitchFamily="18" charset="0"/>
            </a:rPr>
            <a:t>навичок</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застосування</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отриманих</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знань</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умінь</a:t>
          </a:r>
          <a:r>
            <a:rPr lang="ru-RU" sz="2000" kern="1200" dirty="0" smtClean="0">
              <a:latin typeface="Times New Roman" pitchFamily="18" charset="0"/>
              <a:cs typeface="Times New Roman" pitchFamily="18" charset="0"/>
            </a:rPr>
            <a:t> і </a:t>
          </a:r>
          <a:r>
            <a:rPr lang="ru-RU" sz="2000" kern="1200" dirty="0" err="1" smtClean="0">
              <a:latin typeface="Times New Roman" pitchFamily="18" charset="0"/>
              <a:cs typeface="Times New Roman" pitchFamily="18" charset="0"/>
            </a:rPr>
            <a:t>навичок</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rot="-5400000">
        <a:off x="3593603" y="1387655"/>
        <a:ext cx="4687585" cy="1263703"/>
      </dsp:txXfrm>
    </dsp:sp>
    <dsp:sp modelId="{14EE2C1F-8385-42F6-BD46-79008889AA8C}">
      <dsp:nvSpPr>
        <dsp:cNvPr id="0" name=""/>
        <dsp:cNvSpPr/>
      </dsp:nvSpPr>
      <dsp:spPr>
        <a:xfrm>
          <a:off x="433" y="1296824"/>
          <a:ext cx="3593169" cy="1445364"/>
        </a:xfrm>
        <a:prstGeom prst="round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i="0" kern="1200" dirty="0" smtClean="0">
              <a:latin typeface="Times New Roman" pitchFamily="18" charset="0"/>
              <a:cs typeface="Times New Roman" pitchFamily="18" charset="0"/>
            </a:rPr>
            <a:t>за </a:t>
          </a:r>
          <a:r>
            <a:rPr lang="ru-RU" sz="2000" i="0" kern="1200" dirty="0" err="1" smtClean="0">
              <a:latin typeface="Times New Roman" pitchFamily="18" charset="0"/>
              <a:cs typeface="Times New Roman" pitchFamily="18" charset="0"/>
            </a:rPr>
            <a:t>основними</a:t>
          </a:r>
          <a:r>
            <a:rPr lang="ru-RU" sz="2000" i="0" kern="1200" dirty="0" smtClean="0">
              <a:latin typeface="Times New Roman" pitchFamily="18" charset="0"/>
              <a:cs typeface="Times New Roman" pitchFamily="18" charset="0"/>
            </a:rPr>
            <a:t> </a:t>
          </a:r>
          <a:r>
            <a:rPr lang="ru-RU" sz="2000" i="0" kern="1200" dirty="0" err="1" smtClean="0">
              <a:latin typeface="Times New Roman" pitchFamily="18" charset="0"/>
              <a:cs typeface="Times New Roman" pitchFamily="18" charset="0"/>
            </a:rPr>
            <a:t>дидактичними</a:t>
          </a:r>
          <a:r>
            <a:rPr lang="ru-RU" sz="2000" i="0" kern="1200" dirty="0" smtClean="0">
              <a:latin typeface="Times New Roman" pitchFamily="18" charset="0"/>
              <a:cs typeface="Times New Roman" pitchFamily="18" charset="0"/>
            </a:rPr>
            <a:t> </a:t>
          </a:r>
          <a:r>
            <a:rPr lang="ru-RU" sz="2000" i="0" kern="1200" dirty="0" err="1" smtClean="0">
              <a:latin typeface="Times New Roman" pitchFamily="18" charset="0"/>
              <a:cs typeface="Times New Roman" pitchFamily="18" charset="0"/>
            </a:rPr>
            <a:t>завданнями</a:t>
          </a:r>
          <a:r>
            <a:rPr lang="ru-RU" sz="2000" i="0" kern="1200" dirty="0" smtClean="0">
              <a:latin typeface="Times New Roman" pitchFamily="18" charset="0"/>
              <a:cs typeface="Times New Roman" pitchFamily="18" charset="0"/>
            </a:rPr>
            <a:t>, </a:t>
          </a:r>
          <a:r>
            <a:rPr lang="ru-RU" sz="2000" i="0" kern="1200" dirty="0" err="1" smtClean="0">
              <a:latin typeface="Times New Roman" pitchFamily="18" charset="0"/>
              <a:cs typeface="Times New Roman" pitchFamily="18" charset="0"/>
            </a:rPr>
            <a:t>які</a:t>
          </a:r>
          <a:r>
            <a:rPr lang="ru-RU" sz="2000" i="0" kern="1200" dirty="0" smtClean="0">
              <a:latin typeface="Times New Roman" pitchFamily="18" charset="0"/>
              <a:cs typeface="Times New Roman" pitchFamily="18" charset="0"/>
            </a:rPr>
            <a:t> </a:t>
          </a:r>
          <a:r>
            <a:rPr lang="ru-RU" sz="2000" i="0" kern="1200" dirty="0" err="1" smtClean="0">
              <a:latin typeface="Times New Roman" pitchFamily="18" charset="0"/>
              <a:cs typeface="Times New Roman" pitchFamily="18" charset="0"/>
            </a:rPr>
            <a:t>необхідно</a:t>
          </a:r>
          <a:r>
            <a:rPr lang="ru-RU" sz="2000" i="0" kern="1200" dirty="0" smtClean="0">
              <a:latin typeface="Times New Roman" pitchFamily="18" charset="0"/>
              <a:cs typeface="Times New Roman" pitchFamily="18" charset="0"/>
            </a:rPr>
            <a:t> </a:t>
          </a:r>
          <a:r>
            <a:rPr lang="ru-RU" sz="2000" i="0" kern="1200" dirty="0" err="1" smtClean="0">
              <a:latin typeface="Times New Roman" pitchFamily="18" charset="0"/>
              <a:cs typeface="Times New Roman" pitchFamily="18" charset="0"/>
            </a:rPr>
            <a:t>вирішувати</a:t>
          </a:r>
          <a:r>
            <a:rPr lang="ru-RU" sz="2000" i="0" kern="1200" dirty="0" smtClean="0">
              <a:latin typeface="Times New Roman" pitchFamily="18" charset="0"/>
              <a:cs typeface="Times New Roman" pitchFamily="18" charset="0"/>
            </a:rPr>
            <a:t> на конкретному </a:t>
          </a:r>
          <a:r>
            <a:rPr lang="ru-RU" sz="2000" i="0" kern="1200" dirty="0" err="1" smtClean="0">
              <a:latin typeface="Times New Roman" pitchFamily="18" charset="0"/>
              <a:cs typeface="Times New Roman" pitchFamily="18" charset="0"/>
            </a:rPr>
            <a:t>етапі</a:t>
          </a:r>
          <a:r>
            <a:rPr lang="ru-RU" sz="2000" i="0" kern="1200" dirty="0" smtClean="0">
              <a:latin typeface="Times New Roman" pitchFamily="18" charset="0"/>
              <a:cs typeface="Times New Roman" pitchFamily="18" charset="0"/>
            </a:rPr>
            <a:t> навчання</a:t>
          </a:r>
          <a:endParaRPr lang="en-US" sz="2000" i="0" kern="1200" dirty="0" smtClean="0">
            <a:latin typeface="Times New Roman" pitchFamily="18" charset="0"/>
            <a:cs typeface="Times New Roman" pitchFamily="18" charset="0"/>
          </a:endParaRPr>
        </a:p>
        <a:p>
          <a:pPr lvl="0" algn="ctr" defTabSz="889000">
            <a:lnSpc>
              <a:spcPct val="90000"/>
            </a:lnSpc>
            <a:spcBef>
              <a:spcPct val="0"/>
            </a:spcBef>
            <a:spcAft>
              <a:spcPct val="35000"/>
            </a:spcAft>
          </a:pPr>
          <a:r>
            <a:rPr lang="ru-RU" sz="2000" i="0" kern="1200" dirty="0" smtClean="0">
              <a:latin typeface="Times New Roman" pitchFamily="18" charset="0"/>
              <a:cs typeface="Times New Roman" pitchFamily="18" charset="0"/>
            </a:rPr>
            <a:t>(М. Данилов, Б. </a:t>
          </a:r>
          <a:r>
            <a:rPr lang="ru-RU" sz="2000" i="0" kern="1200" dirty="0" err="1" smtClean="0">
              <a:latin typeface="Times New Roman" pitchFamily="18" charset="0"/>
              <a:cs typeface="Times New Roman" pitchFamily="18" charset="0"/>
            </a:rPr>
            <a:t>Єсипов</a:t>
          </a:r>
          <a:r>
            <a:rPr lang="ru-RU" sz="2000" i="0" kern="1200" dirty="0" smtClean="0">
              <a:latin typeface="Times New Roman" pitchFamily="18" charset="0"/>
              <a:cs typeface="Times New Roman" pitchFamily="18" charset="0"/>
            </a:rPr>
            <a:t>);</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70990" y="1367381"/>
        <a:ext cx="3452055" cy="1304250"/>
      </dsp:txXfrm>
    </dsp:sp>
    <dsp:sp modelId="{C210A956-82A3-4DE7-82FE-BAF7B4376776}">
      <dsp:nvSpPr>
        <dsp:cNvPr id="0" name=""/>
        <dsp:cNvSpPr/>
      </dsp:nvSpPr>
      <dsp:spPr>
        <a:xfrm rot="5400000">
          <a:off x="5251659" y="1148734"/>
          <a:ext cx="1445721" cy="4755948"/>
        </a:xfrm>
        <a:prstGeom prst="round2SameRect">
          <a:avLst/>
        </a:prstGeom>
        <a:solidFill>
          <a:srgbClr val="92D050">
            <a:alpha val="90000"/>
          </a:srgb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пояснювально-ілюстративн</a:t>
          </a:r>
          <a:r>
            <a:rPr lang="uk-UA" sz="2000" kern="1200" dirty="0" smtClean="0">
              <a:latin typeface="Times New Roman" pitchFamily="18" charset="0"/>
              <a:cs typeface="Times New Roman" pitchFamily="18" charset="0"/>
            </a:rPr>
            <a:t>і</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репродуктивні</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smtClean="0">
              <a:latin typeface="Times New Roman" pitchFamily="18" charset="0"/>
              <a:cs typeface="Times New Roman" pitchFamily="18" charset="0"/>
            </a:rPr>
            <a:t>проблемного </a:t>
          </a:r>
          <a:r>
            <a:rPr lang="ru-RU" sz="2000" kern="1200" dirty="0" err="1" smtClean="0">
              <a:latin typeface="Times New Roman" pitchFamily="18" charset="0"/>
              <a:cs typeface="Times New Roman" pitchFamily="18" charset="0"/>
            </a:rPr>
            <a:t>викладу</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частково-пошукові</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дослідницькі</a:t>
          </a:r>
          <a:endParaRPr lang="ru-RU" sz="2000" kern="1200" dirty="0">
            <a:latin typeface="Times New Roman" pitchFamily="18" charset="0"/>
            <a:cs typeface="Times New Roman" pitchFamily="18" charset="0"/>
          </a:endParaRPr>
        </a:p>
      </dsp:txBody>
      <dsp:txXfrm rot="-5400000">
        <a:off x="3596546" y="2874421"/>
        <a:ext cx="4685374" cy="1304573"/>
      </dsp:txXfrm>
    </dsp:sp>
    <dsp:sp modelId="{D2E4FFE1-BB60-494C-A9EF-84C4FE5C0418}">
      <dsp:nvSpPr>
        <dsp:cNvPr id="0" name=""/>
        <dsp:cNvSpPr/>
      </dsp:nvSpPr>
      <dsp:spPr>
        <a:xfrm>
          <a:off x="433" y="2817800"/>
          <a:ext cx="3596112" cy="1417815"/>
        </a:xfrm>
        <a:prstGeom prst="round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i="0" kern="1200" dirty="0" smtClean="0">
              <a:latin typeface="Times New Roman" pitchFamily="18" charset="0"/>
              <a:cs typeface="Times New Roman" pitchFamily="18" charset="0"/>
            </a:rPr>
            <a:t>за характером </a:t>
          </a:r>
          <a:r>
            <a:rPr lang="ru-RU" sz="2000" i="0" kern="1200" dirty="0" err="1" smtClean="0">
              <a:latin typeface="Times New Roman" pitchFamily="18" charset="0"/>
              <a:cs typeface="Times New Roman" pitchFamily="18" charset="0"/>
            </a:rPr>
            <a:t>пізнавальної</a:t>
          </a:r>
          <a:r>
            <a:rPr lang="ru-RU" sz="2000" i="0" kern="1200" dirty="0" smtClean="0">
              <a:latin typeface="Times New Roman" pitchFamily="18" charset="0"/>
              <a:cs typeface="Times New Roman" pitchFamily="18" charset="0"/>
            </a:rPr>
            <a:t> </a:t>
          </a:r>
          <a:r>
            <a:rPr lang="ru-RU" sz="2000" i="0" kern="1200" dirty="0" err="1" smtClean="0">
              <a:latin typeface="Times New Roman" pitchFamily="18" charset="0"/>
              <a:cs typeface="Times New Roman" pitchFamily="18" charset="0"/>
            </a:rPr>
            <a:t>діяльності</a:t>
          </a:r>
          <a:endParaRPr lang="ru-RU" sz="2000" i="0" kern="1200" dirty="0" smtClean="0">
            <a:latin typeface="Times New Roman" pitchFamily="18" charset="0"/>
            <a:cs typeface="Times New Roman" pitchFamily="18" charset="0"/>
          </a:endParaRPr>
        </a:p>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(І. </a:t>
          </a:r>
          <a:r>
            <a:rPr lang="ru-RU" sz="2000" kern="1200" dirty="0" err="1" smtClean="0">
              <a:latin typeface="Times New Roman" pitchFamily="18" charset="0"/>
              <a:cs typeface="Times New Roman" pitchFamily="18" charset="0"/>
            </a:rPr>
            <a:t>Лернер</a:t>
          </a:r>
          <a:r>
            <a:rPr lang="ru-RU" sz="2000" kern="1200" dirty="0" smtClean="0">
              <a:latin typeface="Times New Roman" pitchFamily="18" charset="0"/>
              <a:cs typeface="Times New Roman" pitchFamily="18" charset="0"/>
            </a:rPr>
            <a:t>, М. </a:t>
          </a:r>
          <a:r>
            <a:rPr lang="ru-RU" sz="2000" kern="1200" dirty="0" err="1" smtClean="0">
              <a:latin typeface="Times New Roman" pitchFamily="18" charset="0"/>
              <a:cs typeface="Times New Roman" pitchFamily="18" charset="0"/>
            </a:rPr>
            <a:t>Скаткін</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69645" y="2887012"/>
        <a:ext cx="3457688" cy="1279391"/>
      </dsp:txXfrm>
    </dsp:sp>
    <dsp:sp modelId="{F956A44C-B2C9-4F99-A3E7-ADE32F29FBAA}">
      <dsp:nvSpPr>
        <dsp:cNvPr id="0" name=""/>
        <dsp:cNvSpPr/>
      </dsp:nvSpPr>
      <dsp:spPr>
        <a:xfrm rot="5400000">
          <a:off x="5211864" y="2692966"/>
          <a:ext cx="1519425" cy="4755948"/>
        </a:xfrm>
        <a:prstGeom prst="round2SameRect">
          <a:avLst/>
        </a:prstGeom>
        <a:solidFill>
          <a:srgbClr val="92D050">
            <a:alpha val="90000"/>
          </a:srgb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itchFamily="18" charset="0"/>
              <a:cs typeface="Times New Roman" pitchFamily="18" charset="0"/>
            </a:rPr>
            <a:t>індуктивний, </a:t>
          </a:r>
          <a:r>
            <a:rPr lang="ru-RU" sz="2000" kern="1200" dirty="0" err="1" smtClean="0">
              <a:latin typeface="Times New Roman" pitchFamily="18" charset="0"/>
              <a:cs typeface="Times New Roman" pitchFamily="18" charset="0"/>
            </a:rPr>
            <a:t>дедуктивний</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традуктивний</a:t>
          </a:r>
          <a:r>
            <a:rPr lang="ru-RU" sz="2000" kern="120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uk-UA" sz="2000" kern="1200" dirty="0" smtClean="0">
              <a:latin typeface="Times New Roman" pitchFamily="18" charset="0"/>
              <a:cs typeface="Times New Roman" pitchFamily="18" charset="0"/>
            </a:rPr>
            <a:t>аналітичний, синтетичний</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uk-UA" sz="2000" kern="1200" dirty="0" smtClean="0">
              <a:latin typeface="Times New Roman" pitchFamily="18" charset="0"/>
              <a:cs typeface="Times New Roman" pitchFamily="18" charset="0"/>
            </a:rPr>
            <a:t>порівняння, узагальнення, конкретизації</a:t>
          </a:r>
          <a:endParaRPr lang="ru-RU" sz="2000" kern="1200" dirty="0">
            <a:latin typeface="Times New Roman" pitchFamily="18" charset="0"/>
            <a:cs typeface="Times New Roman" pitchFamily="18" charset="0"/>
          </a:endParaRPr>
        </a:p>
      </dsp:txBody>
      <dsp:txXfrm rot="-5400000">
        <a:off x="3593603" y="4385399"/>
        <a:ext cx="4681776" cy="1371081"/>
      </dsp:txXfrm>
    </dsp:sp>
    <dsp:sp modelId="{B303318C-9E8E-4DDF-955B-FDB965E3AAC4}">
      <dsp:nvSpPr>
        <dsp:cNvPr id="0" name=""/>
        <dsp:cNvSpPr/>
      </dsp:nvSpPr>
      <dsp:spPr>
        <a:xfrm>
          <a:off x="433" y="4374488"/>
          <a:ext cx="3593169" cy="1392904"/>
        </a:xfrm>
        <a:prstGeom prst="round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u-RU" sz="2000" i="0" kern="1200" dirty="0" smtClean="0">
              <a:latin typeface="Times New Roman" pitchFamily="18" charset="0"/>
              <a:cs typeface="Times New Roman" pitchFamily="18" charset="0"/>
            </a:rPr>
            <a:t>на </a:t>
          </a:r>
          <a:r>
            <a:rPr lang="ru-RU" sz="2000" i="0" kern="1200" dirty="0" err="1" smtClean="0">
              <a:latin typeface="Times New Roman" pitchFamily="18" charset="0"/>
              <a:cs typeface="Times New Roman" pitchFamily="18" charset="0"/>
            </a:rPr>
            <a:t>основі</a:t>
          </a:r>
          <a:r>
            <a:rPr lang="ru-RU" sz="2000" i="0" kern="1200" dirty="0" smtClean="0">
              <a:latin typeface="Times New Roman" pitchFamily="18" charset="0"/>
              <a:cs typeface="Times New Roman" pitchFamily="18" charset="0"/>
            </a:rPr>
            <a:t> </a:t>
          </a:r>
          <a:r>
            <a:rPr lang="ru-RU" sz="2000" i="0" kern="1200" dirty="0" err="1" smtClean="0">
              <a:latin typeface="Times New Roman" pitchFamily="18" charset="0"/>
              <a:cs typeface="Times New Roman" pitchFamily="18" charset="0"/>
            </a:rPr>
            <a:t>внутрішнього</a:t>
          </a:r>
          <a:r>
            <a:rPr lang="ru-RU" sz="2000" i="0" kern="1200" dirty="0" smtClean="0">
              <a:latin typeface="Times New Roman" pitchFamily="18" charset="0"/>
              <a:cs typeface="Times New Roman" pitchFamily="18" charset="0"/>
            </a:rPr>
            <a:t> </a:t>
          </a:r>
          <a:r>
            <a:rPr lang="ru-RU" sz="2000" i="0" kern="1200" dirty="0" err="1" smtClean="0">
              <a:latin typeface="Times New Roman" pitchFamily="18" charset="0"/>
              <a:cs typeface="Times New Roman" pitchFamily="18" charset="0"/>
            </a:rPr>
            <a:t>логічного</a:t>
          </a:r>
          <a:r>
            <a:rPr lang="ru-RU" sz="2000" i="0" kern="1200" dirty="0" smtClean="0">
              <a:latin typeface="Times New Roman" pitchFamily="18" charset="0"/>
              <a:cs typeface="Times New Roman" pitchFamily="18" charset="0"/>
            </a:rPr>
            <a:t> шляху </a:t>
          </a:r>
          <a:r>
            <a:rPr lang="ru-RU" sz="2000" i="0" kern="1200" dirty="0" err="1" smtClean="0">
              <a:latin typeface="Times New Roman" pitchFamily="18" charset="0"/>
              <a:cs typeface="Times New Roman" pitchFamily="18" charset="0"/>
            </a:rPr>
            <a:t>засвоєння</a:t>
          </a:r>
          <a:r>
            <a:rPr lang="ru-RU" sz="2000" i="0" kern="1200" dirty="0" smtClean="0">
              <a:latin typeface="Times New Roman" pitchFamily="18" charset="0"/>
              <a:cs typeface="Times New Roman" pitchFamily="18" charset="0"/>
            </a:rPr>
            <a:t> </a:t>
          </a:r>
          <a:r>
            <a:rPr lang="ru-RU" sz="2000" i="0" kern="1200" dirty="0" err="1" smtClean="0">
              <a:latin typeface="Times New Roman" pitchFamily="18" charset="0"/>
              <a:cs typeface="Times New Roman" pitchFamily="18" charset="0"/>
            </a:rPr>
            <a:t>знань</a:t>
          </a:r>
          <a:endParaRPr lang="ru-RU" sz="2000" i="0" kern="1200" dirty="0">
            <a:latin typeface="Times New Roman" pitchFamily="18" charset="0"/>
            <a:cs typeface="Times New Roman" pitchFamily="18" charset="0"/>
          </a:endParaRPr>
        </a:p>
      </dsp:txBody>
      <dsp:txXfrm>
        <a:off x="68429" y="4442484"/>
        <a:ext cx="3457177" cy="12569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BB6B0-0D8E-43F1-AC37-F633CE3CB2D8}">
      <dsp:nvSpPr>
        <dsp:cNvPr id="0" name=""/>
        <dsp:cNvSpPr/>
      </dsp:nvSpPr>
      <dsp:spPr>
        <a:xfrm>
          <a:off x="3620988" y="2477988"/>
          <a:ext cx="1902023" cy="1902023"/>
        </a:xfrm>
        <a:prstGeom prst="ellipse">
          <a:avLst/>
        </a:prstGeom>
        <a:solidFill>
          <a:schemeClr val="accent5">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uk-UA" sz="2300" b="1" kern="1200" dirty="0" smtClean="0">
              <a:latin typeface="Times New Roman" pitchFamily="18" charset="0"/>
              <a:cs typeface="Times New Roman" pitchFamily="18" charset="0"/>
            </a:rPr>
            <a:t>Лекції за способом викладу матеріалу</a:t>
          </a:r>
          <a:endParaRPr lang="ru-RU" sz="2300" b="1" kern="1200" dirty="0">
            <a:latin typeface="Times New Roman" pitchFamily="18" charset="0"/>
            <a:cs typeface="Times New Roman" pitchFamily="18" charset="0"/>
          </a:endParaRPr>
        </a:p>
      </dsp:txBody>
      <dsp:txXfrm>
        <a:off x="3899533" y="2756533"/>
        <a:ext cx="1344933" cy="1344933"/>
      </dsp:txXfrm>
    </dsp:sp>
    <dsp:sp modelId="{CC95C36A-CB7C-40E8-A3AA-6C66362D7C3F}">
      <dsp:nvSpPr>
        <dsp:cNvPr id="0" name=""/>
        <dsp:cNvSpPr/>
      </dsp:nvSpPr>
      <dsp:spPr>
        <a:xfrm rot="16220682">
          <a:off x="4291449" y="2171285"/>
          <a:ext cx="576009" cy="37441"/>
        </a:xfrm>
        <a:custGeom>
          <a:avLst/>
          <a:gdLst/>
          <a:ahLst/>
          <a:cxnLst/>
          <a:rect l="0" t="0" r="0" b="0"/>
          <a:pathLst>
            <a:path>
              <a:moveTo>
                <a:pt x="0" y="18720"/>
              </a:moveTo>
              <a:lnTo>
                <a:pt x="576009" y="18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65053" y="2175605"/>
        <a:ext cx="28800" cy="28800"/>
      </dsp:txXfrm>
    </dsp:sp>
    <dsp:sp modelId="{7981C559-EB8A-40E4-AB24-951A8718BEA0}">
      <dsp:nvSpPr>
        <dsp:cNvPr id="0" name=""/>
        <dsp:cNvSpPr/>
      </dsp:nvSpPr>
      <dsp:spPr>
        <a:xfrm>
          <a:off x="3635896" y="0"/>
          <a:ext cx="1902023" cy="1902023"/>
        </a:xfrm>
        <a:prstGeom prst="ellipse">
          <a:avLst/>
        </a:prstGeom>
        <a:solidFill>
          <a:schemeClr val="accent4">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itchFamily="18" charset="0"/>
              <a:cs typeface="Times New Roman" pitchFamily="18" charset="0"/>
            </a:rPr>
            <a:t>Інформаційні</a:t>
          </a:r>
          <a:endParaRPr lang="ru-RU" sz="1400" b="1" kern="1200" dirty="0">
            <a:latin typeface="Times New Roman" pitchFamily="18" charset="0"/>
            <a:cs typeface="Times New Roman" pitchFamily="18" charset="0"/>
          </a:endParaRPr>
        </a:p>
      </dsp:txBody>
      <dsp:txXfrm>
        <a:off x="3914441" y="278545"/>
        <a:ext cx="1344933" cy="1344933"/>
      </dsp:txXfrm>
    </dsp:sp>
    <dsp:sp modelId="{9D885601-C6BE-4515-AC34-F657FF1D3271}">
      <dsp:nvSpPr>
        <dsp:cNvPr id="0" name=""/>
        <dsp:cNvSpPr/>
      </dsp:nvSpPr>
      <dsp:spPr>
        <a:xfrm rot="19800000">
          <a:off x="5357253" y="2791660"/>
          <a:ext cx="572452" cy="37441"/>
        </a:xfrm>
        <a:custGeom>
          <a:avLst/>
          <a:gdLst/>
          <a:ahLst/>
          <a:cxnLst/>
          <a:rect l="0" t="0" r="0" b="0"/>
          <a:pathLst>
            <a:path>
              <a:moveTo>
                <a:pt x="0" y="18720"/>
              </a:moveTo>
              <a:lnTo>
                <a:pt x="572452" y="18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29168" y="2796069"/>
        <a:ext cx="28622" cy="28622"/>
      </dsp:txXfrm>
    </dsp:sp>
    <dsp:sp modelId="{87D007CD-EA89-4700-A6A3-EA61D63A4511}">
      <dsp:nvSpPr>
        <dsp:cNvPr id="0" name=""/>
        <dsp:cNvSpPr/>
      </dsp:nvSpPr>
      <dsp:spPr>
        <a:xfrm>
          <a:off x="5763947" y="1240750"/>
          <a:ext cx="1902023" cy="1902023"/>
        </a:xfrm>
        <a:prstGeom prst="ellipse">
          <a:avLst/>
        </a:prstGeom>
        <a:solidFill>
          <a:schemeClr val="accent4">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itchFamily="18" charset="0"/>
              <a:cs typeface="Times New Roman" pitchFamily="18" charset="0"/>
            </a:rPr>
            <a:t>Проблемні</a:t>
          </a:r>
          <a:endParaRPr lang="ru-RU" sz="1400" b="1" kern="1200" dirty="0">
            <a:latin typeface="Times New Roman" pitchFamily="18" charset="0"/>
            <a:cs typeface="Times New Roman" pitchFamily="18" charset="0"/>
          </a:endParaRPr>
        </a:p>
      </dsp:txBody>
      <dsp:txXfrm>
        <a:off x="6042492" y="1519295"/>
        <a:ext cx="1344933" cy="1344933"/>
      </dsp:txXfrm>
    </dsp:sp>
    <dsp:sp modelId="{3637CC85-1E14-48D5-87CC-7E6D1F538804}">
      <dsp:nvSpPr>
        <dsp:cNvPr id="0" name=""/>
        <dsp:cNvSpPr/>
      </dsp:nvSpPr>
      <dsp:spPr>
        <a:xfrm rot="1800000">
          <a:off x="5357253" y="4028898"/>
          <a:ext cx="572452" cy="37441"/>
        </a:xfrm>
        <a:custGeom>
          <a:avLst/>
          <a:gdLst/>
          <a:ahLst/>
          <a:cxnLst/>
          <a:rect l="0" t="0" r="0" b="0"/>
          <a:pathLst>
            <a:path>
              <a:moveTo>
                <a:pt x="0" y="18720"/>
              </a:moveTo>
              <a:lnTo>
                <a:pt x="572452" y="18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29168" y="4033307"/>
        <a:ext cx="28622" cy="28622"/>
      </dsp:txXfrm>
    </dsp:sp>
    <dsp:sp modelId="{A55E7DC7-3D04-4CD2-B1B7-DE962F446964}">
      <dsp:nvSpPr>
        <dsp:cNvPr id="0" name=""/>
        <dsp:cNvSpPr/>
      </dsp:nvSpPr>
      <dsp:spPr>
        <a:xfrm>
          <a:off x="5763947" y="3715226"/>
          <a:ext cx="1902023" cy="1902023"/>
        </a:xfrm>
        <a:prstGeom prst="ellipse">
          <a:avLst/>
        </a:prstGeom>
        <a:solidFill>
          <a:schemeClr val="accent4">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itchFamily="18" charset="0"/>
              <a:cs typeface="Times New Roman" pitchFamily="18" charset="0"/>
            </a:rPr>
            <a:t>Візуалізації</a:t>
          </a:r>
          <a:endParaRPr lang="ru-RU" sz="1400" b="1" kern="1200" dirty="0">
            <a:latin typeface="Times New Roman" pitchFamily="18" charset="0"/>
            <a:cs typeface="Times New Roman" pitchFamily="18" charset="0"/>
          </a:endParaRPr>
        </a:p>
      </dsp:txBody>
      <dsp:txXfrm>
        <a:off x="6042492" y="3993771"/>
        <a:ext cx="1344933" cy="1344933"/>
      </dsp:txXfrm>
    </dsp:sp>
    <dsp:sp modelId="{882FFB85-E40E-45E0-9101-9556635DCEF3}">
      <dsp:nvSpPr>
        <dsp:cNvPr id="0" name=""/>
        <dsp:cNvSpPr/>
      </dsp:nvSpPr>
      <dsp:spPr>
        <a:xfrm rot="5400000">
          <a:off x="4285773" y="4647517"/>
          <a:ext cx="572452" cy="37441"/>
        </a:xfrm>
        <a:custGeom>
          <a:avLst/>
          <a:gdLst/>
          <a:ahLst/>
          <a:cxnLst/>
          <a:rect l="0" t="0" r="0" b="0"/>
          <a:pathLst>
            <a:path>
              <a:moveTo>
                <a:pt x="0" y="18720"/>
              </a:moveTo>
              <a:lnTo>
                <a:pt x="572452" y="18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57688" y="4651926"/>
        <a:ext cx="28622" cy="28622"/>
      </dsp:txXfrm>
    </dsp:sp>
    <dsp:sp modelId="{E1B6149A-2CFD-4C89-B14D-B3ED084D9BDF}">
      <dsp:nvSpPr>
        <dsp:cNvPr id="0" name=""/>
        <dsp:cNvSpPr/>
      </dsp:nvSpPr>
      <dsp:spPr>
        <a:xfrm>
          <a:off x="3620988" y="4952464"/>
          <a:ext cx="1902023" cy="1902023"/>
        </a:xfrm>
        <a:prstGeom prst="ellipse">
          <a:avLst/>
        </a:prstGeom>
        <a:solidFill>
          <a:schemeClr val="accent4">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itchFamily="18" charset="0"/>
              <a:cs typeface="Times New Roman" pitchFamily="18" charset="0"/>
            </a:rPr>
            <a:t>Бінарні</a:t>
          </a:r>
          <a:endParaRPr lang="ru-RU" sz="1400" b="1" kern="1200" dirty="0">
            <a:latin typeface="Times New Roman" pitchFamily="18" charset="0"/>
            <a:cs typeface="Times New Roman" pitchFamily="18" charset="0"/>
          </a:endParaRPr>
        </a:p>
      </dsp:txBody>
      <dsp:txXfrm>
        <a:off x="3899533" y="5231009"/>
        <a:ext cx="1344933" cy="1344933"/>
      </dsp:txXfrm>
    </dsp:sp>
    <dsp:sp modelId="{8BC46157-E34C-49A7-A4CA-891471FBBCF2}">
      <dsp:nvSpPr>
        <dsp:cNvPr id="0" name=""/>
        <dsp:cNvSpPr/>
      </dsp:nvSpPr>
      <dsp:spPr>
        <a:xfrm rot="9000000">
          <a:off x="3214294" y="4028898"/>
          <a:ext cx="572452" cy="37441"/>
        </a:xfrm>
        <a:custGeom>
          <a:avLst/>
          <a:gdLst/>
          <a:ahLst/>
          <a:cxnLst/>
          <a:rect l="0" t="0" r="0" b="0"/>
          <a:pathLst>
            <a:path>
              <a:moveTo>
                <a:pt x="0" y="18720"/>
              </a:moveTo>
              <a:lnTo>
                <a:pt x="572452" y="18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486209" y="4033307"/>
        <a:ext cx="28622" cy="28622"/>
      </dsp:txXfrm>
    </dsp:sp>
    <dsp:sp modelId="{AD156386-04D0-4A4D-9632-826A02D5ABFA}">
      <dsp:nvSpPr>
        <dsp:cNvPr id="0" name=""/>
        <dsp:cNvSpPr/>
      </dsp:nvSpPr>
      <dsp:spPr>
        <a:xfrm>
          <a:off x="1478029" y="3715226"/>
          <a:ext cx="1902023" cy="1902023"/>
        </a:xfrm>
        <a:prstGeom prst="ellipse">
          <a:avLst/>
        </a:prstGeom>
        <a:solidFill>
          <a:schemeClr val="accent4">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itchFamily="18" charset="0"/>
              <a:cs typeface="Times New Roman" pitchFamily="18" charset="0"/>
            </a:rPr>
            <a:t>Лекції-консиліуми</a:t>
          </a:r>
          <a:endParaRPr lang="ru-RU" sz="1400" b="1" kern="1200" dirty="0">
            <a:latin typeface="Times New Roman" pitchFamily="18" charset="0"/>
            <a:cs typeface="Times New Roman" pitchFamily="18" charset="0"/>
          </a:endParaRPr>
        </a:p>
      </dsp:txBody>
      <dsp:txXfrm>
        <a:off x="1756574" y="3993771"/>
        <a:ext cx="1344933" cy="1344933"/>
      </dsp:txXfrm>
    </dsp:sp>
    <dsp:sp modelId="{88FF8AF9-90D4-483A-A880-692D008838B1}">
      <dsp:nvSpPr>
        <dsp:cNvPr id="0" name=""/>
        <dsp:cNvSpPr/>
      </dsp:nvSpPr>
      <dsp:spPr>
        <a:xfrm rot="12600000">
          <a:off x="3214294" y="2791660"/>
          <a:ext cx="572452" cy="37441"/>
        </a:xfrm>
        <a:custGeom>
          <a:avLst/>
          <a:gdLst/>
          <a:ahLst/>
          <a:cxnLst/>
          <a:rect l="0" t="0" r="0" b="0"/>
          <a:pathLst>
            <a:path>
              <a:moveTo>
                <a:pt x="0" y="18720"/>
              </a:moveTo>
              <a:lnTo>
                <a:pt x="572452" y="18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486209" y="2796069"/>
        <a:ext cx="28622" cy="28622"/>
      </dsp:txXfrm>
    </dsp:sp>
    <dsp:sp modelId="{CFAC35CD-51A2-477C-9734-9211ECB14F83}">
      <dsp:nvSpPr>
        <dsp:cNvPr id="0" name=""/>
        <dsp:cNvSpPr/>
      </dsp:nvSpPr>
      <dsp:spPr>
        <a:xfrm>
          <a:off x="1478029" y="1240750"/>
          <a:ext cx="1902023" cy="1902023"/>
        </a:xfrm>
        <a:prstGeom prst="ellipse">
          <a:avLst/>
        </a:prstGeom>
        <a:solidFill>
          <a:schemeClr val="accent4">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smtClean="0">
              <a:latin typeface="Times New Roman" pitchFamily="18" charset="0"/>
              <a:cs typeface="Times New Roman" pitchFamily="18" charset="0"/>
            </a:rPr>
            <a:t>Лекції з запланованими помилками</a:t>
          </a:r>
          <a:endParaRPr lang="ru-RU" sz="1400" b="1" kern="1200" dirty="0">
            <a:latin typeface="Times New Roman" pitchFamily="18" charset="0"/>
            <a:cs typeface="Times New Roman" pitchFamily="18" charset="0"/>
          </a:endParaRPr>
        </a:p>
      </dsp:txBody>
      <dsp:txXfrm>
        <a:off x="1756574" y="1519295"/>
        <a:ext cx="1344933" cy="1344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6FC3F-B8AB-4CC4-A908-611C210774BC}">
      <dsp:nvSpPr>
        <dsp:cNvPr id="0" name=""/>
        <dsp:cNvSpPr/>
      </dsp:nvSpPr>
      <dsp:spPr>
        <a:xfrm>
          <a:off x="0" y="799487"/>
          <a:ext cx="2620908" cy="104836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i="1" kern="1200" dirty="0" err="1" smtClean="0">
              <a:latin typeface="Times New Roman" pitchFamily="18" charset="0"/>
              <a:cs typeface="Times New Roman" pitchFamily="18" charset="0"/>
            </a:rPr>
            <a:t>Організація</a:t>
          </a:r>
          <a:r>
            <a:rPr lang="ru-RU" sz="1800" i="1" kern="1200" dirty="0" smtClean="0">
              <a:latin typeface="Times New Roman" pitchFamily="18" charset="0"/>
              <a:cs typeface="Times New Roman" pitchFamily="18" charset="0"/>
            </a:rPr>
            <a:t> та </a:t>
          </a:r>
          <a:r>
            <a:rPr lang="ru-RU" sz="1800" i="1" kern="1200" dirty="0" err="1" smtClean="0">
              <a:latin typeface="Times New Roman" pitchFamily="18" charset="0"/>
              <a:cs typeface="Times New Roman" pitchFamily="18" charset="0"/>
            </a:rPr>
            <a:t>здійснення</a:t>
          </a:r>
          <a:r>
            <a:rPr lang="ru-RU" sz="1800" i="1" kern="1200" dirty="0" smtClean="0">
              <a:latin typeface="Times New Roman" pitchFamily="18" charset="0"/>
              <a:cs typeface="Times New Roman" pitchFamily="18" charset="0"/>
            </a:rPr>
            <a:t> </a:t>
          </a:r>
          <a:r>
            <a:rPr lang="ru-RU" sz="1800" i="1" kern="1200" dirty="0" err="1" smtClean="0">
              <a:latin typeface="Times New Roman" pitchFamily="18" charset="0"/>
              <a:cs typeface="Times New Roman" pitchFamily="18" charset="0"/>
            </a:rPr>
            <a:t>навчально-пізнавальної</a:t>
          </a:r>
          <a:r>
            <a:rPr lang="ru-RU" sz="1800" i="1" kern="1200" dirty="0" smtClean="0">
              <a:latin typeface="Times New Roman" pitchFamily="18" charset="0"/>
              <a:cs typeface="Times New Roman" pitchFamily="18" charset="0"/>
            </a:rPr>
            <a:t> </a:t>
          </a:r>
          <a:r>
            <a:rPr lang="ru-RU" sz="1800" i="1" kern="1200" dirty="0" err="1" smtClean="0">
              <a:latin typeface="Times New Roman" pitchFamily="18" charset="0"/>
              <a:cs typeface="Times New Roman" pitchFamily="18" charset="0"/>
            </a:rPr>
            <a:t>діяльності</a:t>
          </a:r>
          <a:r>
            <a:rPr lang="ru-RU" sz="1800" i="1" kern="1200" dirty="0" smtClean="0">
              <a:latin typeface="Times New Roman" pitchFamily="18" charset="0"/>
              <a:cs typeface="Times New Roman" pitchFamily="18" charset="0"/>
            </a:rPr>
            <a:t>:</a:t>
          </a:r>
          <a:endParaRPr lang="ru-RU" sz="1800" i="1" kern="1200" dirty="0">
            <a:latin typeface="Times New Roman" pitchFamily="18" charset="0"/>
            <a:cs typeface="Times New Roman" pitchFamily="18" charset="0"/>
          </a:endParaRPr>
        </a:p>
      </dsp:txBody>
      <dsp:txXfrm>
        <a:off x="0" y="799487"/>
        <a:ext cx="2620908" cy="1048363"/>
      </dsp:txXfrm>
    </dsp:sp>
    <dsp:sp modelId="{7145E05F-8952-47B6-8828-41C6DF316355}">
      <dsp:nvSpPr>
        <dsp:cNvPr id="0" name=""/>
        <dsp:cNvSpPr/>
      </dsp:nvSpPr>
      <dsp:spPr>
        <a:xfrm>
          <a:off x="0" y="1927578"/>
          <a:ext cx="2620908" cy="389515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пояснення</a:t>
          </a:r>
          <a:r>
            <a:rPr lang="ru-RU" sz="2000" kern="1200" dirty="0" smtClean="0">
              <a:solidFill>
                <a:srgbClr val="002060"/>
              </a:solidFill>
              <a:latin typeface="Times New Roman" pitchFamily="18" charset="0"/>
              <a:cs typeface="Times New Roman" pitchFamily="18" charset="0"/>
            </a:rPr>
            <a:t>,</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інструктаж</a:t>
          </a:r>
          <a:r>
            <a:rPr lang="ru-RU" sz="2000" kern="1200" dirty="0" smtClean="0">
              <a:solidFill>
                <a:srgbClr val="002060"/>
              </a:solidFill>
              <a:latin typeface="Times New Roman" pitchFamily="18" charset="0"/>
              <a:cs typeface="Times New Roman" pitchFamily="18" charset="0"/>
            </a:rPr>
            <a:t>, </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розповідь</a:t>
          </a: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бесіда</a:t>
          </a:r>
          <a:r>
            <a:rPr lang="ru-RU" sz="2000" kern="1200" dirty="0" smtClean="0">
              <a:solidFill>
                <a:srgbClr val="002060"/>
              </a:solidFill>
              <a:latin typeface="Times New Roman" pitchFamily="18" charset="0"/>
              <a:cs typeface="Times New Roman" pitchFamily="18" charset="0"/>
            </a:rPr>
            <a:t>, </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smtClean="0">
              <a:solidFill>
                <a:srgbClr val="002060"/>
              </a:solidFill>
              <a:latin typeface="Times New Roman" pitchFamily="18" charset="0"/>
              <a:cs typeface="Times New Roman" pitchFamily="18" charset="0"/>
            </a:rPr>
            <a:t>робота з </a:t>
          </a:r>
          <a:r>
            <a:rPr lang="ru-RU" sz="2000" kern="1200" dirty="0" err="1" smtClean="0">
              <a:solidFill>
                <a:srgbClr val="002060"/>
              </a:solidFill>
              <a:latin typeface="Times New Roman" pitchFamily="18" charset="0"/>
              <a:cs typeface="Times New Roman" pitchFamily="18" charset="0"/>
            </a:rPr>
            <a:t>підручником</a:t>
          </a:r>
          <a:r>
            <a:rPr lang="ru-RU" sz="2000" kern="1200" dirty="0" smtClean="0">
              <a:solidFill>
                <a:srgbClr val="002060"/>
              </a:solidFill>
              <a:latin typeface="Times New Roman" pitchFamily="18" charset="0"/>
              <a:cs typeface="Times New Roman" pitchFamily="18" charset="0"/>
            </a:rPr>
            <a:t>, </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ілюстрування</a:t>
          </a:r>
          <a:r>
            <a:rPr lang="ru-RU" sz="2000" kern="1200" dirty="0" smtClean="0">
              <a:solidFill>
                <a:srgbClr val="002060"/>
              </a:solidFill>
              <a:latin typeface="Times New Roman" pitchFamily="18" charset="0"/>
              <a:cs typeface="Times New Roman" pitchFamily="18" charset="0"/>
            </a:rPr>
            <a:t>, </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самостійне</a:t>
          </a: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спостереження</a:t>
          </a:r>
          <a:r>
            <a:rPr lang="ru-RU" sz="2000" kern="1200" dirty="0" smtClean="0">
              <a:solidFill>
                <a:srgbClr val="002060"/>
              </a:solidFill>
              <a:latin typeface="Times New Roman" pitchFamily="18" charset="0"/>
              <a:cs typeface="Times New Roman" pitchFamily="18" charset="0"/>
            </a:rPr>
            <a:t>, </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вправи</a:t>
          </a:r>
          <a:r>
            <a:rPr lang="ru-RU" sz="2000" kern="1200" dirty="0" smtClean="0">
              <a:solidFill>
                <a:srgbClr val="002060"/>
              </a:solidFill>
              <a:latin typeface="Times New Roman" pitchFamily="18" charset="0"/>
              <a:cs typeface="Times New Roman" pitchFamily="18" charset="0"/>
            </a:rPr>
            <a:t>, </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лабораторні</a:t>
          </a: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практичні</a:t>
          </a:r>
          <a:r>
            <a:rPr lang="ru-RU" sz="2000" kern="1200" dirty="0" smtClean="0">
              <a:solidFill>
                <a:srgbClr val="002060"/>
              </a:solidFill>
              <a:latin typeface="Times New Roman" pitchFamily="18" charset="0"/>
              <a:cs typeface="Times New Roman" pitchFamily="18" charset="0"/>
            </a:rPr>
            <a:t> і </a:t>
          </a:r>
          <a:r>
            <a:rPr lang="ru-RU" sz="2000" kern="1200" dirty="0" err="1" smtClean="0">
              <a:solidFill>
                <a:srgbClr val="002060"/>
              </a:solidFill>
              <a:latin typeface="Times New Roman" pitchFamily="18" charset="0"/>
              <a:cs typeface="Times New Roman" pitchFamily="18" charset="0"/>
            </a:rPr>
            <a:t>дослідні</a:t>
          </a: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роботи</a:t>
          </a:r>
          <a:endParaRPr lang="ru-RU" sz="2000" kern="1200" dirty="0">
            <a:solidFill>
              <a:srgbClr val="002060"/>
            </a:solidFill>
            <a:latin typeface="Times New Roman" pitchFamily="18" charset="0"/>
            <a:cs typeface="Times New Roman" pitchFamily="18" charset="0"/>
          </a:endParaRPr>
        </a:p>
      </dsp:txBody>
      <dsp:txXfrm>
        <a:off x="0" y="1927578"/>
        <a:ext cx="2620908" cy="3895155"/>
      </dsp:txXfrm>
    </dsp:sp>
    <dsp:sp modelId="{4AA8F417-B39E-4EAF-9E52-FA38C5A8AF90}">
      <dsp:nvSpPr>
        <dsp:cNvPr id="0" name=""/>
        <dsp:cNvSpPr/>
      </dsp:nvSpPr>
      <dsp:spPr>
        <a:xfrm>
          <a:off x="3010941" y="728922"/>
          <a:ext cx="2797898" cy="1221259"/>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i="0" kern="1200" dirty="0" err="1" smtClean="0">
              <a:latin typeface="Times New Roman" pitchFamily="18" charset="0"/>
              <a:cs typeface="Times New Roman" pitchFamily="18" charset="0"/>
            </a:rPr>
            <a:t>Стимулювання</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і</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мотивація</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навчально-пізнавальної</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діяльності</a:t>
          </a:r>
          <a:r>
            <a:rPr lang="ru-RU" sz="1800" i="0" kern="1200" dirty="0" smtClean="0">
              <a:latin typeface="Times New Roman" pitchFamily="18" charset="0"/>
              <a:cs typeface="Times New Roman" pitchFamily="18" charset="0"/>
            </a:rPr>
            <a:t>: </a:t>
          </a:r>
          <a:endParaRPr lang="ru-RU" sz="1800" i="0" kern="1200" dirty="0">
            <a:latin typeface="Times New Roman" pitchFamily="18" charset="0"/>
            <a:cs typeface="Times New Roman" pitchFamily="18" charset="0"/>
          </a:endParaRPr>
        </a:p>
      </dsp:txBody>
      <dsp:txXfrm>
        <a:off x="3010941" y="728922"/>
        <a:ext cx="2797898" cy="1221259"/>
      </dsp:txXfrm>
    </dsp:sp>
    <dsp:sp modelId="{B2214707-5204-48FE-8400-F852084C7417}">
      <dsp:nvSpPr>
        <dsp:cNvPr id="0" name=""/>
        <dsp:cNvSpPr/>
      </dsp:nvSpPr>
      <dsp:spPr>
        <a:xfrm>
          <a:off x="3082033" y="1990512"/>
          <a:ext cx="2620908" cy="389515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навчальна</a:t>
          </a: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дискусія</a:t>
          </a:r>
          <a:r>
            <a:rPr lang="ru-RU" sz="2000" kern="1200" dirty="0" smtClean="0">
              <a:solidFill>
                <a:srgbClr val="002060"/>
              </a:solidFill>
              <a:latin typeface="Times New Roman" pitchFamily="18" charset="0"/>
              <a:cs typeface="Times New Roman" pitchFamily="18" charset="0"/>
            </a:rPr>
            <a:t>,</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пізнавальні</a:t>
          </a: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ігри</a:t>
          </a:r>
          <a:r>
            <a:rPr lang="ru-RU" sz="2000" kern="1200" dirty="0" smtClean="0">
              <a:solidFill>
                <a:srgbClr val="002060"/>
              </a:solidFill>
              <a:latin typeface="Times New Roman" pitchFamily="18" charset="0"/>
              <a:cs typeface="Times New Roman" pitchFamily="18" charset="0"/>
            </a:rPr>
            <a:t>, </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створення</a:t>
          </a: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ситуації</a:t>
          </a: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інтересу</a:t>
          </a:r>
          <a:r>
            <a:rPr lang="ru-RU" sz="2000" kern="1200" dirty="0" smtClean="0">
              <a:solidFill>
                <a:srgbClr val="002060"/>
              </a:solidFill>
              <a:latin typeface="Times New Roman" pitchFamily="18" charset="0"/>
              <a:cs typeface="Times New Roman" pitchFamily="18" charset="0"/>
            </a:rPr>
            <a:t> і </a:t>
          </a:r>
          <a:r>
            <a:rPr lang="ru-RU" sz="2000" kern="1200" dirty="0" err="1" smtClean="0">
              <a:solidFill>
                <a:srgbClr val="002060"/>
              </a:solidFill>
              <a:latin typeface="Times New Roman" pitchFamily="18" charset="0"/>
              <a:cs typeface="Times New Roman" pitchFamily="18" charset="0"/>
            </a:rPr>
            <a:t>новизни</a:t>
          </a:r>
          <a:r>
            <a:rPr lang="ru-RU" sz="2000" kern="1200" dirty="0" smtClean="0">
              <a:solidFill>
                <a:srgbClr val="002060"/>
              </a:solidFill>
              <a:latin typeface="Times New Roman" pitchFamily="18" charset="0"/>
              <a:cs typeface="Times New Roman" pitchFamily="18" charset="0"/>
            </a:rPr>
            <a:t> у </a:t>
          </a:r>
          <a:r>
            <a:rPr lang="ru-RU" sz="2000" kern="1200" dirty="0" err="1" smtClean="0">
              <a:solidFill>
                <a:srgbClr val="002060"/>
              </a:solidFill>
              <a:latin typeface="Times New Roman" pitchFamily="18" charset="0"/>
              <a:cs typeface="Times New Roman" pitchFamily="18" charset="0"/>
            </a:rPr>
            <a:t>процесі</a:t>
          </a: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викладання</a:t>
          </a:r>
          <a:r>
            <a:rPr lang="ru-RU" sz="2000" kern="1200" dirty="0" smtClean="0">
              <a:solidFill>
                <a:srgbClr val="002060"/>
              </a:solidFill>
              <a:latin typeface="Times New Roman" pitchFamily="18" charset="0"/>
              <a:cs typeface="Times New Roman" pitchFamily="18" charset="0"/>
            </a:rPr>
            <a:t>,</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smtClean="0">
              <a:solidFill>
                <a:srgbClr val="002060"/>
              </a:solidFill>
              <a:latin typeface="Times New Roman" pitchFamily="18" charset="0"/>
              <a:cs typeface="Times New Roman" pitchFamily="18" charset="0"/>
            </a:rPr>
            <a:t> опора на </a:t>
          </a:r>
          <a:r>
            <a:rPr lang="ru-RU" sz="2000" kern="1200" dirty="0" err="1" smtClean="0">
              <a:solidFill>
                <a:srgbClr val="002060"/>
              </a:solidFill>
              <a:latin typeface="Times New Roman" pitchFamily="18" charset="0"/>
              <a:cs typeface="Times New Roman" pitchFamily="18" charset="0"/>
            </a:rPr>
            <a:t>життєвий</a:t>
          </a: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досвід</a:t>
          </a:r>
          <a:r>
            <a:rPr lang="ru-RU" sz="2000" kern="1200" dirty="0" smtClean="0">
              <a:solidFill>
                <a:srgbClr val="002060"/>
              </a:solidFill>
              <a:latin typeface="Times New Roman" pitchFamily="18" charset="0"/>
              <a:cs typeface="Times New Roman" pitchFamily="18" charset="0"/>
            </a:rPr>
            <a:t> студента, </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стимулювання</a:t>
          </a: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обов’язку</a:t>
          </a:r>
          <a:r>
            <a:rPr lang="ru-RU" sz="2000" kern="1200" dirty="0" smtClean="0">
              <a:solidFill>
                <a:srgbClr val="002060"/>
              </a:solidFill>
              <a:latin typeface="Times New Roman" pitchFamily="18" charset="0"/>
              <a:cs typeface="Times New Roman" pitchFamily="18" charset="0"/>
            </a:rPr>
            <a:t> і </a:t>
          </a:r>
          <a:r>
            <a:rPr lang="ru-RU" sz="2000" kern="1200" dirty="0" err="1" smtClean="0">
              <a:solidFill>
                <a:srgbClr val="002060"/>
              </a:solidFill>
              <a:latin typeface="Times New Roman" pitchFamily="18" charset="0"/>
              <a:cs typeface="Times New Roman" pitchFamily="18" charset="0"/>
            </a:rPr>
            <a:t>відповідальності</a:t>
          </a:r>
          <a:r>
            <a:rPr lang="ru-RU" sz="2000" kern="1200" dirty="0" smtClean="0">
              <a:solidFill>
                <a:srgbClr val="002060"/>
              </a:solidFill>
              <a:latin typeface="Times New Roman" pitchFamily="18" charset="0"/>
              <a:cs typeface="Times New Roman" pitchFamily="18" charset="0"/>
            </a:rPr>
            <a:t> у </a:t>
          </a:r>
          <a:r>
            <a:rPr lang="ru-RU" sz="2000" kern="1200" dirty="0" err="1" smtClean="0">
              <a:solidFill>
                <a:srgbClr val="002060"/>
              </a:solidFill>
              <a:latin typeface="Times New Roman" pitchFamily="18" charset="0"/>
              <a:cs typeface="Times New Roman" pitchFamily="18" charset="0"/>
            </a:rPr>
            <a:t>навчанні</a:t>
          </a:r>
          <a:endParaRPr lang="ru-RU" sz="2000" kern="1200" dirty="0">
            <a:solidFill>
              <a:srgbClr val="002060"/>
            </a:solidFill>
            <a:latin typeface="Times New Roman" pitchFamily="18" charset="0"/>
            <a:cs typeface="Times New Roman" pitchFamily="18" charset="0"/>
          </a:endParaRPr>
        </a:p>
      </dsp:txBody>
      <dsp:txXfrm>
        <a:off x="3082033" y="1990512"/>
        <a:ext cx="2620908" cy="3895155"/>
      </dsp:txXfrm>
    </dsp:sp>
    <dsp:sp modelId="{A26351F0-3043-41C0-B2B7-C0909AB5E317}">
      <dsp:nvSpPr>
        <dsp:cNvPr id="0" name=""/>
        <dsp:cNvSpPr/>
      </dsp:nvSpPr>
      <dsp:spPr>
        <a:xfrm>
          <a:off x="6032901" y="660055"/>
          <a:ext cx="2620908" cy="1388379"/>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i="1" kern="1200" dirty="0" smtClean="0">
              <a:latin typeface="Times New Roman" pitchFamily="18" charset="0"/>
              <a:cs typeface="Times New Roman" pitchFamily="18" charset="0"/>
            </a:rPr>
            <a:t>Контроль і самоконтроль </a:t>
          </a:r>
          <a:r>
            <a:rPr lang="ru-RU" sz="1800" i="1" kern="1200" dirty="0" err="1" smtClean="0">
              <a:latin typeface="Times New Roman" pitchFamily="18" charset="0"/>
              <a:cs typeface="Times New Roman" pitchFamily="18" charset="0"/>
            </a:rPr>
            <a:t>навчально-пізнавальної</a:t>
          </a:r>
          <a:r>
            <a:rPr lang="ru-RU" sz="1800" i="1" kern="1200" dirty="0" smtClean="0">
              <a:latin typeface="Times New Roman" pitchFamily="18" charset="0"/>
              <a:cs typeface="Times New Roman" pitchFamily="18" charset="0"/>
            </a:rPr>
            <a:t> </a:t>
          </a:r>
          <a:r>
            <a:rPr lang="ru-RU" sz="1800" i="1" kern="1200" dirty="0" err="1" smtClean="0">
              <a:latin typeface="Times New Roman" pitchFamily="18" charset="0"/>
              <a:cs typeface="Times New Roman" pitchFamily="18" charset="0"/>
            </a:rPr>
            <a:t>діяльності</a:t>
          </a:r>
          <a:r>
            <a:rPr lang="ru-RU" sz="1800" i="1" kern="1200" dirty="0" smtClean="0">
              <a:latin typeface="Times New Roman" pitchFamily="18" charset="0"/>
              <a:cs typeface="Times New Roman" pitchFamily="18" charset="0"/>
            </a:rPr>
            <a:t>: </a:t>
          </a:r>
          <a:endParaRPr lang="ru-RU" sz="1800" i="1" kern="1200" dirty="0">
            <a:latin typeface="Times New Roman" pitchFamily="18" charset="0"/>
            <a:cs typeface="Times New Roman" pitchFamily="18" charset="0"/>
          </a:endParaRPr>
        </a:p>
      </dsp:txBody>
      <dsp:txXfrm>
        <a:off x="6032901" y="660055"/>
        <a:ext cx="2620908" cy="1388379"/>
      </dsp:txXfrm>
    </dsp:sp>
    <dsp:sp modelId="{70ADC919-E5D4-425D-9535-36229FDEE8E9}">
      <dsp:nvSpPr>
        <dsp:cNvPr id="0" name=""/>
        <dsp:cNvSpPr/>
      </dsp:nvSpPr>
      <dsp:spPr>
        <a:xfrm>
          <a:off x="6032901" y="2071623"/>
          <a:ext cx="2620908" cy="375785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усний</a:t>
          </a:r>
          <a:r>
            <a:rPr lang="ru-RU" sz="2000" kern="1200" dirty="0" smtClean="0">
              <a:solidFill>
                <a:srgbClr val="002060"/>
              </a:solidFill>
              <a:latin typeface="Times New Roman" pitchFamily="18" charset="0"/>
              <a:cs typeface="Times New Roman" pitchFamily="18" charset="0"/>
            </a:rPr>
            <a:t>, </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письмовий</a:t>
          </a:r>
          <a:r>
            <a:rPr lang="ru-RU" sz="2000" kern="1200" dirty="0" smtClean="0">
              <a:solidFill>
                <a:srgbClr val="002060"/>
              </a:solidFill>
              <a:latin typeface="Times New Roman" pitchFamily="18" charset="0"/>
              <a:cs typeface="Times New Roman" pitchFamily="18" charset="0"/>
            </a:rPr>
            <a:t>, </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тестовий</a:t>
          </a:r>
          <a:r>
            <a:rPr lang="ru-RU" sz="2000" kern="1200" dirty="0" smtClean="0">
              <a:solidFill>
                <a:srgbClr val="002060"/>
              </a:solidFill>
              <a:latin typeface="Times New Roman" pitchFamily="18" charset="0"/>
              <a:cs typeface="Times New Roman" pitchFamily="18" charset="0"/>
            </a:rPr>
            <a:t>,</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smtClean="0">
              <a:solidFill>
                <a:srgbClr val="002060"/>
              </a:solidFill>
              <a:latin typeface="Times New Roman" pitchFamily="18" charset="0"/>
              <a:cs typeface="Times New Roman" pitchFamily="18" charset="0"/>
            </a:rPr>
            <a:t> </a:t>
          </a:r>
          <a:r>
            <a:rPr lang="ru-RU" sz="2000" kern="1200" dirty="0" err="1" smtClean="0">
              <a:solidFill>
                <a:srgbClr val="002060"/>
              </a:solidFill>
              <a:latin typeface="Times New Roman" pitchFamily="18" charset="0"/>
              <a:cs typeface="Times New Roman" pitchFamily="18" charset="0"/>
            </a:rPr>
            <a:t>графічний</a:t>
          </a:r>
          <a:r>
            <a:rPr lang="ru-RU" sz="2000" kern="1200" dirty="0" smtClean="0">
              <a:solidFill>
                <a:srgbClr val="002060"/>
              </a:solidFill>
              <a:latin typeface="Times New Roman" pitchFamily="18" charset="0"/>
              <a:cs typeface="Times New Roman" pitchFamily="18" charset="0"/>
            </a:rPr>
            <a:t>, </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err="1" smtClean="0">
              <a:solidFill>
                <a:srgbClr val="002060"/>
              </a:solidFill>
              <a:latin typeface="Times New Roman" pitchFamily="18" charset="0"/>
              <a:cs typeface="Times New Roman" pitchFamily="18" charset="0"/>
            </a:rPr>
            <a:t>програмований</a:t>
          </a:r>
          <a:r>
            <a:rPr lang="ru-RU" sz="2000" kern="1200" dirty="0" smtClean="0">
              <a:solidFill>
                <a:srgbClr val="002060"/>
              </a:solidFill>
              <a:latin typeface="Times New Roman" pitchFamily="18" charset="0"/>
              <a:cs typeface="Times New Roman" pitchFamily="18" charset="0"/>
            </a:rPr>
            <a:t>, </a:t>
          </a:r>
          <a:endParaRPr lang="ru-RU" sz="2000" kern="1200" dirty="0">
            <a:solidFill>
              <a:srgbClr val="002060"/>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kern="1200" dirty="0" smtClean="0">
              <a:solidFill>
                <a:srgbClr val="002060"/>
              </a:solidFill>
              <a:latin typeface="Times New Roman" pitchFamily="18" charset="0"/>
              <a:cs typeface="Times New Roman" pitchFamily="18" charset="0"/>
            </a:rPr>
            <a:t>самоконтроль і </a:t>
          </a:r>
          <a:r>
            <a:rPr lang="ru-RU" sz="2000" kern="1200" dirty="0" err="1" smtClean="0">
              <a:solidFill>
                <a:srgbClr val="002060"/>
              </a:solidFill>
              <a:latin typeface="Times New Roman" pitchFamily="18" charset="0"/>
              <a:cs typeface="Times New Roman" pitchFamily="18" charset="0"/>
            </a:rPr>
            <a:t>самооцінка</a:t>
          </a:r>
          <a:r>
            <a:rPr lang="ru-RU" sz="2000" kern="1200" dirty="0" smtClean="0">
              <a:solidFill>
                <a:srgbClr val="002060"/>
              </a:solidFill>
              <a:latin typeface="Times New Roman" pitchFamily="18" charset="0"/>
              <a:cs typeface="Times New Roman" pitchFamily="18" charset="0"/>
            </a:rPr>
            <a:t> у </a:t>
          </a:r>
          <a:r>
            <a:rPr lang="ru-RU" sz="2000" kern="1200" dirty="0" err="1" smtClean="0">
              <a:solidFill>
                <a:srgbClr val="002060"/>
              </a:solidFill>
              <a:latin typeface="Times New Roman" pitchFamily="18" charset="0"/>
              <a:cs typeface="Times New Roman" pitchFamily="18" charset="0"/>
            </a:rPr>
            <a:t>навчанні</a:t>
          </a:r>
          <a:endParaRPr lang="ru-RU" sz="2000" kern="1200" dirty="0">
            <a:solidFill>
              <a:srgbClr val="002060"/>
            </a:solidFill>
            <a:latin typeface="Times New Roman" pitchFamily="18" charset="0"/>
            <a:cs typeface="Times New Roman" pitchFamily="18" charset="0"/>
          </a:endParaRPr>
        </a:p>
      </dsp:txBody>
      <dsp:txXfrm>
        <a:off x="6032901" y="2071623"/>
        <a:ext cx="2620908" cy="3757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5D30D-4920-49AE-A474-C3A897CA79ED}">
      <dsp:nvSpPr>
        <dsp:cNvPr id="0" name=""/>
        <dsp:cNvSpPr/>
      </dsp:nvSpPr>
      <dsp:spPr>
        <a:xfrm>
          <a:off x="3529723" y="2029866"/>
          <a:ext cx="1556891" cy="155689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Бінарні методи навчання</a:t>
          </a:r>
          <a:endParaRPr lang="ru-RU" sz="2000" kern="1200" dirty="0">
            <a:latin typeface="Times New Roman" pitchFamily="18" charset="0"/>
            <a:cs typeface="Times New Roman" pitchFamily="18" charset="0"/>
          </a:endParaRPr>
        </a:p>
      </dsp:txBody>
      <dsp:txXfrm>
        <a:off x="3757724" y="2257867"/>
        <a:ext cx="1100889" cy="1100889"/>
      </dsp:txXfrm>
    </dsp:sp>
    <dsp:sp modelId="{A836125A-E848-4514-B557-BA4D56479E9A}">
      <dsp:nvSpPr>
        <dsp:cNvPr id="0" name=""/>
        <dsp:cNvSpPr/>
      </dsp:nvSpPr>
      <dsp:spPr>
        <a:xfrm rot="16200000">
          <a:off x="4074607" y="1780088"/>
          <a:ext cx="467123" cy="32431"/>
        </a:xfrm>
        <a:custGeom>
          <a:avLst/>
          <a:gdLst/>
          <a:ahLst/>
          <a:cxnLst/>
          <a:rect l="0" t="0" r="0" b="0"/>
          <a:pathLst>
            <a:path>
              <a:moveTo>
                <a:pt x="0" y="16215"/>
              </a:moveTo>
              <a:lnTo>
                <a:pt x="467123" y="162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296490" y="1784626"/>
        <a:ext cx="23356" cy="23356"/>
      </dsp:txXfrm>
    </dsp:sp>
    <dsp:sp modelId="{2F8277AB-3818-4DB8-AD04-2436AAF31A33}">
      <dsp:nvSpPr>
        <dsp:cNvPr id="0" name=""/>
        <dsp:cNvSpPr/>
      </dsp:nvSpPr>
      <dsp:spPr>
        <a:xfrm>
          <a:off x="2561390" y="5850"/>
          <a:ext cx="3493556" cy="155689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Пояснювальний</a:t>
          </a:r>
          <a:endParaRPr lang="ru-RU" sz="2000" kern="1200" dirty="0">
            <a:latin typeface="Times New Roman" pitchFamily="18" charset="0"/>
            <a:cs typeface="Times New Roman" pitchFamily="18" charset="0"/>
          </a:endParaRPr>
        </a:p>
      </dsp:txBody>
      <dsp:txXfrm>
        <a:off x="3073009" y="233851"/>
        <a:ext cx="2470318" cy="1100889"/>
      </dsp:txXfrm>
    </dsp:sp>
    <dsp:sp modelId="{73653A7A-0137-4029-BE77-7795A54390A3}">
      <dsp:nvSpPr>
        <dsp:cNvPr id="0" name=""/>
        <dsp:cNvSpPr/>
      </dsp:nvSpPr>
      <dsp:spPr>
        <a:xfrm rot="4995">
          <a:off x="5086613" y="2793359"/>
          <a:ext cx="182364" cy="32431"/>
        </a:xfrm>
        <a:custGeom>
          <a:avLst/>
          <a:gdLst/>
          <a:ahLst/>
          <a:cxnLst/>
          <a:rect l="0" t="0" r="0" b="0"/>
          <a:pathLst>
            <a:path>
              <a:moveTo>
                <a:pt x="0" y="16215"/>
              </a:moveTo>
              <a:lnTo>
                <a:pt x="182364" y="162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173236" y="2805016"/>
        <a:ext cx="9118" cy="9118"/>
      </dsp:txXfrm>
    </dsp:sp>
    <dsp:sp modelId="{9EF75538-C0BB-4873-8EB1-D3EE740F399B}">
      <dsp:nvSpPr>
        <dsp:cNvPr id="0" name=""/>
        <dsp:cNvSpPr/>
      </dsp:nvSpPr>
      <dsp:spPr>
        <a:xfrm>
          <a:off x="5268971" y="2033501"/>
          <a:ext cx="3082240" cy="155689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Інформаційно-повідомлювальний</a:t>
          </a:r>
          <a:endParaRPr lang="ru-RU" sz="2000" kern="1200" dirty="0">
            <a:latin typeface="Times New Roman" pitchFamily="18" charset="0"/>
            <a:cs typeface="Times New Roman" pitchFamily="18" charset="0"/>
          </a:endParaRPr>
        </a:p>
      </dsp:txBody>
      <dsp:txXfrm>
        <a:off x="5720355" y="2261502"/>
        <a:ext cx="2179472" cy="1100889"/>
      </dsp:txXfrm>
    </dsp:sp>
    <dsp:sp modelId="{6B788281-7C5F-4243-9083-D7016B7E7AC9}">
      <dsp:nvSpPr>
        <dsp:cNvPr id="0" name=""/>
        <dsp:cNvSpPr/>
      </dsp:nvSpPr>
      <dsp:spPr>
        <a:xfrm rot="5400000">
          <a:off x="4074607" y="3804103"/>
          <a:ext cx="467123" cy="32431"/>
        </a:xfrm>
        <a:custGeom>
          <a:avLst/>
          <a:gdLst/>
          <a:ahLst/>
          <a:cxnLst/>
          <a:rect l="0" t="0" r="0" b="0"/>
          <a:pathLst>
            <a:path>
              <a:moveTo>
                <a:pt x="0" y="16215"/>
              </a:moveTo>
              <a:lnTo>
                <a:pt x="467123" y="162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296490" y="3808641"/>
        <a:ext cx="23356" cy="23356"/>
      </dsp:txXfrm>
    </dsp:sp>
    <dsp:sp modelId="{5A887930-6418-4300-97DF-D45AFAC81E94}">
      <dsp:nvSpPr>
        <dsp:cNvPr id="0" name=""/>
        <dsp:cNvSpPr/>
      </dsp:nvSpPr>
      <dsp:spPr>
        <a:xfrm>
          <a:off x="2626998" y="4053881"/>
          <a:ext cx="3362341" cy="155689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Інструктивно-практичний</a:t>
          </a:r>
          <a:endParaRPr lang="ru-RU" sz="2000" kern="1200" dirty="0">
            <a:latin typeface="Times New Roman" pitchFamily="18" charset="0"/>
            <a:cs typeface="Times New Roman" pitchFamily="18" charset="0"/>
          </a:endParaRPr>
        </a:p>
      </dsp:txBody>
      <dsp:txXfrm>
        <a:off x="3119401" y="4281882"/>
        <a:ext cx="2377535" cy="1100889"/>
      </dsp:txXfrm>
    </dsp:sp>
    <dsp:sp modelId="{BBFA86E9-8C3C-4B6A-BD41-5E889AE4BE78}">
      <dsp:nvSpPr>
        <dsp:cNvPr id="0" name=""/>
        <dsp:cNvSpPr/>
      </dsp:nvSpPr>
      <dsp:spPr>
        <a:xfrm rot="10795518">
          <a:off x="3038829" y="2793431"/>
          <a:ext cx="490894" cy="32431"/>
        </a:xfrm>
        <a:custGeom>
          <a:avLst/>
          <a:gdLst/>
          <a:ahLst/>
          <a:cxnLst/>
          <a:rect l="0" t="0" r="0" b="0"/>
          <a:pathLst>
            <a:path>
              <a:moveTo>
                <a:pt x="0" y="16215"/>
              </a:moveTo>
              <a:lnTo>
                <a:pt x="490894" y="162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272004" y="2797374"/>
        <a:ext cx="24544" cy="24544"/>
      </dsp:txXfrm>
    </dsp:sp>
    <dsp:sp modelId="{1E50A22A-C43F-4608-9FC4-3030D3507120}">
      <dsp:nvSpPr>
        <dsp:cNvPr id="0" name=""/>
        <dsp:cNvSpPr/>
      </dsp:nvSpPr>
      <dsp:spPr>
        <a:xfrm>
          <a:off x="5838" y="2033498"/>
          <a:ext cx="3032996" cy="155689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Times New Roman" pitchFamily="18" charset="0"/>
              <a:cs typeface="Times New Roman" pitchFamily="18" charset="0"/>
            </a:rPr>
            <a:t>Пояснювально-спонукальний</a:t>
          </a:r>
          <a:endParaRPr lang="ru-RU" sz="2000" kern="1200" dirty="0">
            <a:latin typeface="Times New Roman" pitchFamily="18" charset="0"/>
            <a:cs typeface="Times New Roman" pitchFamily="18" charset="0"/>
          </a:endParaRPr>
        </a:p>
      </dsp:txBody>
      <dsp:txXfrm>
        <a:off x="450010" y="2261499"/>
        <a:ext cx="2144652" cy="1100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AF58D-0750-48E3-891D-53C366B1476D}">
      <dsp:nvSpPr>
        <dsp:cNvPr id="0" name=""/>
        <dsp:cNvSpPr/>
      </dsp:nvSpPr>
      <dsp:spPr>
        <a:xfrm>
          <a:off x="0" y="0"/>
          <a:ext cx="9144000" cy="2057400"/>
        </a:xfrm>
        <a:prstGeom prst="rect">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uk-UA" sz="5300" b="1" i="1" kern="1200" dirty="0" smtClean="0"/>
            <a:t>НДДС</a:t>
          </a:r>
          <a:r>
            <a:rPr lang="uk-UA" sz="5300" kern="1200" dirty="0" smtClean="0"/>
            <a:t> у вищому навчальному медичному закладі</a:t>
          </a:r>
          <a:endParaRPr lang="ru-RU" sz="5300" kern="1200" dirty="0"/>
        </a:p>
      </dsp:txBody>
      <dsp:txXfrm>
        <a:off x="0" y="0"/>
        <a:ext cx="9144000" cy="2057400"/>
      </dsp:txXfrm>
    </dsp:sp>
    <dsp:sp modelId="{5E7E8C4D-48CE-4AE9-BF20-48B80349CFD5}">
      <dsp:nvSpPr>
        <dsp:cNvPr id="0" name=""/>
        <dsp:cNvSpPr/>
      </dsp:nvSpPr>
      <dsp:spPr>
        <a:xfrm>
          <a:off x="4464" y="2057400"/>
          <a:ext cx="3045023" cy="4320540"/>
        </a:xfrm>
        <a:prstGeom prst="rect">
          <a:avLst/>
        </a:prstGeom>
        <a:solidFill>
          <a:srgbClr val="00206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uk-UA" sz="2400" i="1" kern="1200" dirty="0" smtClean="0"/>
        </a:p>
        <a:p>
          <a:pPr lvl="0" algn="ctr" defTabSz="1066800">
            <a:lnSpc>
              <a:spcPct val="90000"/>
            </a:lnSpc>
            <a:spcBef>
              <a:spcPct val="0"/>
            </a:spcBef>
            <a:spcAft>
              <a:spcPct val="35000"/>
            </a:spcAft>
          </a:pPr>
          <a:r>
            <a:rPr lang="uk-UA" sz="2400" i="1" kern="1200" dirty="0" smtClean="0"/>
            <a:t>Аудиторна</a:t>
          </a:r>
        </a:p>
        <a:p>
          <a:pPr lvl="0" algn="ctr" defTabSz="1066800">
            <a:lnSpc>
              <a:spcPct val="90000"/>
            </a:lnSpc>
            <a:spcBef>
              <a:spcPct val="0"/>
            </a:spcBef>
            <a:spcAft>
              <a:spcPct val="35000"/>
            </a:spcAft>
          </a:pPr>
          <a:r>
            <a:rPr lang="uk-UA" sz="2400" kern="1200" dirty="0" smtClean="0"/>
            <a:t>науково-дослідницька робота студентів є невід’ємним елементом навчального процесу та входить до навчальних планів і навчальних програм як обов’язкова для всіх студентів</a:t>
          </a:r>
          <a:endParaRPr lang="ru-RU" sz="2400" kern="1200" dirty="0"/>
        </a:p>
      </dsp:txBody>
      <dsp:txXfrm>
        <a:off x="4464" y="2057400"/>
        <a:ext cx="3045023" cy="4320540"/>
      </dsp:txXfrm>
    </dsp:sp>
    <dsp:sp modelId="{3CE51533-8EC3-49D6-991B-4F3B5D208B72}">
      <dsp:nvSpPr>
        <dsp:cNvPr id="0" name=""/>
        <dsp:cNvSpPr/>
      </dsp:nvSpPr>
      <dsp:spPr>
        <a:xfrm>
          <a:off x="3049488" y="2057400"/>
          <a:ext cx="3045023" cy="4320540"/>
        </a:xfrm>
        <a:prstGeom prst="rect">
          <a:avLst/>
        </a:prstGeom>
        <a:solidFill>
          <a:srgbClr val="00206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i="1" kern="1200" dirty="0" smtClean="0"/>
            <a:t>Позааудиторна</a:t>
          </a:r>
        </a:p>
        <a:p>
          <a:pPr lvl="0" algn="ctr" defTabSz="1066800">
            <a:lnSpc>
              <a:spcPct val="90000"/>
            </a:lnSpc>
            <a:spcBef>
              <a:spcPct val="0"/>
            </a:spcBef>
            <a:spcAft>
              <a:spcPct val="35000"/>
            </a:spcAft>
          </a:pPr>
          <a:endParaRPr lang="uk-UA" sz="2400" kern="1200" dirty="0" smtClean="0"/>
        </a:p>
        <a:p>
          <a:pPr lvl="0" algn="ctr" defTabSz="1066800">
            <a:lnSpc>
              <a:spcPct val="90000"/>
            </a:lnSpc>
            <a:spcBef>
              <a:spcPct val="0"/>
            </a:spcBef>
            <a:spcAft>
              <a:spcPct val="35000"/>
            </a:spcAft>
          </a:pPr>
          <a:r>
            <a:rPr lang="uk-UA" sz="2400" kern="1200" dirty="0" smtClean="0"/>
            <a:t>науково-дослідницька робота здійснюється поза навчальним процесом у межах СНТ — у гуртках, проблемних групах (лабораторіях)</a:t>
          </a:r>
          <a:endParaRPr lang="ru-RU" sz="2400" kern="1200" dirty="0"/>
        </a:p>
      </dsp:txBody>
      <dsp:txXfrm>
        <a:off x="3049488" y="2057400"/>
        <a:ext cx="3045023" cy="4320540"/>
      </dsp:txXfrm>
    </dsp:sp>
    <dsp:sp modelId="{2A11268B-D6F3-483A-B264-058F502F9AF3}">
      <dsp:nvSpPr>
        <dsp:cNvPr id="0" name=""/>
        <dsp:cNvSpPr/>
      </dsp:nvSpPr>
      <dsp:spPr>
        <a:xfrm>
          <a:off x="6094511" y="2057400"/>
          <a:ext cx="3045023" cy="4320540"/>
        </a:xfrm>
        <a:prstGeom prst="rect">
          <a:avLst/>
        </a:prstGeom>
        <a:solidFill>
          <a:srgbClr val="00206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i="1" kern="1200" dirty="0" smtClean="0"/>
            <a:t>Позавишівська </a:t>
          </a:r>
        </a:p>
        <a:p>
          <a:pPr lvl="0" algn="ctr" defTabSz="1066800">
            <a:lnSpc>
              <a:spcPct val="90000"/>
            </a:lnSpc>
            <a:spcBef>
              <a:spcPct val="0"/>
            </a:spcBef>
            <a:spcAft>
              <a:spcPct val="35000"/>
            </a:spcAft>
          </a:pPr>
          <a:endParaRPr lang="uk-UA" sz="2400" kern="1200" dirty="0" smtClean="0"/>
        </a:p>
        <a:p>
          <a:pPr lvl="0" algn="ctr" defTabSz="1066800">
            <a:lnSpc>
              <a:spcPct val="90000"/>
            </a:lnSpc>
            <a:spcBef>
              <a:spcPct val="0"/>
            </a:spcBef>
            <a:spcAft>
              <a:spcPct val="35000"/>
            </a:spcAft>
          </a:pPr>
          <a:endParaRPr lang="uk-UA" sz="2400" kern="1200" dirty="0" smtClean="0"/>
        </a:p>
        <a:p>
          <a:pPr lvl="0" algn="ctr" defTabSz="1066800">
            <a:lnSpc>
              <a:spcPct val="90000"/>
            </a:lnSpc>
            <a:spcBef>
              <a:spcPct val="0"/>
            </a:spcBef>
            <a:spcAft>
              <a:spcPct val="35000"/>
            </a:spcAft>
          </a:pPr>
          <a:r>
            <a:rPr lang="uk-UA" sz="2400" kern="1200" dirty="0" smtClean="0"/>
            <a:t>науково-дослідницька робота – це участь в</a:t>
          </a:r>
          <a:endParaRPr lang="uk-UA" sz="2400" i="1" kern="1200" dirty="0" smtClean="0"/>
        </a:p>
        <a:p>
          <a:pPr lvl="0" algn="ctr" defTabSz="1066800">
            <a:lnSpc>
              <a:spcPct val="90000"/>
            </a:lnSpc>
            <a:spcBef>
              <a:spcPct val="0"/>
            </a:spcBef>
            <a:spcAft>
              <a:spcPct val="35000"/>
            </a:spcAft>
          </a:pPr>
          <a:r>
            <a:rPr lang="uk-UA" sz="2400" kern="1200" dirty="0" smtClean="0"/>
            <a:t>олімпіадах, конференціях, конкурсах тощо</a:t>
          </a:r>
          <a:endParaRPr lang="ru-RU" sz="2400" kern="1200" dirty="0"/>
        </a:p>
      </dsp:txBody>
      <dsp:txXfrm>
        <a:off x="6094511" y="2057400"/>
        <a:ext cx="3045023" cy="4320540"/>
      </dsp:txXfrm>
    </dsp:sp>
    <dsp:sp modelId="{57F8CB18-A499-42CF-ABA5-D83BFCB10322}">
      <dsp:nvSpPr>
        <dsp:cNvPr id="0" name=""/>
        <dsp:cNvSpPr/>
      </dsp:nvSpPr>
      <dsp:spPr>
        <a:xfrm>
          <a:off x="0" y="6377940"/>
          <a:ext cx="9144000" cy="480060"/>
        </a:xfrm>
        <a:prstGeom prst="rect">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49648-4C4D-453D-A25C-CB931753676C}">
      <dsp:nvSpPr>
        <dsp:cNvPr id="0" name=""/>
        <dsp:cNvSpPr/>
      </dsp:nvSpPr>
      <dsp:spPr>
        <a:xfrm rot="5400000">
          <a:off x="-134094" y="186399"/>
          <a:ext cx="1242665" cy="86986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uk-UA" sz="2600" kern="1200" dirty="0" smtClean="0"/>
            <a:t>1</a:t>
          </a:r>
          <a:endParaRPr lang="ru-RU" sz="2600" kern="1200" dirty="0"/>
        </a:p>
      </dsp:txBody>
      <dsp:txXfrm rot="-5400000">
        <a:off x="52307" y="434932"/>
        <a:ext cx="869865" cy="372800"/>
      </dsp:txXfrm>
    </dsp:sp>
    <dsp:sp modelId="{25759226-D758-4045-A9D9-6A3CBD49B92B}">
      <dsp:nvSpPr>
        <dsp:cNvPr id="0" name=""/>
        <dsp:cNvSpPr/>
      </dsp:nvSpPr>
      <dsp:spPr>
        <a:xfrm rot="5400000">
          <a:off x="3955502" y="-3085636"/>
          <a:ext cx="807732" cy="697900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uk-UA" sz="2600" b="1" i="1" kern="1200" dirty="0" smtClean="0">
              <a:solidFill>
                <a:srgbClr val="002060"/>
              </a:solidFill>
            </a:rPr>
            <a:t>Метод проектів</a:t>
          </a:r>
          <a:r>
            <a:rPr lang="uk-UA" sz="2600" kern="1200" dirty="0" smtClean="0">
              <a:solidFill>
                <a:srgbClr val="002060"/>
              </a:solidFill>
            </a:rPr>
            <a:t> </a:t>
          </a:r>
          <a:endParaRPr lang="ru-RU" sz="2600" kern="1200" dirty="0">
            <a:solidFill>
              <a:srgbClr val="002060"/>
            </a:solidFill>
          </a:endParaRPr>
        </a:p>
      </dsp:txBody>
      <dsp:txXfrm rot="-5400000">
        <a:off x="869865" y="39431"/>
        <a:ext cx="6939576" cy="728872"/>
      </dsp:txXfrm>
    </dsp:sp>
    <dsp:sp modelId="{4E107C53-C135-4C0E-AC87-46606183112B}">
      <dsp:nvSpPr>
        <dsp:cNvPr id="0" name=""/>
        <dsp:cNvSpPr/>
      </dsp:nvSpPr>
      <dsp:spPr>
        <a:xfrm rot="5400000">
          <a:off x="-186399" y="1285354"/>
          <a:ext cx="1242665" cy="86986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uk-UA" sz="2600" kern="1200" dirty="0" smtClean="0"/>
            <a:t>2</a:t>
          </a:r>
          <a:endParaRPr lang="ru-RU" sz="2600" kern="1200" dirty="0"/>
        </a:p>
      </dsp:txBody>
      <dsp:txXfrm rot="-5400000">
        <a:off x="2" y="1533887"/>
        <a:ext cx="869865" cy="372800"/>
      </dsp:txXfrm>
    </dsp:sp>
    <dsp:sp modelId="{220CF5AE-4FA0-49D1-A3A6-9828A0331072}">
      <dsp:nvSpPr>
        <dsp:cNvPr id="0" name=""/>
        <dsp:cNvSpPr/>
      </dsp:nvSpPr>
      <dsp:spPr>
        <a:xfrm rot="5400000">
          <a:off x="3955502" y="-1986681"/>
          <a:ext cx="807732" cy="697900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uk-UA" sz="2600" b="1" i="1" kern="1200" dirty="0" smtClean="0">
              <a:solidFill>
                <a:srgbClr val="002060"/>
              </a:solidFill>
            </a:rPr>
            <a:t>Проблемно-дослідницький метод</a:t>
          </a:r>
          <a:r>
            <a:rPr lang="uk-UA" sz="2600" kern="1200" dirty="0" smtClean="0">
              <a:solidFill>
                <a:srgbClr val="002060"/>
              </a:solidFill>
            </a:rPr>
            <a:t> </a:t>
          </a:r>
          <a:endParaRPr lang="ru-RU" sz="2600" kern="1200" dirty="0">
            <a:solidFill>
              <a:srgbClr val="002060"/>
            </a:solidFill>
          </a:endParaRPr>
        </a:p>
      </dsp:txBody>
      <dsp:txXfrm rot="-5400000">
        <a:off x="869865" y="1138386"/>
        <a:ext cx="6939576" cy="728872"/>
      </dsp:txXfrm>
    </dsp:sp>
    <dsp:sp modelId="{34F0304A-35A7-40F8-915F-768C22EAABB9}">
      <dsp:nvSpPr>
        <dsp:cNvPr id="0" name=""/>
        <dsp:cNvSpPr/>
      </dsp:nvSpPr>
      <dsp:spPr>
        <a:xfrm rot="5400000">
          <a:off x="-186399" y="2381283"/>
          <a:ext cx="1242665" cy="86986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uk-UA" sz="2600" kern="1200" dirty="0" smtClean="0"/>
            <a:t>3</a:t>
          </a:r>
          <a:endParaRPr lang="ru-RU" sz="2600" kern="1200" dirty="0"/>
        </a:p>
      </dsp:txBody>
      <dsp:txXfrm rot="-5400000">
        <a:off x="2" y="2629816"/>
        <a:ext cx="869865" cy="372800"/>
      </dsp:txXfrm>
    </dsp:sp>
    <dsp:sp modelId="{2C63D0AA-0196-44CA-A382-3322B3B474BC}">
      <dsp:nvSpPr>
        <dsp:cNvPr id="0" name=""/>
        <dsp:cNvSpPr/>
      </dsp:nvSpPr>
      <dsp:spPr>
        <a:xfrm rot="5400000">
          <a:off x="3955502" y="-890753"/>
          <a:ext cx="807732" cy="697900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uk-UA" sz="2600" b="1" i="1" kern="1200" dirty="0" smtClean="0">
              <a:solidFill>
                <a:srgbClr val="002060"/>
              </a:solidFill>
            </a:rPr>
            <a:t>Метод наукового пошуку</a:t>
          </a:r>
          <a:r>
            <a:rPr lang="uk-UA" sz="2600" kern="1200" dirty="0" smtClean="0">
              <a:solidFill>
                <a:srgbClr val="002060"/>
              </a:solidFill>
            </a:rPr>
            <a:t> </a:t>
          </a:r>
          <a:endParaRPr lang="ru-RU" sz="2600" kern="1200" dirty="0">
            <a:solidFill>
              <a:srgbClr val="002060"/>
            </a:solidFill>
          </a:endParaRPr>
        </a:p>
      </dsp:txBody>
      <dsp:txXfrm rot="-5400000">
        <a:off x="869865" y="2234314"/>
        <a:ext cx="6939576" cy="728872"/>
      </dsp:txXfrm>
    </dsp:sp>
    <dsp:sp modelId="{0C0C103F-4116-432B-AF67-241D6E58C6A8}">
      <dsp:nvSpPr>
        <dsp:cNvPr id="0" name=""/>
        <dsp:cNvSpPr/>
      </dsp:nvSpPr>
      <dsp:spPr>
        <a:xfrm rot="5400000">
          <a:off x="-107007" y="3415526"/>
          <a:ext cx="1242665" cy="86986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uk-UA" sz="2600" kern="1200" dirty="0" smtClean="0"/>
            <a:t>4</a:t>
          </a:r>
          <a:endParaRPr lang="ru-RU" sz="2600" kern="1200" dirty="0"/>
        </a:p>
      </dsp:txBody>
      <dsp:txXfrm rot="-5400000">
        <a:off x="79394" y="3664059"/>
        <a:ext cx="869865" cy="372800"/>
      </dsp:txXfrm>
    </dsp:sp>
    <dsp:sp modelId="{2D1BFCC0-4EC2-4975-8AD0-46950036EED0}">
      <dsp:nvSpPr>
        <dsp:cNvPr id="0" name=""/>
        <dsp:cNvSpPr/>
      </dsp:nvSpPr>
      <dsp:spPr>
        <a:xfrm rot="5400000">
          <a:off x="3955502" y="205175"/>
          <a:ext cx="807732" cy="697900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uk-UA" sz="2600" b="1" i="1" kern="1200" dirty="0" smtClean="0">
              <a:solidFill>
                <a:srgbClr val="002060"/>
              </a:solidFill>
            </a:rPr>
            <a:t>Метод індивідуальних навчально-дослідних завдань</a:t>
          </a:r>
          <a:r>
            <a:rPr lang="uk-UA" sz="2600" b="1" kern="1200" dirty="0" smtClean="0">
              <a:solidFill>
                <a:srgbClr val="002060"/>
              </a:solidFill>
            </a:rPr>
            <a:t> </a:t>
          </a:r>
          <a:endParaRPr lang="ru-RU" sz="2600" kern="1200" dirty="0">
            <a:solidFill>
              <a:srgbClr val="002060"/>
            </a:solidFill>
          </a:endParaRPr>
        </a:p>
      </dsp:txBody>
      <dsp:txXfrm rot="-5400000">
        <a:off x="869865" y="3330242"/>
        <a:ext cx="6939576" cy="7288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F26A-BB9D-400E-BF0D-0F61441E3FEE}">
      <dsp:nvSpPr>
        <dsp:cNvPr id="0" name=""/>
        <dsp:cNvSpPr/>
      </dsp:nvSpPr>
      <dsp:spPr>
        <a:xfrm>
          <a:off x="0" y="29039"/>
          <a:ext cx="4097051" cy="245823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uk-UA" sz="1900" b="1" i="1" u="sng" kern="1200" dirty="0" smtClean="0"/>
            <a:t>НАВЧАЛЬНІ    ЗАНЯТТЯ</a:t>
          </a:r>
          <a:r>
            <a:rPr lang="uk-UA" sz="1900" i="1" u="sng" kern="1200" dirty="0" smtClean="0"/>
            <a:t> </a:t>
          </a:r>
        </a:p>
        <a:p>
          <a:pPr lvl="0" algn="ctr" defTabSz="844550">
            <a:lnSpc>
              <a:spcPct val="90000"/>
            </a:lnSpc>
            <a:spcBef>
              <a:spcPct val="0"/>
            </a:spcBef>
            <a:spcAft>
              <a:spcPct val="35000"/>
            </a:spcAft>
          </a:pPr>
          <a:r>
            <a:rPr lang="uk-UA" sz="2000" i="1" kern="1200" dirty="0" smtClean="0"/>
            <a:t>лекція, семінар, лабораторне заняття, практичне заняття, індивідуальне заняття, навчальна конференція, консультація, навчальна гра та ін.</a:t>
          </a:r>
          <a:endParaRPr lang="ru-RU" sz="2000" kern="1200" dirty="0"/>
        </a:p>
      </dsp:txBody>
      <dsp:txXfrm>
        <a:off x="0" y="29039"/>
        <a:ext cx="4097051" cy="2458230"/>
      </dsp:txXfrm>
    </dsp:sp>
    <dsp:sp modelId="{2BCA5600-CB5F-4ADC-82A1-BFD2CCD633AF}">
      <dsp:nvSpPr>
        <dsp:cNvPr id="0" name=""/>
        <dsp:cNvSpPr/>
      </dsp:nvSpPr>
      <dsp:spPr>
        <a:xfrm>
          <a:off x="4685539" y="21247"/>
          <a:ext cx="4097051" cy="245823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i="1" u="sng" kern="1200" dirty="0" smtClean="0"/>
            <a:t>САМОСТІЙНА    РОБОТА</a:t>
          </a:r>
          <a:r>
            <a:rPr lang="uk-UA" sz="2000" i="1" u="sng" kern="1200" dirty="0" smtClean="0"/>
            <a:t> </a:t>
          </a:r>
        </a:p>
        <a:p>
          <a:pPr lvl="0" algn="ctr" defTabSz="889000">
            <a:lnSpc>
              <a:spcPct val="90000"/>
            </a:lnSpc>
            <a:spcBef>
              <a:spcPct val="0"/>
            </a:spcBef>
            <a:spcAft>
              <a:spcPct val="35000"/>
            </a:spcAft>
          </a:pPr>
          <a:r>
            <a:rPr lang="uk-UA" sz="2000" i="1" kern="1200" dirty="0" smtClean="0"/>
            <a:t>робота з друкованими джерелами, самостійне вивчення певних питань, участь у роботі гуртків, експериментально-дослідницька робота</a:t>
          </a:r>
          <a:endParaRPr lang="ru-RU" sz="2000" kern="1200" dirty="0"/>
        </a:p>
      </dsp:txBody>
      <dsp:txXfrm>
        <a:off x="4685539" y="21247"/>
        <a:ext cx="4097051" cy="2458230"/>
      </dsp:txXfrm>
    </dsp:sp>
    <dsp:sp modelId="{6ED0B463-59BD-44A6-9FA8-45E919C9B384}">
      <dsp:nvSpPr>
        <dsp:cNvPr id="0" name=""/>
        <dsp:cNvSpPr/>
      </dsp:nvSpPr>
      <dsp:spPr>
        <a:xfrm>
          <a:off x="0" y="2870361"/>
          <a:ext cx="4097051" cy="245823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i="1" u="sng" kern="1200" dirty="0" smtClean="0"/>
            <a:t>ПРАКТИЧНА   ПІДГОТОВКА</a:t>
          </a:r>
        </a:p>
        <a:p>
          <a:pPr lvl="0" algn="ctr" defTabSz="889000">
            <a:lnSpc>
              <a:spcPct val="90000"/>
            </a:lnSpc>
            <a:spcBef>
              <a:spcPct val="0"/>
            </a:spcBef>
            <a:spcAft>
              <a:spcPct val="35000"/>
            </a:spcAft>
          </a:pPr>
          <a:endParaRPr lang="uk-UA" sz="2000" i="1" kern="1200" dirty="0" smtClean="0"/>
        </a:p>
        <a:p>
          <a:pPr lvl="0" algn="ctr" defTabSz="889000">
            <a:lnSpc>
              <a:spcPct val="90000"/>
            </a:lnSpc>
            <a:spcBef>
              <a:spcPct val="0"/>
            </a:spcBef>
            <a:spcAft>
              <a:spcPct val="35000"/>
            </a:spcAft>
          </a:pPr>
          <a:endParaRPr lang="uk-UA" sz="2000" i="1" kern="1200" dirty="0" smtClean="0"/>
        </a:p>
        <a:p>
          <a:pPr lvl="0" algn="ctr" defTabSz="889000">
            <a:lnSpc>
              <a:spcPct val="90000"/>
            </a:lnSpc>
            <a:spcBef>
              <a:spcPct val="0"/>
            </a:spcBef>
            <a:spcAft>
              <a:spcPct val="35000"/>
            </a:spcAft>
          </a:pPr>
          <a:r>
            <a:rPr lang="uk-UA" sz="2000" i="1" kern="1200" dirty="0" smtClean="0"/>
            <a:t> різні види навчальної, виробничої практик</a:t>
          </a:r>
          <a:endParaRPr lang="ru-RU" sz="2000" kern="1200" dirty="0"/>
        </a:p>
      </dsp:txBody>
      <dsp:txXfrm>
        <a:off x="0" y="2870361"/>
        <a:ext cx="4097051" cy="2458230"/>
      </dsp:txXfrm>
    </dsp:sp>
    <dsp:sp modelId="{7ED204AE-F7DC-4A15-AB80-0D674398866A}">
      <dsp:nvSpPr>
        <dsp:cNvPr id="0" name=""/>
        <dsp:cNvSpPr/>
      </dsp:nvSpPr>
      <dsp:spPr>
        <a:xfrm>
          <a:off x="4867436" y="2870361"/>
          <a:ext cx="4097051" cy="245823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uk-UA" sz="2100" b="1" i="1" u="sng" kern="1200" dirty="0" smtClean="0"/>
            <a:t>КОНТРОЛЬНІ   ЗАХОДИ</a:t>
          </a:r>
        </a:p>
        <a:p>
          <a:pPr lvl="0" algn="ctr" defTabSz="933450">
            <a:lnSpc>
              <a:spcPct val="90000"/>
            </a:lnSpc>
            <a:spcBef>
              <a:spcPct val="0"/>
            </a:spcBef>
            <a:spcAft>
              <a:spcPct val="35000"/>
            </a:spcAft>
          </a:pPr>
          <a:r>
            <a:rPr lang="uk-UA" sz="2100" i="1" kern="1200" dirty="0" smtClean="0"/>
            <a:t> іспити (заліки), модульний контроль, контрольні роботи, контрольна перевірка рівня оволодіння професійними знаннями, навичками і вміннями з різних предметів, розв’язання кваліфікаційних завдань, захист.</a:t>
          </a:r>
          <a:endParaRPr lang="ru-RU" sz="2100" kern="1200" dirty="0"/>
        </a:p>
      </dsp:txBody>
      <dsp:txXfrm>
        <a:off x="4867436" y="2870361"/>
        <a:ext cx="4097051" cy="24582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40F86-A21D-4943-8526-B24A2F623607}">
      <dsp:nvSpPr>
        <dsp:cNvPr id="0" name=""/>
        <dsp:cNvSpPr/>
      </dsp:nvSpPr>
      <dsp:spPr>
        <a:xfrm>
          <a:off x="904119" y="357"/>
          <a:ext cx="5471651" cy="497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uk-UA" sz="2400" kern="1200" dirty="0" smtClean="0">
              <a:solidFill>
                <a:schemeClr val="tx2">
                  <a:lumMod val="50000"/>
                </a:schemeClr>
              </a:solidFill>
            </a:rPr>
            <a:t>Фронтальна</a:t>
          </a:r>
          <a:r>
            <a:rPr lang="uk-UA" sz="2400" kern="1200" dirty="0" smtClean="0">
              <a:solidFill>
                <a:schemeClr val="tx2">
                  <a:lumMod val="75000"/>
                </a:schemeClr>
              </a:solidFill>
            </a:rPr>
            <a:t> </a:t>
          </a:r>
          <a:endParaRPr lang="ru-RU" sz="2400" kern="1200" dirty="0">
            <a:solidFill>
              <a:schemeClr val="tx2">
                <a:lumMod val="75000"/>
              </a:schemeClr>
            </a:solidFill>
          </a:endParaRPr>
        </a:p>
      </dsp:txBody>
      <dsp:txXfrm>
        <a:off x="904119" y="357"/>
        <a:ext cx="5471651" cy="497422"/>
      </dsp:txXfrm>
    </dsp:sp>
    <dsp:sp modelId="{0627B0C7-A452-4F90-9027-B8ECB3AC18AD}">
      <dsp:nvSpPr>
        <dsp:cNvPr id="0" name=""/>
        <dsp:cNvSpPr/>
      </dsp:nvSpPr>
      <dsp:spPr>
        <a:xfrm>
          <a:off x="904119" y="497780"/>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D10AB-BFDB-46AC-99F6-70BB6DDB700D}">
      <dsp:nvSpPr>
        <dsp:cNvPr id="0" name=""/>
        <dsp:cNvSpPr/>
      </dsp:nvSpPr>
      <dsp:spPr>
        <a:xfrm>
          <a:off x="1673190" y="497780"/>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40009-80B7-4765-B1DA-DC71BC2F8F97}">
      <dsp:nvSpPr>
        <dsp:cNvPr id="0" name=""/>
        <dsp:cNvSpPr/>
      </dsp:nvSpPr>
      <dsp:spPr>
        <a:xfrm>
          <a:off x="2442869" y="497780"/>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47230-BE4A-4CAD-8E79-FEB545704A4A}">
      <dsp:nvSpPr>
        <dsp:cNvPr id="0" name=""/>
        <dsp:cNvSpPr/>
      </dsp:nvSpPr>
      <dsp:spPr>
        <a:xfrm>
          <a:off x="3211940" y="497780"/>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81B73B-78B5-456A-AE80-C53CAFBDD0AD}">
      <dsp:nvSpPr>
        <dsp:cNvPr id="0" name=""/>
        <dsp:cNvSpPr/>
      </dsp:nvSpPr>
      <dsp:spPr>
        <a:xfrm>
          <a:off x="3981619" y="497780"/>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DD4B76-E2A5-4DB9-A146-3CF1491C3E96}">
      <dsp:nvSpPr>
        <dsp:cNvPr id="0" name=""/>
        <dsp:cNvSpPr/>
      </dsp:nvSpPr>
      <dsp:spPr>
        <a:xfrm>
          <a:off x="4750690" y="497780"/>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3314EF-6AEF-4EDC-AFD4-07B9E894E24F}">
      <dsp:nvSpPr>
        <dsp:cNvPr id="0" name=""/>
        <dsp:cNvSpPr/>
      </dsp:nvSpPr>
      <dsp:spPr>
        <a:xfrm>
          <a:off x="5520369" y="497780"/>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335C7-7ADE-4551-8DDD-FC215E6C9B99}">
      <dsp:nvSpPr>
        <dsp:cNvPr id="0" name=""/>
        <dsp:cNvSpPr/>
      </dsp:nvSpPr>
      <dsp:spPr>
        <a:xfrm>
          <a:off x="904119" y="599107"/>
          <a:ext cx="5542783" cy="810615"/>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uk-UA" sz="1800" i="1" kern="1200" dirty="0" smtClean="0"/>
            <a:t>спільна діяльність студентів для реалізації навчальних завдань.</a:t>
          </a:r>
          <a:endParaRPr lang="ru-RU" sz="1800" kern="1200" dirty="0"/>
        </a:p>
      </dsp:txBody>
      <dsp:txXfrm>
        <a:off x="904119" y="599107"/>
        <a:ext cx="5542783" cy="810615"/>
      </dsp:txXfrm>
    </dsp:sp>
    <dsp:sp modelId="{686E2611-5CF5-42F8-8177-DF9A8A882F2E}">
      <dsp:nvSpPr>
        <dsp:cNvPr id="0" name=""/>
        <dsp:cNvSpPr/>
      </dsp:nvSpPr>
      <dsp:spPr>
        <a:xfrm>
          <a:off x="904119" y="1584914"/>
          <a:ext cx="5471651" cy="497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uk-UA" sz="2400" kern="1200" dirty="0" smtClean="0">
              <a:solidFill>
                <a:schemeClr val="tx2">
                  <a:lumMod val="75000"/>
                </a:schemeClr>
              </a:solidFill>
            </a:rPr>
            <a:t>Групова </a:t>
          </a:r>
          <a:endParaRPr lang="ru-RU" sz="2400" kern="1200" dirty="0">
            <a:solidFill>
              <a:schemeClr val="tx2">
                <a:lumMod val="75000"/>
              </a:schemeClr>
            </a:solidFill>
          </a:endParaRPr>
        </a:p>
      </dsp:txBody>
      <dsp:txXfrm>
        <a:off x="904119" y="1584914"/>
        <a:ext cx="5471651" cy="497422"/>
      </dsp:txXfrm>
    </dsp:sp>
    <dsp:sp modelId="{1E2B1729-33CE-4768-890A-A0384EDBACED}">
      <dsp:nvSpPr>
        <dsp:cNvPr id="0" name=""/>
        <dsp:cNvSpPr/>
      </dsp:nvSpPr>
      <dsp:spPr>
        <a:xfrm>
          <a:off x="904119" y="2082337"/>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C90BEE-64CA-422E-8609-80BB206D23E4}">
      <dsp:nvSpPr>
        <dsp:cNvPr id="0" name=""/>
        <dsp:cNvSpPr/>
      </dsp:nvSpPr>
      <dsp:spPr>
        <a:xfrm>
          <a:off x="1673190" y="2082337"/>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24EF99-3D33-47F5-A095-D9E8E7E9C1A1}">
      <dsp:nvSpPr>
        <dsp:cNvPr id="0" name=""/>
        <dsp:cNvSpPr/>
      </dsp:nvSpPr>
      <dsp:spPr>
        <a:xfrm>
          <a:off x="2442869" y="2082337"/>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C387F-4F2A-464C-8FF1-4EE5C1423045}">
      <dsp:nvSpPr>
        <dsp:cNvPr id="0" name=""/>
        <dsp:cNvSpPr/>
      </dsp:nvSpPr>
      <dsp:spPr>
        <a:xfrm>
          <a:off x="3211940" y="2082337"/>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7DF90-CC97-47B2-ACB6-89832DB4827D}">
      <dsp:nvSpPr>
        <dsp:cNvPr id="0" name=""/>
        <dsp:cNvSpPr/>
      </dsp:nvSpPr>
      <dsp:spPr>
        <a:xfrm>
          <a:off x="3981619" y="2082337"/>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3232A-D090-4AD4-B3DB-F547E7D0A1ED}">
      <dsp:nvSpPr>
        <dsp:cNvPr id="0" name=""/>
        <dsp:cNvSpPr/>
      </dsp:nvSpPr>
      <dsp:spPr>
        <a:xfrm>
          <a:off x="4750690" y="2082337"/>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DAF0A-2F26-4C5A-A136-DA3BBFE82BD3}">
      <dsp:nvSpPr>
        <dsp:cNvPr id="0" name=""/>
        <dsp:cNvSpPr/>
      </dsp:nvSpPr>
      <dsp:spPr>
        <a:xfrm>
          <a:off x="5520369" y="2082337"/>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D0896A-C4F4-429F-97D6-A14398988E65}">
      <dsp:nvSpPr>
        <dsp:cNvPr id="0" name=""/>
        <dsp:cNvSpPr/>
      </dsp:nvSpPr>
      <dsp:spPr>
        <a:xfrm>
          <a:off x="904119" y="2183663"/>
          <a:ext cx="5542783" cy="810615"/>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uk-UA" sz="1800" i="1" kern="1200" dirty="0" smtClean="0"/>
            <a:t>передбачає поділ студентів на групи для розв’язання однакових чи різних завдань.</a:t>
          </a:r>
          <a:endParaRPr lang="ru-RU" sz="1800" kern="1200" dirty="0"/>
        </a:p>
      </dsp:txBody>
      <dsp:txXfrm>
        <a:off x="904119" y="2183663"/>
        <a:ext cx="5542783" cy="810615"/>
      </dsp:txXfrm>
    </dsp:sp>
    <dsp:sp modelId="{4773F04C-8309-421B-9D21-D0FC5D0C8297}">
      <dsp:nvSpPr>
        <dsp:cNvPr id="0" name=""/>
        <dsp:cNvSpPr/>
      </dsp:nvSpPr>
      <dsp:spPr>
        <a:xfrm>
          <a:off x="904119" y="3169470"/>
          <a:ext cx="5471651" cy="497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uk-UA" sz="2400" kern="1200" dirty="0" smtClean="0">
              <a:solidFill>
                <a:schemeClr val="tx2">
                  <a:lumMod val="75000"/>
                </a:schemeClr>
              </a:solidFill>
            </a:rPr>
            <a:t>Індивідуальна</a:t>
          </a:r>
          <a:r>
            <a:rPr lang="uk-UA" sz="2400" kern="1200" dirty="0" smtClean="0"/>
            <a:t> </a:t>
          </a:r>
          <a:endParaRPr lang="ru-RU" sz="2400" kern="1200" dirty="0"/>
        </a:p>
      </dsp:txBody>
      <dsp:txXfrm>
        <a:off x="904119" y="3169470"/>
        <a:ext cx="5471651" cy="497422"/>
      </dsp:txXfrm>
    </dsp:sp>
    <dsp:sp modelId="{D364EDA7-E395-4788-9E13-818BB5058F10}">
      <dsp:nvSpPr>
        <dsp:cNvPr id="0" name=""/>
        <dsp:cNvSpPr/>
      </dsp:nvSpPr>
      <dsp:spPr>
        <a:xfrm>
          <a:off x="904119" y="3666893"/>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858ED-74AF-4E80-A4C9-76F2711458EE}">
      <dsp:nvSpPr>
        <dsp:cNvPr id="0" name=""/>
        <dsp:cNvSpPr/>
      </dsp:nvSpPr>
      <dsp:spPr>
        <a:xfrm>
          <a:off x="1673190" y="3666893"/>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DCD3C4-5282-4809-810A-04464F68A621}">
      <dsp:nvSpPr>
        <dsp:cNvPr id="0" name=""/>
        <dsp:cNvSpPr/>
      </dsp:nvSpPr>
      <dsp:spPr>
        <a:xfrm>
          <a:off x="2442869" y="3666893"/>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FE2B2-5519-4EC5-BD66-2B19CB1640CF}">
      <dsp:nvSpPr>
        <dsp:cNvPr id="0" name=""/>
        <dsp:cNvSpPr/>
      </dsp:nvSpPr>
      <dsp:spPr>
        <a:xfrm>
          <a:off x="3211940" y="3666893"/>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97C8F-CCC8-482D-8F97-15802705B487}">
      <dsp:nvSpPr>
        <dsp:cNvPr id="0" name=""/>
        <dsp:cNvSpPr/>
      </dsp:nvSpPr>
      <dsp:spPr>
        <a:xfrm>
          <a:off x="3981619" y="3666893"/>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80F47-4661-4FC4-A75D-2BD2A73CD024}">
      <dsp:nvSpPr>
        <dsp:cNvPr id="0" name=""/>
        <dsp:cNvSpPr/>
      </dsp:nvSpPr>
      <dsp:spPr>
        <a:xfrm>
          <a:off x="4750690" y="3666893"/>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B5ECE-2521-4E5B-B99F-BA99E1018408}">
      <dsp:nvSpPr>
        <dsp:cNvPr id="0" name=""/>
        <dsp:cNvSpPr/>
      </dsp:nvSpPr>
      <dsp:spPr>
        <a:xfrm>
          <a:off x="5520369" y="3666893"/>
          <a:ext cx="1280366" cy="1013268"/>
        </a:xfrm>
        <a:prstGeom prst="chevron">
          <a:avLst>
            <a:gd name="adj" fmla="val 706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D16D20-70D5-484B-8484-D57CA913F51C}">
      <dsp:nvSpPr>
        <dsp:cNvPr id="0" name=""/>
        <dsp:cNvSpPr/>
      </dsp:nvSpPr>
      <dsp:spPr>
        <a:xfrm>
          <a:off x="904119" y="3768220"/>
          <a:ext cx="5542783" cy="810615"/>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uk-UA" sz="1800" i="1" kern="1200" dirty="0" smtClean="0"/>
            <a:t>передбачає постановку перед кожним студентом спеціально  дібраного відповідно до рівня його підготовки і навчальних можливостей завдання для самостійного розв’язання.</a:t>
          </a:r>
          <a:endParaRPr lang="ru-RU" sz="1800" kern="1200" dirty="0"/>
        </a:p>
      </dsp:txBody>
      <dsp:txXfrm>
        <a:off x="904119" y="3768220"/>
        <a:ext cx="5542783" cy="810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3380D-66FF-4BE1-B9BA-F613CAF25909}">
      <dsp:nvSpPr>
        <dsp:cNvPr id="0" name=""/>
        <dsp:cNvSpPr/>
      </dsp:nvSpPr>
      <dsp:spPr>
        <a:xfrm>
          <a:off x="2808308" y="2043708"/>
          <a:ext cx="3275862" cy="2609431"/>
        </a:xfrm>
        <a:prstGeom prst="ellipse">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uk-UA" sz="3200" kern="1200" dirty="0" smtClean="0"/>
            <a:t>Ознаки класифікації лекцій</a:t>
          </a:r>
          <a:endParaRPr lang="ru-RU" sz="3200" kern="1200" dirty="0"/>
        </a:p>
      </dsp:txBody>
      <dsp:txXfrm>
        <a:off x="3288047" y="2425850"/>
        <a:ext cx="2316384" cy="1845147"/>
      </dsp:txXfrm>
    </dsp:sp>
    <dsp:sp modelId="{08568CF9-DABF-4E90-8712-7267112BA081}">
      <dsp:nvSpPr>
        <dsp:cNvPr id="0" name=""/>
        <dsp:cNvSpPr/>
      </dsp:nvSpPr>
      <dsp:spPr>
        <a:xfrm rot="12731310">
          <a:off x="2608757" y="1988393"/>
          <a:ext cx="440761" cy="596421"/>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p>
      </dsp:txBody>
      <dsp:txXfrm rot="10800000">
        <a:off x="2730823" y="2142896"/>
        <a:ext cx="308533" cy="357853"/>
      </dsp:txXfrm>
    </dsp:sp>
    <dsp:sp modelId="{F11E1E64-096A-4C3C-9391-D80757E974C1}">
      <dsp:nvSpPr>
        <dsp:cNvPr id="0" name=""/>
        <dsp:cNvSpPr/>
      </dsp:nvSpPr>
      <dsp:spPr>
        <a:xfrm>
          <a:off x="21435" y="296651"/>
          <a:ext cx="2713542" cy="2241176"/>
        </a:xfrm>
        <a:prstGeom prst="ellipse">
          <a:avLst/>
        </a:prstGeom>
        <a:solidFill>
          <a:schemeClr val="accent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uk-UA" sz="2800" kern="1200" dirty="0" smtClean="0"/>
            <a:t>Дидактична мета</a:t>
          </a:r>
          <a:endParaRPr lang="ru-RU" sz="2800" kern="1200" dirty="0"/>
        </a:p>
      </dsp:txBody>
      <dsp:txXfrm>
        <a:off x="418824" y="624864"/>
        <a:ext cx="1918764" cy="1584750"/>
      </dsp:txXfrm>
    </dsp:sp>
    <dsp:sp modelId="{DDFB2F1F-23ED-4E8C-A203-6D9B4CF1CAE0}">
      <dsp:nvSpPr>
        <dsp:cNvPr id="0" name=""/>
        <dsp:cNvSpPr/>
      </dsp:nvSpPr>
      <dsp:spPr>
        <a:xfrm rot="2044890">
          <a:off x="5821197" y="4146490"/>
          <a:ext cx="490727" cy="596421"/>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p>
      </dsp:txBody>
      <dsp:txXfrm>
        <a:off x="5833840" y="4224526"/>
        <a:ext cx="343509" cy="357853"/>
      </dsp:txXfrm>
    </dsp:sp>
    <dsp:sp modelId="{5AE4A2B4-CEED-428F-899B-D77B5DF49516}">
      <dsp:nvSpPr>
        <dsp:cNvPr id="0" name=""/>
        <dsp:cNvSpPr/>
      </dsp:nvSpPr>
      <dsp:spPr>
        <a:xfrm>
          <a:off x="6130171" y="4329100"/>
          <a:ext cx="2762308" cy="2186200"/>
        </a:xfrm>
        <a:prstGeom prst="ellipse">
          <a:avLst/>
        </a:prstGeom>
        <a:solidFill>
          <a:schemeClr val="accent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uk-UA" sz="2800" kern="1200" dirty="0" smtClean="0"/>
            <a:t>Спосіб викладу навчального матеріалу</a:t>
          </a:r>
          <a:endParaRPr lang="ru-RU" sz="2800" kern="1200" dirty="0"/>
        </a:p>
      </dsp:txBody>
      <dsp:txXfrm>
        <a:off x="6534702" y="4649262"/>
        <a:ext cx="1953246" cy="15458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CCD3B-B85E-4C60-8A31-2B4DD1DE4FCF}">
      <dsp:nvSpPr>
        <dsp:cNvPr id="0" name=""/>
        <dsp:cNvSpPr/>
      </dsp:nvSpPr>
      <dsp:spPr>
        <a:xfrm>
          <a:off x="3602012" y="2718201"/>
          <a:ext cx="1939974" cy="1939974"/>
        </a:xfrm>
        <a:prstGeom prst="ellipse">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uk-UA" sz="1700" b="1" kern="1200" dirty="0" smtClean="0"/>
            <a:t>Лекції за дидактичною метою</a:t>
          </a:r>
          <a:endParaRPr lang="ru-RU" sz="1700" b="1" kern="1200" dirty="0"/>
        </a:p>
      </dsp:txBody>
      <dsp:txXfrm>
        <a:off x="3886115" y="3002304"/>
        <a:ext cx="1371768" cy="1371768"/>
      </dsp:txXfrm>
    </dsp:sp>
    <dsp:sp modelId="{387F1B12-2584-467F-B5FF-66141BF84D62}">
      <dsp:nvSpPr>
        <dsp:cNvPr id="0" name=""/>
        <dsp:cNvSpPr/>
      </dsp:nvSpPr>
      <dsp:spPr>
        <a:xfrm rot="16200000">
          <a:off x="4366814" y="2012877"/>
          <a:ext cx="410371" cy="659591"/>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4428370" y="2206351"/>
        <a:ext cx="287260" cy="395755"/>
      </dsp:txXfrm>
    </dsp:sp>
    <dsp:sp modelId="{2FEBF689-0C5A-4CF5-A279-64909FE16DDA}">
      <dsp:nvSpPr>
        <dsp:cNvPr id="0" name=""/>
        <dsp:cNvSpPr/>
      </dsp:nvSpPr>
      <dsp:spPr>
        <a:xfrm>
          <a:off x="3602012" y="3940"/>
          <a:ext cx="1939974" cy="1939974"/>
        </a:xfrm>
        <a:prstGeom prst="ellipse">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uk-UA" sz="1700" b="1" kern="1200" dirty="0" smtClean="0"/>
            <a:t>Вступні</a:t>
          </a:r>
          <a:endParaRPr lang="ru-RU" sz="1700" b="1" kern="1200" dirty="0"/>
        </a:p>
      </dsp:txBody>
      <dsp:txXfrm>
        <a:off x="3886115" y="288043"/>
        <a:ext cx="1371768" cy="1371768"/>
      </dsp:txXfrm>
    </dsp:sp>
    <dsp:sp modelId="{0491C4C2-3E8B-4331-86AC-E0C4E46D46C4}">
      <dsp:nvSpPr>
        <dsp:cNvPr id="0" name=""/>
        <dsp:cNvSpPr/>
      </dsp:nvSpPr>
      <dsp:spPr>
        <a:xfrm rot="20520000">
          <a:off x="5646475" y="2942605"/>
          <a:ext cx="410371" cy="659591"/>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5649488" y="3093545"/>
        <a:ext cx="287260" cy="395755"/>
      </dsp:txXfrm>
    </dsp:sp>
    <dsp:sp modelId="{8EB6D8A8-FB03-4074-8DAF-8CD53FB5A08D}">
      <dsp:nvSpPr>
        <dsp:cNvPr id="0" name=""/>
        <dsp:cNvSpPr/>
      </dsp:nvSpPr>
      <dsp:spPr>
        <a:xfrm>
          <a:off x="6183427" y="1879448"/>
          <a:ext cx="1939974" cy="1939974"/>
        </a:xfrm>
        <a:prstGeom prst="ellipse">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uk-UA" sz="1700" b="1" kern="1200" dirty="0" smtClean="0"/>
            <a:t>Тематичні</a:t>
          </a:r>
          <a:endParaRPr lang="ru-RU" sz="1700" b="1" kern="1200" dirty="0"/>
        </a:p>
      </dsp:txBody>
      <dsp:txXfrm>
        <a:off x="6467530" y="2163551"/>
        <a:ext cx="1371768" cy="1371768"/>
      </dsp:txXfrm>
    </dsp:sp>
    <dsp:sp modelId="{7C8A0A61-D5AF-4A32-9C6B-6C45060D5E40}">
      <dsp:nvSpPr>
        <dsp:cNvPr id="0" name=""/>
        <dsp:cNvSpPr/>
      </dsp:nvSpPr>
      <dsp:spPr>
        <a:xfrm rot="3240000">
          <a:off x="5157688" y="4446938"/>
          <a:ext cx="410371" cy="659591"/>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5183062" y="4529057"/>
        <a:ext cx="287260" cy="395755"/>
      </dsp:txXfrm>
    </dsp:sp>
    <dsp:sp modelId="{6EB23204-0149-4450-8F25-06089EBE0887}">
      <dsp:nvSpPr>
        <dsp:cNvPr id="0" name=""/>
        <dsp:cNvSpPr/>
      </dsp:nvSpPr>
      <dsp:spPr>
        <a:xfrm>
          <a:off x="5197415" y="4914084"/>
          <a:ext cx="1939974" cy="1939974"/>
        </a:xfrm>
        <a:prstGeom prst="ellipse">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uk-UA" sz="1700" b="1" kern="1200" dirty="0" smtClean="0"/>
            <a:t>Настановні</a:t>
          </a:r>
          <a:endParaRPr lang="ru-RU" sz="1700" b="1" kern="1200" dirty="0"/>
        </a:p>
      </dsp:txBody>
      <dsp:txXfrm>
        <a:off x="5481518" y="5198187"/>
        <a:ext cx="1371768" cy="1371768"/>
      </dsp:txXfrm>
    </dsp:sp>
    <dsp:sp modelId="{C9CEC820-8FA6-4775-9AD3-692B5ADBA22A}">
      <dsp:nvSpPr>
        <dsp:cNvPr id="0" name=""/>
        <dsp:cNvSpPr/>
      </dsp:nvSpPr>
      <dsp:spPr>
        <a:xfrm rot="7560000">
          <a:off x="3575939" y="4446938"/>
          <a:ext cx="410371" cy="659591"/>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10800000">
        <a:off x="3673676" y="4529057"/>
        <a:ext cx="287260" cy="395755"/>
      </dsp:txXfrm>
    </dsp:sp>
    <dsp:sp modelId="{1B85394E-9D6D-4BEE-9205-CBA2BF1CEADF}">
      <dsp:nvSpPr>
        <dsp:cNvPr id="0" name=""/>
        <dsp:cNvSpPr/>
      </dsp:nvSpPr>
      <dsp:spPr>
        <a:xfrm>
          <a:off x="2006610" y="4914084"/>
          <a:ext cx="1939974" cy="1939974"/>
        </a:xfrm>
        <a:prstGeom prst="ellipse">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uk-UA" sz="1700" b="1" kern="1200" dirty="0" smtClean="0"/>
            <a:t>Оглядові</a:t>
          </a:r>
          <a:endParaRPr lang="ru-RU" sz="1700" b="1" kern="1200" dirty="0"/>
        </a:p>
      </dsp:txBody>
      <dsp:txXfrm>
        <a:off x="2290713" y="5198187"/>
        <a:ext cx="1371768" cy="1371768"/>
      </dsp:txXfrm>
    </dsp:sp>
    <dsp:sp modelId="{D451732F-AD94-4755-AC80-67528D39A1CC}">
      <dsp:nvSpPr>
        <dsp:cNvPr id="0" name=""/>
        <dsp:cNvSpPr/>
      </dsp:nvSpPr>
      <dsp:spPr>
        <a:xfrm rot="11880000">
          <a:off x="3087152" y="2942605"/>
          <a:ext cx="410371" cy="659591"/>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10800000">
        <a:off x="3207250" y="3093545"/>
        <a:ext cx="287260" cy="395755"/>
      </dsp:txXfrm>
    </dsp:sp>
    <dsp:sp modelId="{3F745A6F-5527-40E1-BAC8-E86131CB5A63}">
      <dsp:nvSpPr>
        <dsp:cNvPr id="0" name=""/>
        <dsp:cNvSpPr/>
      </dsp:nvSpPr>
      <dsp:spPr>
        <a:xfrm>
          <a:off x="1020597" y="1879448"/>
          <a:ext cx="1939974" cy="1939974"/>
        </a:xfrm>
        <a:prstGeom prst="ellipse">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uk-UA" sz="1700" b="1" kern="1200" dirty="0" smtClean="0"/>
            <a:t>Заключні</a:t>
          </a:r>
          <a:endParaRPr lang="ru-RU" sz="1700" b="1" kern="1200" dirty="0"/>
        </a:p>
      </dsp:txBody>
      <dsp:txXfrm>
        <a:off x="1304700" y="2163551"/>
        <a:ext cx="1371768" cy="13717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77C97-4363-4ACA-B4E1-B320A996A77D}" type="datetimeFigureOut">
              <a:rPr lang="ru-RU" smtClean="0"/>
              <a:pPr/>
              <a:t>05.01.2022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A1506F-8760-4713-A751-D0BF1B335D37}" type="slidenum">
              <a:rPr lang="ru-RU" smtClean="0"/>
              <a:pPr/>
              <a:t>‹#›</a:t>
            </a:fld>
            <a:endParaRPr lang="ru-RU"/>
          </a:p>
        </p:txBody>
      </p:sp>
    </p:spTree>
    <p:extLst>
      <p:ext uri="{BB962C8B-B14F-4D97-AF65-F5344CB8AC3E}">
        <p14:creationId xmlns:p14="http://schemas.microsoft.com/office/powerpoint/2010/main" val="17526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DA1506F-8760-4713-A751-D0BF1B335D37}" type="slidenum">
              <a:rPr lang="ru-RU" smtClean="0"/>
              <a:pPr/>
              <a:t>29</a:t>
            </a:fld>
            <a:endParaRPr lang="ru-RU"/>
          </a:p>
        </p:txBody>
      </p:sp>
    </p:spTree>
    <p:extLst>
      <p:ext uri="{BB962C8B-B14F-4D97-AF65-F5344CB8AC3E}">
        <p14:creationId xmlns:p14="http://schemas.microsoft.com/office/powerpoint/2010/main" val="3170033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C71EC6-210F-42DE-9C53-41977AD35B3D}" type="datetimeFigureOut">
              <a:rPr lang="ru-RU" smtClean="0"/>
              <a:pPr/>
              <a:t>05.01.2022</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B19B0651-EE4F-4900-A07F-96A6BFA9D0F0}"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03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14237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306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972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22931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603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0422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780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93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36284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807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21106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15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47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3398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7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05.01.2022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53580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71EC6-210F-42DE-9C53-41977AD35B3D}" type="datetimeFigureOut">
              <a:rPr lang="ru-RU" smtClean="0"/>
              <a:pPr/>
              <a:t>05.01.2022</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17737209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71600" y="836712"/>
            <a:ext cx="7416824" cy="3785652"/>
          </a:xfrm>
          <a:prstGeom prst="rect">
            <a:avLst/>
          </a:prstGeom>
          <a:solidFill>
            <a:schemeClr val="accent2">
              <a:lumMod val="40000"/>
              <a:lumOff val="60000"/>
            </a:schemeClr>
          </a:solidFill>
        </p:spPr>
        <p:txBody>
          <a:bodyPr wrap="square" rtlCol="0">
            <a:spAutoFit/>
          </a:bodyPr>
          <a:lstStyle/>
          <a:p>
            <a:pPr indent="-1905" algn="ctr">
              <a:lnSpc>
                <a:spcPct val="150000"/>
              </a:lnSpc>
              <a:spcAft>
                <a:spcPts val="0"/>
              </a:spcAft>
            </a:pPr>
            <a:endParaRPr lang="uk-UA" sz="3200" dirty="0" smtClean="0">
              <a:solidFill>
                <a:srgbClr val="000000"/>
              </a:solidFill>
              <a:latin typeface="Times New Roman"/>
              <a:ea typeface="Calibri"/>
            </a:endParaRPr>
          </a:p>
          <a:p>
            <a:pPr indent="-1905" algn="ctr">
              <a:lnSpc>
                <a:spcPct val="150000"/>
              </a:lnSpc>
              <a:spcAft>
                <a:spcPts val="0"/>
              </a:spcAft>
            </a:pPr>
            <a:endParaRPr lang="uk-UA" sz="3200" dirty="0">
              <a:solidFill>
                <a:srgbClr val="000000"/>
              </a:solidFill>
              <a:latin typeface="Times New Roman"/>
              <a:ea typeface="Calibri"/>
            </a:endParaRPr>
          </a:p>
          <a:p>
            <a:pPr indent="-1905" algn="ctr">
              <a:lnSpc>
                <a:spcPct val="150000"/>
              </a:lnSpc>
              <a:spcAft>
                <a:spcPts val="0"/>
              </a:spcAft>
            </a:pPr>
            <a:r>
              <a:rPr lang="uk-UA" sz="3200" b="1" dirty="0" smtClean="0">
                <a:solidFill>
                  <a:srgbClr val="000000"/>
                </a:solidFill>
                <a:latin typeface="Times New Roman"/>
                <a:ea typeface="Calibri"/>
              </a:rPr>
              <a:t>Зміст </a:t>
            </a:r>
            <a:r>
              <a:rPr lang="uk-UA" sz="3200" b="1" dirty="0">
                <a:solidFill>
                  <a:srgbClr val="000000"/>
                </a:solidFill>
                <a:latin typeface="Times New Roman"/>
                <a:ea typeface="Calibri"/>
              </a:rPr>
              <a:t>освіти у вищій школі та способи його реалізації. Форми та методи організації навчання у вищій школі</a:t>
            </a:r>
            <a:endParaRPr lang="uk-UA" sz="2800" b="1" dirty="0">
              <a:solidFill>
                <a:srgbClr val="000000"/>
              </a:solidFill>
              <a:effectLst/>
              <a:latin typeface="Times New Roman"/>
              <a:ea typeface="Calibri"/>
            </a:endParaRPr>
          </a:p>
        </p:txBody>
      </p:sp>
      <p:sp>
        <p:nvSpPr>
          <p:cNvPr id="9" name="Подзаголовок 2"/>
          <p:cNvSpPr txBox="1">
            <a:spLocks/>
          </p:cNvSpPr>
          <p:nvPr/>
        </p:nvSpPr>
        <p:spPr>
          <a:xfrm>
            <a:off x="-26477" y="3800969"/>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ru-RU" sz="3600" b="1" dirty="0" smtClean="0">
                <a:solidFill>
                  <a:srgbClr val="002060"/>
                </a:solidFill>
                <a:latin typeface="Monotype Corsiva" pitchFamily="66" charset="0"/>
              </a:rPr>
              <a:t>. </a:t>
            </a:r>
            <a:endParaRPr lang="ru-RU" sz="3600" b="1" dirty="0">
              <a:solidFill>
                <a:srgbClr val="002060"/>
              </a:solidFill>
              <a:latin typeface="Monotype Corsiva" pitchFamily="66" charset="0"/>
            </a:endParaRPr>
          </a:p>
        </p:txBody>
      </p:sp>
    </p:spTree>
    <p:extLst>
      <p:ext uri="{BB962C8B-B14F-4D97-AF65-F5344CB8AC3E}">
        <p14:creationId xmlns:p14="http://schemas.microsoft.com/office/powerpoint/2010/main" val="457112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97308311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18045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915224" y="2420887"/>
            <a:ext cx="7056784" cy="4144823"/>
          </a:xfrm>
        </p:spPr>
        <p:txBody>
          <a:bodyPr>
            <a:normAutofit/>
          </a:bodyPr>
          <a:lstStyle/>
          <a:p>
            <a:pPr algn="just">
              <a:buFont typeface="Wingdings" pitchFamily="2" charset="2"/>
              <a:buChar char="q"/>
            </a:pPr>
            <a:r>
              <a:rPr lang="uk-UA" dirty="0" smtClean="0">
                <a:solidFill>
                  <a:schemeClr val="accent1">
                    <a:lumMod val="50000"/>
                  </a:schemeClr>
                </a:solidFill>
              </a:rPr>
              <a:t>розвиток </a:t>
            </a:r>
            <a:r>
              <a:rPr lang="uk-UA" dirty="0">
                <a:solidFill>
                  <a:schemeClr val="accent1">
                    <a:lumMod val="50000"/>
                  </a:schemeClr>
                </a:solidFill>
              </a:rPr>
              <a:t>у студентів прагнення до досліджень у галузі медицини та накопичення досвіду цієї роботи; </a:t>
            </a:r>
            <a:endParaRPr lang="uk-UA" dirty="0" smtClean="0">
              <a:solidFill>
                <a:schemeClr val="accent1">
                  <a:lumMod val="50000"/>
                </a:schemeClr>
              </a:solidFill>
            </a:endParaRPr>
          </a:p>
          <a:p>
            <a:pPr algn="just">
              <a:buFont typeface="Wingdings" pitchFamily="2" charset="2"/>
              <a:buChar char="q"/>
            </a:pPr>
            <a:r>
              <a:rPr lang="uk-UA" dirty="0" smtClean="0">
                <a:solidFill>
                  <a:schemeClr val="accent1">
                    <a:lumMod val="50000"/>
                  </a:schemeClr>
                </a:solidFill>
              </a:rPr>
              <a:t>розвиток </a:t>
            </a:r>
            <a:r>
              <a:rPr lang="uk-UA" dirty="0">
                <a:solidFill>
                  <a:schemeClr val="accent1">
                    <a:lumMod val="50000"/>
                  </a:schemeClr>
                </a:solidFill>
              </a:rPr>
              <a:t>у майбутніх спеціалістів наукового мислення та формування дослідницьких умінь та навичок; </a:t>
            </a:r>
            <a:endParaRPr lang="uk-UA" dirty="0" smtClean="0">
              <a:solidFill>
                <a:schemeClr val="accent1">
                  <a:lumMod val="50000"/>
                </a:schemeClr>
              </a:solidFill>
            </a:endParaRPr>
          </a:p>
          <a:p>
            <a:pPr algn="just">
              <a:buFont typeface="Wingdings" pitchFamily="2" charset="2"/>
              <a:buChar char="q"/>
            </a:pPr>
            <a:r>
              <a:rPr lang="uk-UA" dirty="0" smtClean="0">
                <a:solidFill>
                  <a:schemeClr val="accent1">
                    <a:lumMod val="50000"/>
                  </a:schemeClr>
                </a:solidFill>
              </a:rPr>
              <a:t>виховання </a:t>
            </a:r>
            <a:r>
              <a:rPr lang="uk-UA" dirty="0">
                <a:solidFill>
                  <a:schemeClr val="accent1">
                    <a:lumMod val="50000"/>
                  </a:schemeClr>
                </a:solidFill>
              </a:rPr>
              <a:t>потреби постійно вдосконалювати свої знання, поширювати науковий кругозір та наукову ерудицію.</a:t>
            </a:r>
            <a:endParaRPr lang="ru-RU" dirty="0">
              <a:solidFill>
                <a:schemeClr val="accent1">
                  <a:lumMod val="50000"/>
                </a:schemeClr>
              </a:solidFill>
            </a:endParaRPr>
          </a:p>
          <a:p>
            <a:endParaRPr lang="ru-RU" dirty="0"/>
          </a:p>
        </p:txBody>
      </p:sp>
      <p:sp>
        <p:nvSpPr>
          <p:cNvPr id="4" name="TextBox 3"/>
          <p:cNvSpPr txBox="1"/>
          <p:nvPr/>
        </p:nvSpPr>
        <p:spPr>
          <a:xfrm>
            <a:off x="971600" y="1052736"/>
            <a:ext cx="7056784" cy="584775"/>
          </a:xfrm>
          <a:prstGeom prst="rect">
            <a:avLst/>
          </a:prstGeom>
          <a:solidFill>
            <a:schemeClr val="accent2">
              <a:lumMod val="40000"/>
              <a:lumOff val="60000"/>
            </a:schemeClr>
          </a:solidFill>
        </p:spPr>
        <p:txBody>
          <a:bodyPr wrap="square" rtlCol="0">
            <a:spAutoFit/>
          </a:bodyPr>
          <a:lstStyle/>
          <a:p>
            <a:r>
              <a:rPr lang="uk-UA" sz="3200" b="1" u="sng" dirty="0" smtClean="0">
                <a:solidFill>
                  <a:schemeClr val="accent1">
                    <a:lumMod val="75000"/>
                  </a:schemeClr>
                </a:solidFill>
                <a:latin typeface="Monotype Corsiva" pitchFamily="66" charset="0"/>
              </a:rPr>
              <a:t>Завдання науково-дослідницької діяльності</a:t>
            </a:r>
            <a:endParaRPr lang="ru-RU" sz="3200" b="1" u="sng" dirty="0">
              <a:solidFill>
                <a:schemeClr val="accent1">
                  <a:lumMod val="75000"/>
                </a:schemeClr>
              </a:solidFill>
              <a:latin typeface="Monotype Corsiva" pitchFamily="66" charset="0"/>
            </a:endParaRPr>
          </a:p>
        </p:txBody>
      </p:sp>
    </p:spTree>
    <p:extLst>
      <p:ext uri="{BB962C8B-B14F-4D97-AF65-F5344CB8AC3E}">
        <p14:creationId xmlns:p14="http://schemas.microsoft.com/office/powerpoint/2010/main" val="36465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99592" y="548680"/>
            <a:ext cx="7931224" cy="6120680"/>
          </a:xfrm>
        </p:spPr>
        <p:txBody>
          <a:bodyPr>
            <a:normAutofit lnSpcReduction="10000"/>
          </a:bodyPr>
          <a:lstStyle/>
          <a:p>
            <a:pPr lvl="0">
              <a:buFont typeface="Wingdings" pitchFamily="2" charset="2"/>
              <a:buChar char="Ø"/>
            </a:pPr>
            <a:r>
              <a:rPr lang="uk-UA" dirty="0" smtClean="0"/>
              <a:t>збір </a:t>
            </a:r>
            <a:r>
              <a:rPr lang="uk-UA" dirty="0"/>
              <a:t>дослідницького та експериментального матеріалу при підготовці до семінарських та практичних занять, спецсемінарів і спецкурсів з дисциплін;</a:t>
            </a:r>
            <a:endParaRPr lang="ru-RU" dirty="0"/>
          </a:p>
          <a:p>
            <a:pPr lvl="0">
              <a:buFont typeface="Wingdings" pitchFamily="2" charset="2"/>
              <a:buChar char="Ø"/>
            </a:pPr>
            <a:r>
              <a:rPr lang="uk-UA" dirty="0"/>
              <a:t>накопичення досвіду вивчення та критичного аналізу наукової літератури;</a:t>
            </a:r>
            <a:endParaRPr lang="ru-RU" dirty="0"/>
          </a:p>
          <a:p>
            <a:pPr lvl="0">
              <a:buFont typeface="Wingdings" pitchFamily="2" charset="2"/>
              <a:buChar char="Ø"/>
            </a:pPr>
            <a:r>
              <a:rPr lang="uk-UA" dirty="0"/>
              <a:t>експериментальна робота під час підготовки рефератів, наукових проектів;</a:t>
            </a:r>
            <a:endParaRPr lang="ru-RU" dirty="0"/>
          </a:p>
          <a:p>
            <a:pPr lvl="0">
              <a:buFont typeface="Wingdings" pitchFamily="2" charset="2"/>
              <a:buChar char="Ø"/>
            </a:pPr>
            <a:r>
              <a:rPr lang="uk-UA" dirty="0"/>
              <a:t>виконання домашніх завдань з елементами творчого пошуку;</a:t>
            </a:r>
            <a:endParaRPr lang="ru-RU" dirty="0"/>
          </a:p>
          <a:p>
            <a:pPr lvl="0">
              <a:buFont typeface="Wingdings" pitchFamily="2" charset="2"/>
              <a:buChar char="Ø"/>
            </a:pPr>
            <a:r>
              <a:rPr lang="uk-UA" dirty="0"/>
              <a:t> дослідження, пов’язані з практикою: виконання індивідуальних методичних завдань; вивчення досвіду роботи працівників сфери охорони </a:t>
            </a:r>
            <a:r>
              <a:rPr lang="uk-UA" dirty="0" smtClean="0"/>
              <a:t>здоров’я;</a:t>
            </a:r>
            <a:endParaRPr lang="ru-RU" dirty="0"/>
          </a:p>
          <a:p>
            <a:pPr lvl="0">
              <a:buFont typeface="Wingdings" pitchFamily="2" charset="2"/>
              <a:buChar char="Ø"/>
            </a:pPr>
            <a:r>
              <a:rPr lang="uk-UA" dirty="0"/>
              <a:t>науково-дослідна та творча робота студентів у позааудиторний час: участь у наукових гуртках і товариствах.</a:t>
            </a:r>
            <a:endParaRPr lang="ru-RU" dirty="0"/>
          </a:p>
          <a:p>
            <a:endParaRPr lang="ru-RU" dirty="0"/>
          </a:p>
        </p:txBody>
      </p:sp>
      <p:sp>
        <p:nvSpPr>
          <p:cNvPr id="4" name="TextBox 3"/>
          <p:cNvSpPr txBox="1"/>
          <p:nvPr/>
        </p:nvSpPr>
        <p:spPr>
          <a:xfrm>
            <a:off x="844784" y="275792"/>
            <a:ext cx="6840760" cy="523220"/>
          </a:xfrm>
          <a:prstGeom prst="rect">
            <a:avLst/>
          </a:prstGeom>
          <a:noFill/>
        </p:spPr>
        <p:txBody>
          <a:bodyPr wrap="square" rtlCol="0">
            <a:spAutoFit/>
          </a:bodyPr>
          <a:lstStyle/>
          <a:p>
            <a:r>
              <a:rPr lang="uk-UA" sz="2800" dirty="0" smtClean="0">
                <a:solidFill>
                  <a:schemeClr val="bg1"/>
                </a:solidFill>
                <a:latin typeface="Monotype Corsiva" pitchFamily="66" charset="0"/>
              </a:rPr>
              <a:t>Види </a:t>
            </a:r>
            <a:r>
              <a:rPr lang="uk-UA" sz="2800" dirty="0">
                <a:solidFill>
                  <a:schemeClr val="bg1"/>
                </a:solidFill>
                <a:latin typeface="Monotype Corsiva" pitchFamily="66" charset="0"/>
              </a:rPr>
              <a:t>науково-дослідної роботи студентів</a:t>
            </a:r>
            <a:endParaRPr lang="ru-RU" sz="2800" dirty="0">
              <a:solidFill>
                <a:schemeClr val="bg1"/>
              </a:solidFill>
              <a:latin typeface="Monotype Corsiva" pitchFamily="66" charset="0"/>
            </a:endParaRPr>
          </a:p>
        </p:txBody>
      </p:sp>
    </p:spTree>
    <p:extLst>
      <p:ext uri="{BB962C8B-B14F-4D97-AF65-F5344CB8AC3E}">
        <p14:creationId xmlns:p14="http://schemas.microsoft.com/office/powerpoint/2010/main" val="115691506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Horizontal)">
                                      <p:cBhvr>
                                        <p:cTn id="10" dur="500"/>
                                        <p:tgtEl>
                                          <p:spTgt spid="3">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Horizontal)">
                                      <p:cBhvr>
                                        <p:cTn id="13" dur="500"/>
                                        <p:tgtEl>
                                          <p:spTgt spid="3">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Horizontal)">
                                      <p:cBhvr>
                                        <p:cTn id="16" dur="500"/>
                                        <p:tgtEl>
                                          <p:spTgt spid="3">
                                            <p:txEl>
                                              <p:pRg st="3" end="3"/>
                                            </p:txEl>
                                          </p:spTgt>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Horizontal)">
                                      <p:cBhvr>
                                        <p:cTn id="19" dur="500"/>
                                        <p:tgtEl>
                                          <p:spTgt spid="3">
                                            <p:txEl>
                                              <p:pRg st="4" end="4"/>
                                            </p:txEl>
                                          </p:spTgt>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543542837"/>
              </p:ext>
            </p:extLst>
          </p:nvPr>
        </p:nvGraphicFramePr>
        <p:xfrm>
          <a:off x="467544" y="1844824"/>
          <a:ext cx="784887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55576" y="548680"/>
            <a:ext cx="7560840" cy="1323439"/>
          </a:xfrm>
          <a:prstGeom prst="rect">
            <a:avLst/>
          </a:prstGeom>
          <a:solidFill>
            <a:schemeClr val="accent2">
              <a:lumMod val="40000"/>
              <a:lumOff val="60000"/>
            </a:schemeClr>
          </a:solidFill>
        </p:spPr>
        <p:txBody>
          <a:bodyPr wrap="square" rtlCol="0">
            <a:spAutoFit/>
          </a:bodyPr>
          <a:lstStyle/>
          <a:p>
            <a:pPr algn="ctr"/>
            <a:r>
              <a:rPr lang="uk-UA" sz="4000" b="1" dirty="0" smtClean="0">
                <a:solidFill>
                  <a:srgbClr val="002060"/>
                </a:solidFill>
                <a:latin typeface="Monotype Corsiva" pitchFamily="66" charset="0"/>
              </a:rPr>
              <a:t>Методи науково-дослідної </a:t>
            </a:r>
            <a:r>
              <a:rPr lang="uk-UA" sz="4000" b="1" dirty="0">
                <a:solidFill>
                  <a:srgbClr val="002060"/>
                </a:solidFill>
                <a:latin typeface="Monotype Corsiva" pitchFamily="66" charset="0"/>
              </a:rPr>
              <a:t>роботи </a:t>
            </a:r>
            <a:r>
              <a:rPr lang="uk-UA" sz="4000" b="1" dirty="0" smtClean="0">
                <a:solidFill>
                  <a:srgbClr val="002060"/>
                </a:solidFill>
                <a:latin typeface="Monotype Corsiva" pitchFamily="66" charset="0"/>
              </a:rPr>
              <a:t>студентів</a:t>
            </a:r>
            <a:endParaRPr lang="ru-RU" sz="4000" b="1" dirty="0">
              <a:solidFill>
                <a:srgbClr val="002060"/>
              </a:solidFill>
            </a:endParaRPr>
          </a:p>
        </p:txBody>
      </p:sp>
    </p:spTree>
    <p:extLst>
      <p:ext uri="{BB962C8B-B14F-4D97-AF65-F5344CB8AC3E}">
        <p14:creationId xmlns:p14="http://schemas.microsoft.com/office/powerpoint/2010/main" val="4191422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1" presetClass="entr" presetSubtype="3"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3)">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27584" y="1832050"/>
            <a:ext cx="7488832" cy="3541166"/>
          </a:xfrm>
        </p:spPr>
        <p:txBody>
          <a:bodyPr>
            <a:normAutofit fontScale="85000" lnSpcReduction="20000"/>
          </a:bodyPr>
          <a:lstStyle/>
          <a:p>
            <a:r>
              <a:rPr lang="uk-UA" b="1" i="1" dirty="0" smtClean="0">
                <a:latin typeface="Times New Roman" pitchFamily="18" charset="0"/>
                <a:cs typeface="Times New Roman" pitchFamily="18" charset="0"/>
              </a:rPr>
              <a:t>конспект </a:t>
            </a:r>
            <a:r>
              <a:rPr lang="uk-UA" b="1" i="1" dirty="0">
                <a:latin typeface="Times New Roman" pitchFamily="18" charset="0"/>
                <a:cs typeface="Times New Roman" pitchFamily="18" charset="0"/>
              </a:rPr>
              <a:t>із теми (</a:t>
            </a:r>
            <a:r>
              <a:rPr lang="uk-UA" dirty="0">
                <a:latin typeface="Times New Roman" pitchFamily="18" charset="0"/>
                <a:cs typeface="Times New Roman" pitchFamily="18" charset="0"/>
              </a:rPr>
              <a:t>модуля) за заданим планом або планом, який студент розробив самостійно;</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a:t>
            </a:r>
            <a:r>
              <a:rPr lang="uk-UA" b="1" i="1" dirty="0">
                <a:latin typeface="Times New Roman" pitchFamily="18" charset="0"/>
                <a:cs typeface="Times New Roman" pitchFamily="18" charset="0"/>
              </a:rPr>
              <a:t>реферат</a:t>
            </a:r>
            <a:r>
              <a:rPr lang="uk-UA" dirty="0">
                <a:latin typeface="Times New Roman" pitchFamily="18" charset="0"/>
                <a:cs typeface="Times New Roman" pitchFamily="18" charset="0"/>
              </a:rPr>
              <a:t> з теми (модуля) або вузької проблематики; </a:t>
            </a:r>
            <a:endParaRPr lang="ru-RU" dirty="0">
              <a:latin typeface="Times New Roman" pitchFamily="18" charset="0"/>
              <a:cs typeface="Times New Roman" pitchFamily="18" charset="0"/>
            </a:endParaRPr>
          </a:p>
          <a:p>
            <a:r>
              <a:rPr lang="uk-UA" b="1" i="1" dirty="0">
                <a:latin typeface="Times New Roman" pitchFamily="18" charset="0"/>
                <a:cs typeface="Times New Roman" pitchFamily="18" charset="0"/>
              </a:rPr>
              <a:t>розв’язування та складання практичних </a:t>
            </a:r>
            <a:r>
              <a:rPr lang="uk-UA" b="1" i="1" dirty="0" smtClean="0">
                <a:latin typeface="Times New Roman" pitchFamily="18" charset="0"/>
                <a:cs typeface="Times New Roman" pitchFamily="18" charset="0"/>
              </a:rPr>
              <a:t>завдань</a:t>
            </a:r>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різного рівня з теми (модуля) або курсу; </a:t>
            </a:r>
            <a:endParaRPr lang="ru-RU" dirty="0">
              <a:latin typeface="Times New Roman" pitchFamily="18" charset="0"/>
              <a:cs typeface="Times New Roman" pitchFamily="18" charset="0"/>
            </a:endParaRPr>
          </a:p>
          <a:p>
            <a:r>
              <a:rPr lang="uk-UA" b="1" i="1" dirty="0">
                <a:latin typeface="Times New Roman" pitchFamily="18" charset="0"/>
                <a:cs typeface="Times New Roman" pitchFamily="18" charset="0"/>
              </a:rPr>
              <a:t>розроблення теоретичних або прикладних</a:t>
            </a:r>
            <a:r>
              <a:rPr lang="uk-UA" dirty="0">
                <a:latin typeface="Times New Roman" pitchFamily="18" charset="0"/>
                <a:cs typeface="Times New Roman" pitchFamily="18" charset="0"/>
              </a:rPr>
              <a:t> (діючих) функціональних моделей явищ, процесів, конструкцій тощо; </a:t>
            </a:r>
            <a:endParaRPr lang="ru-RU" dirty="0">
              <a:latin typeface="Times New Roman" pitchFamily="18" charset="0"/>
              <a:cs typeface="Times New Roman" pitchFamily="18" charset="0"/>
            </a:endParaRPr>
          </a:p>
          <a:p>
            <a:r>
              <a:rPr lang="uk-UA" b="1" i="1" dirty="0">
                <a:latin typeface="Times New Roman" pitchFamily="18" charset="0"/>
                <a:cs typeface="Times New Roman" pitchFamily="18" charset="0"/>
              </a:rPr>
              <a:t>комплексний опис</a:t>
            </a:r>
            <a:r>
              <a:rPr lang="uk-UA" dirty="0">
                <a:latin typeface="Times New Roman" pitchFamily="18" charset="0"/>
                <a:cs typeface="Times New Roman" pitchFamily="18" charset="0"/>
              </a:rPr>
              <a:t> будови, властивостей, функцій, явищ, об’єктів, конструкцій тощо; </a:t>
            </a:r>
            <a:endParaRPr lang="ru-RU" dirty="0">
              <a:latin typeface="Times New Roman" pitchFamily="18" charset="0"/>
              <a:cs typeface="Times New Roman" pitchFamily="18" charset="0"/>
            </a:endParaRPr>
          </a:p>
          <a:p>
            <a:r>
              <a:rPr lang="uk-UA" b="1" i="1" dirty="0">
                <a:latin typeface="Times New Roman" pitchFamily="18" charset="0"/>
                <a:cs typeface="Times New Roman" pitchFamily="18" charset="0"/>
              </a:rPr>
              <a:t>анотація</a:t>
            </a:r>
            <a:r>
              <a:rPr lang="uk-UA" dirty="0">
                <a:latin typeface="Times New Roman" pitchFamily="18" charset="0"/>
                <a:cs typeface="Times New Roman" pitchFamily="18" charset="0"/>
              </a:rPr>
              <a:t> прочитаної додаткової літератури з курсу, бібліографічний опис тощо.</a:t>
            </a:r>
            <a:endParaRPr lang="ru-RU" dirty="0">
              <a:latin typeface="Times New Roman" pitchFamily="18" charset="0"/>
              <a:cs typeface="Times New Roman" pitchFamily="18" charset="0"/>
            </a:endParaRPr>
          </a:p>
          <a:p>
            <a:endParaRPr lang="ru-RU" dirty="0"/>
          </a:p>
        </p:txBody>
      </p:sp>
      <p:sp>
        <p:nvSpPr>
          <p:cNvPr id="4" name="TextBox 3"/>
          <p:cNvSpPr txBox="1"/>
          <p:nvPr/>
        </p:nvSpPr>
        <p:spPr>
          <a:xfrm>
            <a:off x="827584" y="908720"/>
            <a:ext cx="7632848" cy="923330"/>
          </a:xfrm>
          <a:prstGeom prst="rect">
            <a:avLst/>
          </a:prstGeom>
          <a:solidFill>
            <a:schemeClr val="accent2">
              <a:lumMod val="40000"/>
              <a:lumOff val="60000"/>
            </a:schemeClr>
          </a:solidFill>
        </p:spPr>
        <p:txBody>
          <a:bodyPr wrap="square" rtlCol="0">
            <a:spAutoFit/>
          </a:bodyPr>
          <a:lstStyle/>
          <a:p>
            <a:pPr lvl="0"/>
            <a:r>
              <a:rPr lang="uk-UA" sz="3600" b="1" i="1" dirty="0" smtClean="0">
                <a:latin typeface="Monotype Corsiva" pitchFamily="66" charset="0"/>
              </a:rPr>
              <a:t>Індивідуальні навчально-дослідні завдання</a:t>
            </a:r>
            <a:r>
              <a:rPr lang="uk-UA" sz="3600" b="1" dirty="0" smtClean="0">
                <a:latin typeface="Monotype Corsiva" pitchFamily="66" charset="0"/>
              </a:rPr>
              <a:t> </a:t>
            </a:r>
            <a:endParaRPr lang="ru-RU" sz="3600" b="1" dirty="0">
              <a:latin typeface="Monotype Corsiva" pitchFamily="66" charset="0"/>
            </a:endParaRPr>
          </a:p>
          <a:p>
            <a:endParaRPr lang="ru-RU" b="1" dirty="0"/>
          </a:p>
        </p:txBody>
      </p:sp>
    </p:spTree>
    <p:extLst>
      <p:ext uri="{BB962C8B-B14F-4D97-AF65-F5344CB8AC3E}">
        <p14:creationId xmlns:p14="http://schemas.microsoft.com/office/powerpoint/2010/main" val="34459852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9"/>
            <a:ext cx="6859984" cy="1008111"/>
          </a:xfrm>
          <a:solidFill>
            <a:schemeClr val="accent2">
              <a:lumMod val="40000"/>
              <a:lumOff val="60000"/>
            </a:schemeClr>
          </a:solidFill>
        </p:spPr>
        <p:txBody>
          <a:bodyPr>
            <a:normAutofit/>
          </a:bodyPr>
          <a:lstStyle/>
          <a:p>
            <a:r>
              <a:rPr lang="uk-UA" sz="2800" b="1" i="1" dirty="0">
                <a:solidFill>
                  <a:schemeClr val="tx1">
                    <a:lumMod val="65000"/>
                    <a:lumOff val="35000"/>
                  </a:schemeClr>
                </a:solidFill>
              </a:rPr>
              <a:t>Методи і форми </a:t>
            </a:r>
            <a:r>
              <a:rPr lang="uk-UA" sz="2800" b="1" i="1" dirty="0" smtClean="0">
                <a:solidFill>
                  <a:schemeClr val="tx1">
                    <a:lumMod val="65000"/>
                    <a:lumOff val="35000"/>
                  </a:schemeClr>
                </a:solidFill>
              </a:rPr>
              <a:t>позааудиторної</a:t>
            </a:r>
            <a:r>
              <a:rPr lang="uk-UA" sz="2800" dirty="0" smtClean="0">
                <a:solidFill>
                  <a:schemeClr val="tx1">
                    <a:lumMod val="65000"/>
                    <a:lumOff val="35000"/>
                  </a:schemeClr>
                </a:solidFill>
              </a:rPr>
              <a:t> </a:t>
            </a:r>
            <a:r>
              <a:rPr lang="uk-UA" sz="2800" b="1" i="1" dirty="0">
                <a:solidFill>
                  <a:schemeClr val="tx1">
                    <a:lumMod val="65000"/>
                    <a:lumOff val="35000"/>
                  </a:schemeClr>
                </a:solidFill>
              </a:rPr>
              <a:t>науково-дослідницької діяльності</a:t>
            </a:r>
            <a:r>
              <a:rPr lang="uk-UA" sz="2800" dirty="0">
                <a:solidFill>
                  <a:schemeClr val="tx1">
                    <a:lumMod val="65000"/>
                    <a:lumOff val="35000"/>
                  </a:schemeClr>
                </a:solidFill>
              </a:rPr>
              <a:t> </a:t>
            </a:r>
            <a:endParaRPr lang="ru-RU" sz="2800" dirty="0">
              <a:solidFill>
                <a:schemeClr val="tx1">
                  <a:lumMod val="65000"/>
                  <a:lumOff val="35000"/>
                </a:schemeClr>
              </a:solidFill>
            </a:endParaRPr>
          </a:p>
        </p:txBody>
      </p:sp>
      <p:sp>
        <p:nvSpPr>
          <p:cNvPr id="3" name="Объект 2"/>
          <p:cNvSpPr>
            <a:spLocks noGrp="1"/>
          </p:cNvSpPr>
          <p:nvPr>
            <p:ph idx="1"/>
          </p:nvPr>
        </p:nvSpPr>
        <p:spPr>
          <a:xfrm>
            <a:off x="755576" y="1916832"/>
            <a:ext cx="6192688" cy="4176464"/>
          </a:xfrm>
        </p:spPr>
        <p:txBody>
          <a:bodyPr>
            <a:normAutofit fontScale="77500" lnSpcReduction="20000"/>
          </a:bodyPr>
          <a:lstStyle/>
          <a:p>
            <a:pPr marL="514350" indent="-514350" algn="ctr">
              <a:buAutoNum type="arabicPeriod"/>
            </a:pPr>
            <a:r>
              <a:rPr lang="uk-UA" b="1" i="1" dirty="0" smtClean="0">
                <a:solidFill>
                  <a:schemeClr val="tx1">
                    <a:lumMod val="75000"/>
                    <a:lumOff val="25000"/>
                  </a:schemeClr>
                </a:solidFill>
                <a:latin typeface="Times New Roman" pitchFamily="18" charset="0"/>
                <a:cs typeface="Times New Roman" pitchFamily="18" charset="0"/>
              </a:rPr>
              <a:t>Предметний </a:t>
            </a:r>
            <a:r>
              <a:rPr lang="uk-UA" b="1" i="1" dirty="0">
                <a:solidFill>
                  <a:schemeClr val="tx1">
                    <a:lumMod val="75000"/>
                    <a:lumOff val="25000"/>
                  </a:schemeClr>
                </a:solidFill>
                <a:latin typeface="Times New Roman" pitchFamily="18" charset="0"/>
                <a:cs typeface="Times New Roman" pitchFamily="18" charset="0"/>
              </a:rPr>
              <a:t>науковий гурток</a:t>
            </a:r>
            <a:r>
              <a:rPr lang="uk-UA" dirty="0">
                <a:solidFill>
                  <a:schemeClr val="tx1">
                    <a:lumMod val="75000"/>
                    <a:lumOff val="25000"/>
                  </a:schemeClr>
                </a:solidFill>
                <a:latin typeface="Times New Roman" pitchFamily="18" charset="0"/>
                <a:cs typeface="Times New Roman" pitchFamily="18" charset="0"/>
              </a:rPr>
              <a:t> </a:t>
            </a:r>
            <a:endParaRPr lang="uk-UA" dirty="0" smtClean="0">
              <a:solidFill>
                <a:schemeClr val="tx1">
                  <a:lumMod val="75000"/>
                  <a:lumOff val="25000"/>
                </a:schemeClr>
              </a:solidFill>
              <a:latin typeface="Times New Roman" pitchFamily="18" charset="0"/>
              <a:cs typeface="Times New Roman" pitchFamily="18" charset="0"/>
            </a:endParaRPr>
          </a:p>
          <a:p>
            <a:pPr marL="0" indent="0" algn="just">
              <a:buNone/>
            </a:pPr>
            <a:r>
              <a:rPr lang="uk-UA" b="1" dirty="0" smtClean="0">
                <a:solidFill>
                  <a:schemeClr val="tx1">
                    <a:lumMod val="75000"/>
                    <a:lumOff val="25000"/>
                  </a:schemeClr>
                </a:solidFill>
                <a:latin typeface="Times New Roman" pitchFamily="18" charset="0"/>
                <a:cs typeface="Times New Roman" pitchFamily="18" charset="0"/>
              </a:rPr>
              <a:t>Склад гуртка</a:t>
            </a:r>
            <a:r>
              <a:rPr lang="uk-UA" dirty="0" smtClean="0">
                <a:solidFill>
                  <a:schemeClr val="tx1">
                    <a:lumMod val="75000"/>
                    <a:lumOff val="25000"/>
                  </a:schemeClr>
                </a:solidFill>
                <a:latin typeface="Times New Roman" pitchFamily="18" charset="0"/>
                <a:cs typeface="Times New Roman" pitchFamily="18" charset="0"/>
              </a:rPr>
              <a:t>: </a:t>
            </a:r>
            <a:r>
              <a:rPr lang="uk-UA" dirty="0" smtClean="0">
                <a:solidFill>
                  <a:schemeClr val="tx1">
                    <a:lumMod val="85000"/>
                    <a:lumOff val="15000"/>
                  </a:schemeClr>
                </a:solidFill>
                <a:latin typeface="Times New Roman" pitchFamily="18" charset="0"/>
                <a:cs typeface="Times New Roman" pitchFamily="18" charset="0"/>
              </a:rPr>
              <a:t>студенти </a:t>
            </a:r>
            <a:r>
              <a:rPr lang="uk-UA" dirty="0">
                <a:solidFill>
                  <a:schemeClr val="tx1">
                    <a:lumMod val="85000"/>
                    <a:lumOff val="15000"/>
                  </a:schemeClr>
                </a:solidFill>
                <a:latin typeface="Times New Roman" pitchFamily="18" charset="0"/>
                <a:cs typeface="Times New Roman" pitchFamily="18" charset="0"/>
              </a:rPr>
              <a:t>групи, курсу, факультету, всього навчального </a:t>
            </a:r>
            <a:r>
              <a:rPr lang="uk-UA" dirty="0">
                <a:solidFill>
                  <a:schemeClr val="tx1">
                    <a:lumMod val="75000"/>
                    <a:lumOff val="25000"/>
                  </a:schemeClr>
                </a:solidFill>
                <a:latin typeface="Times New Roman" pitchFamily="18" charset="0"/>
                <a:cs typeface="Times New Roman" pitchFamily="18" charset="0"/>
              </a:rPr>
              <a:t>закладу. </a:t>
            </a:r>
            <a:endParaRPr lang="uk-UA" dirty="0" smtClean="0">
              <a:solidFill>
                <a:schemeClr val="tx1">
                  <a:lumMod val="75000"/>
                  <a:lumOff val="25000"/>
                </a:schemeClr>
              </a:solidFill>
              <a:latin typeface="Times New Roman" pitchFamily="18" charset="0"/>
              <a:cs typeface="Times New Roman" pitchFamily="18" charset="0"/>
            </a:endParaRPr>
          </a:p>
          <a:p>
            <a:pPr marL="0" indent="0" algn="just">
              <a:buNone/>
            </a:pPr>
            <a:r>
              <a:rPr lang="uk-UA" b="1" u="sng" dirty="0" smtClean="0">
                <a:solidFill>
                  <a:schemeClr val="tx1">
                    <a:lumMod val="75000"/>
                    <a:lumOff val="25000"/>
                  </a:schemeClr>
                </a:solidFill>
                <a:latin typeface="Times New Roman" pitchFamily="18" charset="0"/>
                <a:cs typeface="Times New Roman" pitchFamily="18" charset="0"/>
              </a:rPr>
              <a:t>Мета </a:t>
            </a:r>
          </a:p>
          <a:p>
            <a:pPr marL="0" indent="0" algn="just">
              <a:buNone/>
            </a:pPr>
            <a:r>
              <a:rPr lang="uk-UA" i="1" dirty="0" smtClean="0">
                <a:solidFill>
                  <a:schemeClr val="tx1">
                    <a:lumMod val="75000"/>
                    <a:lumOff val="25000"/>
                  </a:schemeClr>
                </a:solidFill>
                <a:latin typeface="Times New Roman" pitchFamily="18" charset="0"/>
                <a:cs typeface="Times New Roman" pitchFamily="18" charset="0"/>
              </a:rPr>
              <a:t>Сприяє</a:t>
            </a:r>
            <a:r>
              <a:rPr lang="uk-UA" dirty="0" smtClean="0">
                <a:solidFill>
                  <a:schemeClr val="tx1">
                    <a:lumMod val="75000"/>
                    <a:lumOff val="25000"/>
                  </a:schemeClr>
                </a:solidFill>
                <a:latin typeface="Times New Roman" pitchFamily="18" charset="0"/>
                <a:cs typeface="Times New Roman" pitchFamily="18" charset="0"/>
              </a:rPr>
              <a:t> </a:t>
            </a:r>
            <a:r>
              <a:rPr lang="uk-UA" dirty="0" smtClean="0">
                <a:solidFill>
                  <a:schemeClr val="tx1">
                    <a:lumMod val="85000"/>
                    <a:lumOff val="15000"/>
                  </a:schemeClr>
                </a:solidFill>
                <a:latin typeface="Times New Roman" pitchFamily="18" charset="0"/>
                <a:cs typeface="Times New Roman" pitchFamily="18" charset="0"/>
              </a:rPr>
              <a:t>оволодінню </a:t>
            </a:r>
            <a:r>
              <a:rPr lang="uk-UA" dirty="0">
                <a:solidFill>
                  <a:schemeClr val="tx1">
                    <a:lumMod val="85000"/>
                    <a:lumOff val="15000"/>
                  </a:schemeClr>
                </a:solidFill>
                <a:latin typeface="Times New Roman" pitchFamily="18" charset="0"/>
                <a:cs typeface="Times New Roman" pitchFamily="18" charset="0"/>
              </a:rPr>
              <a:t>спеціальністю</a:t>
            </a:r>
            <a:r>
              <a:rPr lang="uk-UA" dirty="0" smtClean="0">
                <a:solidFill>
                  <a:schemeClr val="tx1">
                    <a:lumMod val="85000"/>
                    <a:lumOff val="15000"/>
                  </a:schemeClr>
                </a:solidFill>
                <a:latin typeface="Times New Roman" pitchFamily="18" charset="0"/>
                <a:cs typeface="Times New Roman" pitchFamily="18" charset="0"/>
              </a:rPr>
              <a:t>,</a:t>
            </a:r>
          </a:p>
          <a:p>
            <a:pPr marL="0" indent="0" algn="just">
              <a:buNone/>
            </a:pPr>
            <a:r>
              <a:rPr lang="uk-UA" dirty="0" smtClean="0">
                <a:solidFill>
                  <a:schemeClr val="tx1">
                    <a:lumMod val="85000"/>
                    <a:lumOff val="15000"/>
                  </a:schemeClr>
                </a:solidFill>
                <a:latin typeface="Times New Roman" pitchFamily="18" charset="0"/>
                <a:cs typeface="Times New Roman" pitchFamily="18" charset="0"/>
              </a:rPr>
              <a:t>розширенню </a:t>
            </a:r>
            <a:r>
              <a:rPr lang="uk-UA" dirty="0">
                <a:solidFill>
                  <a:schemeClr val="tx1">
                    <a:lumMod val="85000"/>
                    <a:lumOff val="15000"/>
                  </a:schemeClr>
                </a:solidFill>
                <a:latin typeface="Times New Roman" pitchFamily="18" charset="0"/>
                <a:cs typeface="Times New Roman" pitchFamily="18" charset="0"/>
              </a:rPr>
              <a:t>теоретичного кругозору і наукової ерудиції майбутніх спеціалістів</a:t>
            </a:r>
            <a:r>
              <a:rPr lang="uk-UA" dirty="0" smtClean="0">
                <a:solidFill>
                  <a:schemeClr val="tx1">
                    <a:lumMod val="85000"/>
                    <a:lumOff val="15000"/>
                  </a:schemeClr>
                </a:solidFill>
                <a:latin typeface="Times New Roman" pitchFamily="18" charset="0"/>
                <a:cs typeface="Times New Roman" pitchFamily="18" charset="0"/>
              </a:rPr>
              <a:t>,</a:t>
            </a:r>
          </a:p>
          <a:p>
            <a:pPr marL="0" indent="0" algn="just">
              <a:buNone/>
            </a:pPr>
            <a:r>
              <a:rPr lang="uk-UA" dirty="0" smtClean="0">
                <a:solidFill>
                  <a:schemeClr val="tx1">
                    <a:lumMod val="85000"/>
                    <a:lumOff val="15000"/>
                  </a:schemeClr>
                </a:solidFill>
                <a:latin typeface="Times New Roman" pitchFamily="18" charset="0"/>
                <a:cs typeface="Times New Roman" pitchFamily="18" charset="0"/>
              </a:rPr>
              <a:t>ознайомленню </a:t>
            </a:r>
            <a:r>
              <a:rPr lang="uk-UA" dirty="0">
                <a:solidFill>
                  <a:schemeClr val="tx1">
                    <a:lumMod val="85000"/>
                    <a:lumOff val="15000"/>
                  </a:schemeClr>
                </a:solidFill>
                <a:latin typeface="Times New Roman" pitchFamily="18" charset="0"/>
                <a:cs typeface="Times New Roman" pitchFamily="18" charset="0"/>
              </a:rPr>
              <a:t>студентів зі станом розроблення наукових проблем у різних галузях науки, техніки, культури, </a:t>
            </a:r>
            <a:endParaRPr lang="uk-UA" dirty="0" smtClean="0">
              <a:solidFill>
                <a:schemeClr val="tx1">
                  <a:lumMod val="85000"/>
                  <a:lumOff val="15000"/>
                </a:schemeClr>
              </a:solidFill>
              <a:latin typeface="Times New Roman" pitchFamily="18" charset="0"/>
              <a:cs typeface="Times New Roman" pitchFamily="18" charset="0"/>
            </a:endParaRPr>
          </a:p>
          <a:p>
            <a:pPr marL="0" indent="0" algn="just">
              <a:buNone/>
            </a:pPr>
            <a:r>
              <a:rPr lang="uk-UA" dirty="0" smtClean="0">
                <a:solidFill>
                  <a:schemeClr val="tx1">
                    <a:lumMod val="85000"/>
                    <a:lumOff val="15000"/>
                  </a:schemeClr>
                </a:solidFill>
                <a:latin typeface="Times New Roman" pitchFamily="18" charset="0"/>
                <a:cs typeface="Times New Roman" pitchFamily="18" charset="0"/>
              </a:rPr>
              <a:t>формуванню </a:t>
            </a:r>
            <a:r>
              <a:rPr lang="uk-UA" dirty="0">
                <a:solidFill>
                  <a:schemeClr val="tx1">
                    <a:lumMod val="85000"/>
                    <a:lumOff val="15000"/>
                  </a:schemeClr>
                </a:solidFill>
                <a:latin typeface="Times New Roman" pitchFamily="18" charset="0"/>
                <a:cs typeface="Times New Roman" pitchFamily="18" charset="0"/>
              </a:rPr>
              <a:t>здібностей застосовувати теоретичні знання в практичній діяльності, </a:t>
            </a:r>
            <a:endParaRPr lang="uk-UA" dirty="0" smtClean="0">
              <a:solidFill>
                <a:schemeClr val="tx1">
                  <a:lumMod val="85000"/>
                  <a:lumOff val="15000"/>
                </a:schemeClr>
              </a:solidFill>
              <a:latin typeface="Times New Roman" pitchFamily="18" charset="0"/>
              <a:cs typeface="Times New Roman" pitchFamily="18" charset="0"/>
            </a:endParaRPr>
          </a:p>
          <a:p>
            <a:pPr marL="0" indent="0" algn="just">
              <a:buNone/>
            </a:pPr>
            <a:r>
              <a:rPr lang="uk-UA" dirty="0" smtClean="0">
                <a:solidFill>
                  <a:schemeClr val="tx1">
                    <a:lumMod val="85000"/>
                    <a:lumOff val="15000"/>
                  </a:schemeClr>
                </a:solidFill>
                <a:latin typeface="Times New Roman" pitchFamily="18" charset="0"/>
                <a:cs typeface="Times New Roman" pitchFamily="18" charset="0"/>
              </a:rPr>
              <a:t>прищепленню </a:t>
            </a:r>
            <a:r>
              <a:rPr lang="uk-UA" dirty="0">
                <a:solidFill>
                  <a:schemeClr val="tx1">
                    <a:lumMod val="85000"/>
                    <a:lumOff val="15000"/>
                  </a:schemeClr>
                </a:solidFill>
                <a:latin typeface="Times New Roman" pitchFamily="18" charset="0"/>
                <a:cs typeface="Times New Roman" pitchFamily="18" charset="0"/>
              </a:rPr>
              <a:t>студентам навичок ведення наукових дискусій тощо.</a:t>
            </a:r>
            <a:endParaRPr lang="ru-RU" dirty="0">
              <a:solidFill>
                <a:schemeClr val="tx1">
                  <a:lumMod val="85000"/>
                  <a:lumOff val="15000"/>
                </a:schemeClr>
              </a:solidFill>
              <a:latin typeface="Times New Roman" pitchFamily="18" charset="0"/>
              <a:cs typeface="Times New Roman" pitchFamily="18" charset="0"/>
            </a:endParaRPr>
          </a:p>
        </p:txBody>
      </p:sp>
      <p:pic>
        <p:nvPicPr>
          <p:cNvPr id="1026" name="Picture 2" descr="C:\Users\Joan Ragrina\Desktop\Лекции\28878_html_m4922d2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9008" y="4349027"/>
            <a:ext cx="3024336" cy="247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064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67544" y="836712"/>
            <a:ext cx="8229600" cy="1143000"/>
          </a:xfrm>
          <a:solidFill>
            <a:schemeClr val="accent2">
              <a:lumMod val="40000"/>
              <a:lumOff val="60000"/>
            </a:schemeClr>
          </a:solidFill>
        </p:spPr>
        <p:txBody>
          <a:bodyPr>
            <a:normAutofit fontScale="90000"/>
          </a:bodyPr>
          <a:lstStyle/>
          <a:p>
            <a:r>
              <a:rPr lang="uk-UA" b="1" i="1" dirty="0"/>
              <a:t>Методи і форми </a:t>
            </a:r>
            <a:r>
              <a:rPr lang="uk-UA" b="1" i="1" dirty="0" smtClean="0"/>
              <a:t>позааудиторної</a:t>
            </a:r>
            <a:r>
              <a:rPr lang="uk-UA" dirty="0" smtClean="0"/>
              <a:t> </a:t>
            </a:r>
            <a:r>
              <a:rPr lang="uk-UA" b="1" i="1" dirty="0"/>
              <a:t>науково-дослідницької діяльності</a:t>
            </a:r>
            <a:r>
              <a:rPr lang="uk-UA" dirty="0"/>
              <a:t> </a:t>
            </a:r>
            <a:endParaRPr lang="ru-RU" dirty="0"/>
          </a:p>
        </p:txBody>
      </p:sp>
      <p:sp>
        <p:nvSpPr>
          <p:cNvPr id="3" name="Объект 2"/>
          <p:cNvSpPr>
            <a:spLocks noGrp="1"/>
          </p:cNvSpPr>
          <p:nvPr>
            <p:ph idx="1"/>
          </p:nvPr>
        </p:nvSpPr>
        <p:spPr/>
        <p:txBody>
          <a:bodyPr>
            <a:normAutofit/>
          </a:bodyPr>
          <a:lstStyle/>
          <a:p>
            <a:pPr marL="0" indent="0" algn="ctr">
              <a:buNone/>
            </a:pPr>
            <a:r>
              <a:rPr lang="uk-UA" b="1" i="1" dirty="0" smtClean="0"/>
              <a:t>2. Проблемні </a:t>
            </a:r>
            <a:r>
              <a:rPr lang="uk-UA" b="1" i="1" dirty="0"/>
              <a:t>студентські лабораторії (ПСЛ</a:t>
            </a:r>
            <a:r>
              <a:rPr lang="uk-UA" i="1" dirty="0"/>
              <a:t>).</a:t>
            </a:r>
            <a:r>
              <a:rPr lang="uk-UA" dirty="0"/>
              <a:t> </a:t>
            </a:r>
            <a:endParaRPr lang="uk-UA" dirty="0" smtClean="0"/>
          </a:p>
          <a:p>
            <a:pPr algn="just">
              <a:buFont typeface="Wingdings" pitchFamily="2" charset="2"/>
              <a:buChar char="ü"/>
            </a:pPr>
            <a:r>
              <a:rPr lang="uk-UA" dirty="0" smtClean="0"/>
              <a:t>різні </a:t>
            </a:r>
            <a:r>
              <a:rPr lang="uk-UA" dirty="0"/>
              <a:t>види моделювання, вивчення й аналіз реальних документів, програм, ділові ігри, проведення експерименту, </a:t>
            </a:r>
            <a:r>
              <a:rPr lang="uk-UA" dirty="0" smtClean="0"/>
              <a:t>         створення </a:t>
            </a:r>
            <a:r>
              <a:rPr lang="uk-UA" dirty="0"/>
              <a:t>чогось </a:t>
            </a:r>
            <a:r>
              <a:rPr lang="uk-UA" dirty="0" smtClean="0"/>
              <a:t>нового</a:t>
            </a:r>
          </a:p>
          <a:p>
            <a:pPr>
              <a:buFont typeface="Wingdings" pitchFamily="2" charset="2"/>
              <a:buChar char="ü"/>
            </a:pPr>
            <a:r>
              <a:rPr lang="uk-UA" dirty="0" smtClean="0"/>
              <a:t>колективна праця</a:t>
            </a:r>
          </a:p>
        </p:txBody>
      </p:sp>
      <p:pic>
        <p:nvPicPr>
          <p:cNvPr id="2051" name="Picture 3" descr="C:\Users\Joan Ragrina\Desktop\Лекции\33103213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203842"/>
            <a:ext cx="4253458" cy="265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9123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11560" y="476672"/>
            <a:ext cx="7776864" cy="1080120"/>
          </a:xfrm>
          <a:solidFill>
            <a:schemeClr val="accent2">
              <a:lumMod val="40000"/>
              <a:lumOff val="60000"/>
            </a:schemeClr>
          </a:solidFill>
        </p:spPr>
        <p:txBody>
          <a:bodyPr>
            <a:normAutofit/>
          </a:bodyPr>
          <a:lstStyle/>
          <a:p>
            <a:r>
              <a:rPr lang="uk-UA" sz="3200" b="1" i="1" dirty="0"/>
              <a:t>Методи і форми </a:t>
            </a:r>
            <a:r>
              <a:rPr lang="uk-UA" sz="3200" b="1" i="1" dirty="0" smtClean="0"/>
              <a:t>позааудиторної</a:t>
            </a:r>
            <a:r>
              <a:rPr lang="uk-UA" sz="3200" dirty="0" smtClean="0"/>
              <a:t> </a:t>
            </a:r>
            <a:r>
              <a:rPr lang="uk-UA" sz="3200" b="1" i="1" dirty="0"/>
              <a:t>науково-дослідницької діяльності</a:t>
            </a:r>
            <a:r>
              <a:rPr lang="uk-UA" sz="3200" dirty="0"/>
              <a:t> </a:t>
            </a:r>
            <a:endParaRPr lang="ru-RU" sz="3200" dirty="0"/>
          </a:p>
        </p:txBody>
      </p:sp>
      <p:sp>
        <p:nvSpPr>
          <p:cNvPr id="3" name="Объект 2"/>
          <p:cNvSpPr>
            <a:spLocks noGrp="1"/>
          </p:cNvSpPr>
          <p:nvPr>
            <p:ph idx="1"/>
          </p:nvPr>
        </p:nvSpPr>
        <p:spPr>
          <a:xfrm>
            <a:off x="23272" y="1628800"/>
            <a:ext cx="5482952" cy="4525963"/>
          </a:xfrm>
        </p:spPr>
        <p:txBody>
          <a:bodyPr>
            <a:normAutofit/>
          </a:bodyPr>
          <a:lstStyle/>
          <a:p>
            <a:pPr marL="0" indent="0" algn="ctr">
              <a:buNone/>
            </a:pPr>
            <a:r>
              <a:rPr lang="uk-UA" b="1" i="1" dirty="0" smtClean="0"/>
              <a:t>3. Наукові та науково-практичні конференції</a:t>
            </a:r>
            <a:r>
              <a:rPr lang="uk-UA" dirty="0" smtClean="0"/>
              <a:t> </a:t>
            </a:r>
          </a:p>
          <a:p>
            <a:pPr>
              <a:buFont typeface="Wingdings" pitchFamily="2" charset="2"/>
              <a:buChar char="Ø"/>
            </a:pPr>
            <a:r>
              <a:rPr lang="uk-UA" dirty="0"/>
              <a:t>спрямовані на обговорення шляхів розв’язання практичних </a:t>
            </a:r>
            <a:r>
              <a:rPr lang="uk-UA" dirty="0" smtClean="0"/>
              <a:t>завдань</a:t>
            </a:r>
          </a:p>
          <a:p>
            <a:pPr>
              <a:buFont typeface="Wingdings" pitchFamily="2" charset="2"/>
              <a:buChar char="Ø"/>
            </a:pPr>
            <a:r>
              <a:rPr lang="uk-UA" dirty="0" smtClean="0"/>
              <a:t>ретельна підготовка виступу</a:t>
            </a:r>
          </a:p>
          <a:p>
            <a:pPr>
              <a:buFont typeface="Wingdings" pitchFamily="2" charset="2"/>
              <a:buChar char="Ø"/>
            </a:pPr>
            <a:r>
              <a:rPr lang="uk-UA" dirty="0" smtClean="0"/>
              <a:t>формує </a:t>
            </a:r>
            <a:r>
              <a:rPr lang="uk-UA" dirty="0"/>
              <a:t>ораторські </a:t>
            </a:r>
            <a:r>
              <a:rPr lang="uk-UA" dirty="0" smtClean="0"/>
              <a:t>здібності</a:t>
            </a:r>
          </a:p>
          <a:p>
            <a:pPr>
              <a:buFont typeface="Wingdings" pitchFamily="2" charset="2"/>
              <a:buChar char="Ø"/>
            </a:pPr>
            <a:r>
              <a:rPr lang="uk-UA" dirty="0" smtClean="0"/>
              <a:t>кожний </a:t>
            </a:r>
            <a:r>
              <a:rPr lang="uk-UA" dirty="0"/>
              <a:t>студент має змогу оцінити свою роботу на тлі інших і зробити відповідні висновки.</a:t>
            </a:r>
            <a:endParaRPr lang="ru-RU" dirty="0"/>
          </a:p>
          <a:p>
            <a:endParaRPr lang="ru-RU" dirty="0"/>
          </a:p>
        </p:txBody>
      </p:sp>
      <p:pic>
        <p:nvPicPr>
          <p:cNvPr id="3074" name="Picture 2" descr="http://brightwallpapers.com.ua/Uploads/12-11-2013/59c5ecab-ee0c-41bd-942b-6670f7c59005/thumb2-9cb2c1f6996b9eaa93eb556ffe68b2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644348"/>
            <a:ext cx="3856856" cy="319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1343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755576" y="2420888"/>
            <a:ext cx="7776864" cy="3816424"/>
          </a:xfrm>
        </p:spPr>
        <p:txBody>
          <a:bodyPr>
            <a:normAutofit fontScale="92500" lnSpcReduction="20000"/>
          </a:bodyPr>
          <a:lstStyle/>
          <a:p>
            <a:pPr marL="0" indent="0">
              <a:buNone/>
            </a:pPr>
            <a:r>
              <a:rPr lang="uk-UA" b="1" i="1" u="sng" dirty="0" smtClean="0"/>
              <a:t>У </a:t>
            </a:r>
            <a:r>
              <a:rPr lang="uk-UA" b="1" i="1" u="sng" dirty="0"/>
              <a:t>дидактиці її класифікують за різними ознаками:</a:t>
            </a:r>
            <a:endParaRPr lang="ru-RU" b="1" u="sng" dirty="0"/>
          </a:p>
          <a:p>
            <a:pPr lvl="0">
              <a:buFont typeface="Wingdings" pitchFamily="2" charset="2"/>
              <a:buChar char="ü"/>
            </a:pPr>
            <a:r>
              <a:rPr lang="uk-UA" i="1" dirty="0"/>
              <a:t>кількістю студентів — масові, колективні, групові, мікрогрупові, індивідуальні форми навчання;</a:t>
            </a:r>
            <a:endParaRPr lang="ru-RU" dirty="0"/>
          </a:p>
          <a:p>
            <a:pPr lvl="0">
              <a:buFont typeface="Wingdings" pitchFamily="2" charset="2"/>
              <a:buChar char="ü"/>
            </a:pPr>
            <a:r>
              <a:rPr lang="uk-UA" i="1" dirty="0"/>
              <a:t>місцем навчання — </a:t>
            </a:r>
            <a:r>
              <a:rPr lang="uk-UA" i="1" dirty="0" smtClean="0"/>
              <a:t>аудиторні, </a:t>
            </a:r>
            <a:r>
              <a:rPr lang="uk-UA" i="1" dirty="0"/>
              <a:t>позааудиторні та позавишівські форми;</a:t>
            </a:r>
            <a:endParaRPr lang="ru-RU" dirty="0"/>
          </a:p>
          <a:p>
            <a:pPr lvl="0">
              <a:buFont typeface="Wingdings" pitchFamily="2" charset="2"/>
              <a:buChar char="ü"/>
            </a:pPr>
            <a:r>
              <a:rPr lang="uk-UA" i="1" dirty="0"/>
              <a:t>характером навчальної діяльності студентів: фронтальні, індивідуальні, групові, ;</a:t>
            </a:r>
            <a:endParaRPr lang="ru-RU" dirty="0"/>
          </a:p>
          <a:p>
            <a:pPr lvl="0">
              <a:buFont typeface="Wingdings" pitchFamily="2" charset="2"/>
              <a:buChar char="ü"/>
            </a:pPr>
            <a:r>
              <a:rPr lang="uk-UA" i="1" dirty="0"/>
              <a:t>характером </a:t>
            </a:r>
            <a:r>
              <a:rPr lang="uk-UA" i="1" dirty="0" smtClean="0"/>
              <a:t>зв’язків </a:t>
            </a:r>
            <a:r>
              <a:rPr lang="uk-UA" i="1" dirty="0"/>
              <a:t>між викладачем і студентами: пасивні, активні та інтерактивні;</a:t>
            </a:r>
            <a:endParaRPr lang="ru-RU" dirty="0"/>
          </a:p>
          <a:p>
            <a:pPr lvl="0">
              <a:buFont typeface="Wingdings" pitchFamily="2" charset="2"/>
              <a:buChar char="ü"/>
            </a:pPr>
            <a:r>
              <a:rPr lang="uk-UA" i="1" dirty="0" smtClean="0"/>
              <a:t>тривалістю </a:t>
            </a:r>
            <a:r>
              <a:rPr lang="uk-UA" i="1" dirty="0"/>
              <a:t>часу навчання — класичні навчальні заняття, заняття «без дзвінків».</a:t>
            </a:r>
            <a:endParaRPr lang="ru-RU" dirty="0"/>
          </a:p>
          <a:p>
            <a:endParaRPr lang="ru-RU" dirty="0"/>
          </a:p>
        </p:txBody>
      </p:sp>
      <p:sp>
        <p:nvSpPr>
          <p:cNvPr id="4" name="TextBox 3"/>
          <p:cNvSpPr txBox="1"/>
          <p:nvPr/>
        </p:nvSpPr>
        <p:spPr>
          <a:xfrm>
            <a:off x="1007096" y="620688"/>
            <a:ext cx="7165304" cy="769441"/>
          </a:xfrm>
          <a:prstGeom prst="rect">
            <a:avLst/>
          </a:prstGeom>
          <a:solidFill>
            <a:schemeClr val="accent2">
              <a:lumMod val="40000"/>
              <a:lumOff val="60000"/>
            </a:schemeClr>
          </a:solidFill>
        </p:spPr>
        <p:txBody>
          <a:bodyPr wrap="square" rtlCol="0">
            <a:spAutoFit/>
          </a:bodyPr>
          <a:lstStyle/>
          <a:p>
            <a:r>
              <a:rPr lang="uk-UA" sz="4400" b="1" i="1" dirty="0" smtClean="0">
                <a:latin typeface="Times New Roman" pitchFamily="18" charset="0"/>
                <a:cs typeface="Times New Roman" pitchFamily="18" charset="0"/>
              </a:rPr>
              <a:t>Форма організації </a:t>
            </a:r>
            <a:r>
              <a:rPr lang="uk-UA" sz="4400" b="1" i="1" dirty="0">
                <a:latin typeface="Times New Roman" pitchFamily="18" charset="0"/>
                <a:cs typeface="Times New Roman" pitchFamily="18" charset="0"/>
              </a:rPr>
              <a:t>навчання </a:t>
            </a:r>
            <a:endParaRPr lang="ru-RU" sz="4400" b="1" dirty="0">
              <a:latin typeface="Times New Roman" pitchFamily="18" charset="0"/>
              <a:cs typeface="Times New Roman" pitchFamily="18" charset="0"/>
            </a:endParaRPr>
          </a:p>
        </p:txBody>
      </p:sp>
      <p:sp>
        <p:nvSpPr>
          <p:cNvPr id="5" name="TextBox 4"/>
          <p:cNvSpPr txBox="1"/>
          <p:nvPr/>
        </p:nvSpPr>
        <p:spPr>
          <a:xfrm>
            <a:off x="755576" y="1268760"/>
            <a:ext cx="7632848" cy="1015663"/>
          </a:xfrm>
          <a:prstGeom prst="rect">
            <a:avLst/>
          </a:prstGeom>
          <a:noFill/>
        </p:spPr>
        <p:txBody>
          <a:bodyPr wrap="square" rtlCol="0">
            <a:spAutoFit/>
          </a:bodyPr>
          <a:lstStyle/>
          <a:p>
            <a:r>
              <a:rPr lang="uk-UA" sz="3200" i="1" dirty="0" smtClean="0">
                <a:latin typeface="Times New Roman" pitchFamily="18" charset="0"/>
                <a:cs typeface="Times New Roman" pitchFamily="18" charset="0"/>
              </a:rPr>
              <a:t> </a:t>
            </a:r>
            <a:r>
              <a:rPr lang="uk-UA" sz="2800" i="1" dirty="0" smtClean="0">
                <a:solidFill>
                  <a:schemeClr val="bg2">
                    <a:lumMod val="25000"/>
                  </a:schemeClr>
                </a:solidFill>
                <a:latin typeface="Times New Roman" pitchFamily="18" charset="0"/>
                <a:cs typeface="Times New Roman" pitchFamily="18" charset="0"/>
              </a:rPr>
              <a:t>- це спосіб </a:t>
            </a:r>
            <a:r>
              <a:rPr lang="uk-UA" sz="2800" i="1" dirty="0">
                <a:solidFill>
                  <a:schemeClr val="bg2">
                    <a:lumMod val="25000"/>
                  </a:schemeClr>
                </a:solidFill>
                <a:latin typeface="Times New Roman" pitchFamily="18" charset="0"/>
                <a:cs typeface="Times New Roman" pitchFamily="18" charset="0"/>
              </a:rPr>
              <a:t>вираження змісту освіти у вищому навчальному </a:t>
            </a:r>
            <a:r>
              <a:rPr lang="uk-UA" sz="2800" i="1" dirty="0" smtClean="0">
                <a:solidFill>
                  <a:schemeClr val="bg2">
                    <a:lumMod val="25000"/>
                  </a:schemeClr>
                </a:solidFill>
                <a:latin typeface="Times New Roman" pitchFamily="18" charset="0"/>
                <a:cs typeface="Times New Roman" pitchFamily="18" charset="0"/>
              </a:rPr>
              <a:t>закладі</a:t>
            </a:r>
            <a:endParaRPr lang="ru-RU" sz="28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71844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3">
                                            <p:txEl>
                                              <p:pRg st="3" end="3"/>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extBox 3"/>
          <p:cNvSpPr txBox="1"/>
          <p:nvPr/>
        </p:nvSpPr>
        <p:spPr>
          <a:xfrm>
            <a:off x="1475656" y="485754"/>
            <a:ext cx="6760178" cy="646331"/>
          </a:xfrm>
          <a:prstGeom prst="rect">
            <a:avLst/>
          </a:prstGeom>
          <a:noFill/>
        </p:spPr>
        <p:txBody>
          <a:bodyPr wrap="square" rtlCol="0">
            <a:spAutoFit/>
          </a:bodyPr>
          <a:lstStyle/>
          <a:p>
            <a:r>
              <a:rPr lang="uk-UA" sz="3600" b="1" i="1" dirty="0" smtClean="0">
                <a:solidFill>
                  <a:srgbClr val="00B0F0"/>
                </a:solidFill>
                <a:latin typeface="Times New Roman" pitchFamily="18" charset="0"/>
                <a:cs typeface="Times New Roman" pitchFamily="18" charset="0"/>
              </a:rPr>
              <a:t>Форми </a:t>
            </a:r>
            <a:r>
              <a:rPr lang="uk-UA" sz="3600" b="1" i="1" dirty="0">
                <a:solidFill>
                  <a:srgbClr val="00B0F0"/>
                </a:solidFill>
                <a:latin typeface="Times New Roman" pitchFamily="18" charset="0"/>
                <a:cs typeface="Times New Roman" pitchFamily="18" charset="0"/>
              </a:rPr>
              <a:t>організації навчання</a:t>
            </a:r>
            <a:r>
              <a:rPr lang="uk-UA" sz="3600" i="1" dirty="0">
                <a:solidFill>
                  <a:srgbClr val="00B0F0"/>
                </a:solidFill>
                <a:latin typeface="Times New Roman" pitchFamily="18" charset="0"/>
                <a:cs typeface="Times New Roman" pitchFamily="18" charset="0"/>
              </a:rPr>
              <a:t>:</a:t>
            </a:r>
            <a:endParaRPr lang="ru-RU" sz="3600" dirty="0">
              <a:solidFill>
                <a:srgbClr val="00B0F0"/>
              </a:solidFill>
              <a:latin typeface="Times New Roman" pitchFamily="18" charset="0"/>
              <a:cs typeface="Times New Roman" pitchFamily="18" charset="0"/>
            </a:endParaRPr>
          </a:p>
        </p:txBody>
      </p:sp>
      <p:graphicFrame>
        <p:nvGraphicFramePr>
          <p:cNvPr id="6" name="Схема 5"/>
          <p:cNvGraphicFramePr/>
          <p:nvPr>
            <p:extLst>
              <p:ext uri="{D42A27DB-BD31-4B8C-83A1-F6EECF244321}">
                <p14:modId xmlns:p14="http://schemas.microsoft.com/office/powerpoint/2010/main" val="965542814"/>
              </p:ext>
            </p:extLst>
          </p:nvPr>
        </p:nvGraphicFramePr>
        <p:xfrm>
          <a:off x="179512" y="1124744"/>
          <a:ext cx="896448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396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539552" y="548680"/>
            <a:ext cx="7992888" cy="3046988"/>
          </a:xfrm>
          <a:prstGeom prst="rect">
            <a:avLst/>
          </a:prstGeom>
          <a:solidFill>
            <a:schemeClr val="accent2">
              <a:lumMod val="40000"/>
              <a:lumOff val="60000"/>
            </a:schemeClr>
          </a:solidFill>
          <a:ln>
            <a:solidFill>
              <a:schemeClr val="accent1">
                <a:lumMod val="75000"/>
              </a:schemeClr>
            </a:solidFill>
          </a:ln>
        </p:spPr>
        <p:txBody>
          <a:bodyPr wrap="square">
            <a:spAutoFit/>
          </a:bodyPr>
          <a:lstStyle/>
          <a:p>
            <a:pPr algn="just"/>
            <a:r>
              <a:rPr lang="uk-UA" sz="2400" i="1" dirty="0"/>
              <a:t>Зміст освіти</a:t>
            </a:r>
            <a:r>
              <a:rPr lang="uk-UA" sz="2400" dirty="0"/>
              <a:t> — це чітко окреслене коло знань, умінь, навичок і </a:t>
            </a:r>
            <a:r>
              <a:rPr lang="uk-UA" sz="2400" dirty="0" err="1"/>
              <a:t>компетенцій</a:t>
            </a:r>
            <a:r>
              <a:rPr lang="uk-UA" sz="2400" dirty="0"/>
              <a:t>, якими людина оволодіває шляхом навчання у на­вчальному закладі або самостійно. Він містить систему наукових знань про природу, суспільство, людське мислення, культуру та практичних умінь і навичок, необхідних для життєдіяльності людини. Зміст освіти в цілому має сприяти розв´язанню генераль­ного завдання — формуванню гармонійної, всебічно розвиненої особистості.</a:t>
            </a:r>
          </a:p>
        </p:txBody>
      </p:sp>
      <p:sp>
        <p:nvSpPr>
          <p:cNvPr id="6" name="Прямокутник 5"/>
          <p:cNvSpPr/>
          <p:nvPr/>
        </p:nvSpPr>
        <p:spPr>
          <a:xfrm>
            <a:off x="539552" y="4365104"/>
            <a:ext cx="7992888" cy="1578894"/>
          </a:xfrm>
          <a:prstGeom prst="rect">
            <a:avLst/>
          </a:prstGeom>
          <a:solidFill>
            <a:schemeClr val="accent2">
              <a:lumMod val="40000"/>
              <a:lumOff val="60000"/>
            </a:schemeClr>
          </a:solidFill>
        </p:spPr>
        <p:txBody>
          <a:bodyPr wrap="square">
            <a:spAutoFit/>
          </a:bodyPr>
          <a:lstStyle/>
          <a:p>
            <a:pPr algn="just">
              <a:lnSpc>
                <a:spcPct val="115000"/>
              </a:lnSpc>
              <a:spcAft>
                <a:spcPts val="1000"/>
              </a:spcAft>
            </a:pPr>
            <a:r>
              <a:rPr lang="uk-UA" sz="2800" dirty="0">
                <a:latin typeface="Calibri"/>
                <a:ea typeface="Calibri"/>
                <a:cs typeface="Times New Roman"/>
              </a:rPr>
              <a:t>Зміст освіти визначається такими державними документами: навчальними планами, навчальними програмами, підручниками. </a:t>
            </a:r>
            <a:endParaRPr lang="uk-UA" sz="2800" dirty="0">
              <a:effectLst/>
              <a:latin typeface="Calibri"/>
              <a:ea typeface="Calibri"/>
              <a:cs typeface="Times New Roman"/>
            </a:endParaRPr>
          </a:p>
        </p:txBody>
      </p:sp>
    </p:spTree>
    <p:extLst>
      <p:ext uri="{BB962C8B-B14F-4D97-AF65-F5344CB8AC3E}">
        <p14:creationId xmlns:p14="http://schemas.microsoft.com/office/powerpoint/2010/main" val="230735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772816"/>
            <a:ext cx="6768752" cy="4032448"/>
          </a:xfrm>
        </p:spPr>
        <p:txBody>
          <a:bodyPr>
            <a:normAutofit/>
          </a:bodyPr>
          <a:lstStyle/>
          <a:p>
            <a:pPr marL="0" indent="0" algn="just">
              <a:spcBef>
                <a:spcPts val="0"/>
              </a:spcBef>
              <a:buNone/>
            </a:pPr>
            <a:r>
              <a:rPr lang="uk-UA" sz="2800" b="1" u="sng" dirty="0" smtClean="0">
                <a:latin typeface="Times New Roman" panose="02020603050405020304" pitchFamily="18" charset="0"/>
                <a:cs typeface="Times New Roman" panose="02020603050405020304" pitchFamily="18" charset="0"/>
              </a:rPr>
              <a:t>Форма </a:t>
            </a:r>
            <a:r>
              <a:rPr lang="uk-UA" sz="2800" b="1" u="sng" dirty="0">
                <a:latin typeface="Times New Roman" panose="02020603050405020304" pitchFamily="18" charset="0"/>
                <a:cs typeface="Times New Roman" panose="02020603050405020304" pitchFamily="18" charset="0"/>
              </a:rPr>
              <a:t>організації </a:t>
            </a:r>
            <a:r>
              <a:rPr lang="uk-UA" sz="2800" b="1" u="sng" dirty="0" smtClean="0">
                <a:latin typeface="Times New Roman" panose="02020603050405020304" pitchFamily="18" charset="0"/>
                <a:cs typeface="Times New Roman" panose="02020603050405020304" pitchFamily="18" charset="0"/>
              </a:rPr>
              <a:t>навчання </a:t>
            </a:r>
            <a:r>
              <a:rPr lang="uk-UA" sz="2800" dirty="0">
                <a:latin typeface="Times New Roman" panose="02020603050405020304" pitchFamily="18" charset="0"/>
                <a:cs typeface="Times New Roman" panose="02020603050405020304" pitchFamily="18" charset="0"/>
              </a:rPr>
              <a:t>— це зовнішнє вираження узгодженої діяльності між викладачем і студентами, </a:t>
            </a:r>
            <a:r>
              <a:rPr lang="uk-UA" sz="2800" dirty="0" smtClean="0">
                <a:latin typeface="Times New Roman" panose="02020603050405020304" pitchFamily="18" charset="0"/>
                <a:cs typeface="Times New Roman" panose="02020603050405020304" pitchFamily="18" charset="0"/>
              </a:rPr>
              <a:t>яка </a:t>
            </a:r>
            <a:r>
              <a:rPr lang="uk-UA" sz="2800" dirty="0">
                <a:latin typeface="Times New Roman" panose="02020603050405020304" pitchFamily="18" charset="0"/>
                <a:cs typeface="Times New Roman" panose="02020603050405020304" pitchFamily="18" charset="0"/>
              </a:rPr>
              <a:t>здійснюється </a:t>
            </a:r>
            <a:r>
              <a:rPr lang="uk-UA" sz="2800" dirty="0" smtClean="0">
                <a:latin typeface="Times New Roman" panose="02020603050405020304" pitchFamily="18" charset="0"/>
                <a:cs typeface="Times New Roman" panose="02020603050405020304" pitchFamily="18" charset="0"/>
              </a:rPr>
              <a:t>за встановленим порядком </a:t>
            </a:r>
            <a:r>
              <a:rPr lang="uk-UA" sz="2800" dirty="0">
                <a:latin typeface="Times New Roman" panose="02020603050405020304" pitchFamily="18" charset="0"/>
                <a:cs typeface="Times New Roman" panose="02020603050405020304" pitchFamily="18" charset="0"/>
              </a:rPr>
              <a:t>і </a:t>
            </a:r>
            <a:r>
              <a:rPr lang="uk-UA" sz="2800" dirty="0" smtClean="0">
                <a:latin typeface="Times New Roman" panose="02020603050405020304" pitchFamily="18" charset="0"/>
                <a:cs typeface="Times New Roman" panose="02020603050405020304" pitchFamily="18" charset="0"/>
              </a:rPr>
              <a:t>режимом, </a:t>
            </a:r>
            <a:r>
              <a:rPr lang="uk-UA" sz="2800" dirty="0">
                <a:latin typeface="Times New Roman" panose="02020603050405020304" pitchFamily="18" charset="0"/>
                <a:cs typeface="Times New Roman" panose="02020603050405020304" pitchFamily="18" charset="0"/>
              </a:rPr>
              <a:t>втілюється у різних формах організації навчальної діяльності </a:t>
            </a:r>
            <a:r>
              <a:rPr lang="uk-UA" sz="2800" dirty="0" smtClean="0">
                <a:latin typeface="Times New Roman" panose="02020603050405020304" pitchFamily="18" charset="0"/>
                <a:cs typeface="Times New Roman" panose="02020603050405020304" pitchFamily="18" charset="0"/>
              </a:rPr>
              <a:t>студентів</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1367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331640" y="606372"/>
            <a:ext cx="6696744" cy="646331"/>
          </a:xfrm>
          <a:prstGeom prst="rect">
            <a:avLst/>
          </a:prstGeom>
          <a:noFill/>
        </p:spPr>
        <p:txBody>
          <a:bodyPr wrap="square" rtlCol="0">
            <a:spAutoFit/>
          </a:bodyPr>
          <a:lstStyle/>
          <a:p>
            <a:r>
              <a:rPr lang="uk-UA" sz="3600" b="1" u="sng" dirty="0" smtClean="0">
                <a:solidFill>
                  <a:schemeClr val="tx2">
                    <a:lumMod val="75000"/>
                  </a:schemeClr>
                </a:solidFill>
                <a:latin typeface="Times New Roman" pitchFamily="18" charset="0"/>
                <a:cs typeface="Times New Roman" pitchFamily="18" charset="0"/>
              </a:rPr>
              <a:t>Форми організації навчання </a:t>
            </a:r>
            <a:endParaRPr lang="ru-RU" sz="3600" b="1" u="sng" dirty="0">
              <a:solidFill>
                <a:schemeClr val="tx2">
                  <a:lumMod val="75000"/>
                </a:schemeClr>
              </a:solidFill>
              <a:latin typeface="Times New Roman" pitchFamily="18" charset="0"/>
              <a:cs typeface="Times New Roman" pitchFamily="18" charset="0"/>
            </a:endParaRPr>
          </a:p>
        </p:txBody>
      </p:sp>
      <p:graphicFrame>
        <p:nvGraphicFramePr>
          <p:cNvPr id="7" name="Схема 6"/>
          <p:cNvGraphicFramePr/>
          <p:nvPr>
            <p:extLst>
              <p:ext uri="{D42A27DB-BD31-4B8C-83A1-F6EECF244321}">
                <p14:modId xmlns:p14="http://schemas.microsoft.com/office/powerpoint/2010/main" val="958170073"/>
              </p:ext>
            </p:extLst>
          </p:nvPr>
        </p:nvGraphicFramePr>
        <p:xfrm>
          <a:off x="755576" y="1340768"/>
          <a:ext cx="770485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3338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8136904" cy="5616624"/>
          </a:xfrm>
        </p:spPr>
        <p:txBody>
          <a:bodyPr>
            <a:normAutofit fontScale="62500" lnSpcReduction="20000"/>
          </a:bodyPr>
          <a:lstStyle/>
          <a:p>
            <a:pPr marL="0" indent="0" algn="ctr">
              <a:buNone/>
            </a:pPr>
            <a:r>
              <a:rPr lang="uk-UA" sz="3800" b="1" i="1" u="sng" dirty="0" smtClean="0">
                <a:latin typeface="Times New Roman" pitchFamily="18" charset="0"/>
                <a:cs typeface="Times New Roman" pitchFamily="18" charset="0"/>
              </a:rPr>
              <a:t>Різноманітні </a:t>
            </a:r>
            <a:r>
              <a:rPr lang="uk-UA" sz="3800" b="1" i="1" u="sng" dirty="0">
                <a:latin typeface="Times New Roman" pitchFamily="18" charset="0"/>
                <a:cs typeface="Times New Roman" pitchFamily="18" charset="0"/>
              </a:rPr>
              <a:t>форми організації навчання у вищій школі виконують такі </a:t>
            </a:r>
            <a:r>
              <a:rPr lang="uk-UA" sz="3800" b="1" i="1" u="sng" dirty="0" smtClean="0">
                <a:latin typeface="Times New Roman" pitchFamily="18" charset="0"/>
                <a:cs typeface="Times New Roman" pitchFamily="18" charset="0"/>
              </a:rPr>
              <a:t>функції:</a:t>
            </a:r>
          </a:p>
          <a:p>
            <a:pPr marL="0" indent="0" algn="ctr">
              <a:buNone/>
            </a:pPr>
            <a:endParaRPr lang="ru-RU" b="1" dirty="0">
              <a:latin typeface="Times New Roman" pitchFamily="18" charset="0"/>
              <a:cs typeface="Times New Roman" pitchFamily="18" charset="0"/>
            </a:endParaRPr>
          </a:p>
          <a:p>
            <a:pPr lvl="0"/>
            <a:r>
              <a:rPr lang="uk-UA" b="1" i="1" dirty="0" smtClean="0">
                <a:latin typeface="Times New Roman" pitchFamily="18" charset="0"/>
                <a:cs typeface="Times New Roman" pitchFamily="18" charset="0"/>
              </a:rPr>
              <a:t>інформаційну</a:t>
            </a:r>
            <a:r>
              <a:rPr lang="uk-UA" i="1" dirty="0" smtClean="0">
                <a:latin typeface="Times New Roman" pitchFamily="18" charset="0"/>
                <a:cs typeface="Times New Roman" pitchFamily="18" charset="0"/>
              </a:rPr>
              <a:t> </a:t>
            </a:r>
            <a:r>
              <a:rPr lang="uk-UA" i="1" dirty="0">
                <a:latin typeface="Times New Roman" pitchFamily="18" charset="0"/>
                <a:cs typeface="Times New Roman" pitchFamily="18" charset="0"/>
              </a:rPr>
              <a:t>(</a:t>
            </a:r>
            <a:r>
              <a:rPr lang="uk-UA" dirty="0">
                <a:latin typeface="Times New Roman" pitchFamily="18" charset="0"/>
                <a:cs typeface="Times New Roman" pitchFamily="18" charset="0"/>
              </a:rPr>
              <a:t>передбачає </a:t>
            </a:r>
            <a:r>
              <a:rPr lang="uk-UA" dirty="0" smtClean="0">
                <a:latin typeface="Times New Roman" pitchFamily="18" charset="0"/>
                <a:cs typeface="Times New Roman" pitchFamily="18" charset="0"/>
              </a:rPr>
              <a:t>передачу студентам адаптованої інформації</a:t>
            </a:r>
            <a:r>
              <a:rPr lang="uk-UA"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lvl="0"/>
            <a:r>
              <a:rPr lang="uk-UA" b="1" i="1" dirty="0">
                <a:latin typeface="Times New Roman" pitchFamily="18" charset="0"/>
                <a:cs typeface="Times New Roman" pitchFamily="18" charset="0"/>
              </a:rPr>
              <a:t> </a:t>
            </a:r>
            <a:r>
              <a:rPr lang="uk-UA" b="1" i="1" dirty="0" smtClean="0">
                <a:latin typeface="Times New Roman" pitchFamily="18" charset="0"/>
                <a:cs typeface="Times New Roman" pitchFamily="18" charset="0"/>
              </a:rPr>
              <a:t>орієнтовну</a:t>
            </a:r>
            <a:r>
              <a:rPr lang="uk-UA" i="1" dirty="0" smtClean="0">
                <a:latin typeface="Times New Roman" pitchFamily="18" charset="0"/>
                <a:cs typeface="Times New Roman" pitchFamily="18" charset="0"/>
              </a:rPr>
              <a:t> </a:t>
            </a:r>
            <a:r>
              <a:rPr lang="uk-UA" dirty="0">
                <a:latin typeface="Times New Roman" pitchFamily="18" charset="0"/>
                <a:cs typeface="Times New Roman" pitchFamily="18" charset="0"/>
              </a:rPr>
              <a:t>(розкриває генезис теорій, ідей: коли, </a:t>
            </a:r>
            <a:r>
              <a:rPr lang="uk-UA" dirty="0" smtClean="0">
                <a:latin typeface="Times New Roman" pitchFamily="18" charset="0"/>
                <a:cs typeface="Times New Roman" pitchFamily="18" charset="0"/>
              </a:rPr>
              <a:t>ким, з яких причин вивчалися; </a:t>
            </a:r>
            <a:r>
              <a:rPr lang="uk-UA" dirty="0">
                <a:latin typeface="Times New Roman" pitchFamily="18" charset="0"/>
                <a:cs typeface="Times New Roman" pitchFamily="18" charset="0"/>
              </a:rPr>
              <a:t>список рекомендованої до лекції літератури);</a:t>
            </a:r>
            <a:endParaRPr lang="ru-RU" dirty="0">
              <a:latin typeface="Times New Roman" pitchFamily="18" charset="0"/>
              <a:cs typeface="Times New Roman" pitchFamily="18" charset="0"/>
            </a:endParaRPr>
          </a:p>
          <a:p>
            <a:pPr lvl="0"/>
            <a:r>
              <a:rPr lang="uk-UA" b="1" i="1" dirty="0" smtClean="0">
                <a:latin typeface="Times New Roman" pitchFamily="18" charset="0"/>
                <a:cs typeface="Times New Roman" pitchFamily="18" charset="0"/>
              </a:rPr>
              <a:t>пояснювальну, роз’яснювальну</a:t>
            </a:r>
            <a:r>
              <a:rPr lang="uk-UA" i="1" dirty="0" smtClean="0">
                <a:latin typeface="Times New Roman" pitchFamily="18" charset="0"/>
                <a:cs typeface="Times New Roman" pitchFamily="18" charset="0"/>
              </a:rPr>
              <a:t> </a:t>
            </a:r>
            <a:r>
              <a:rPr lang="uk-UA" i="1" dirty="0">
                <a:latin typeface="Times New Roman" pitchFamily="18" charset="0"/>
                <a:cs typeface="Times New Roman" pitchFamily="18" charset="0"/>
              </a:rPr>
              <a:t>(</a:t>
            </a:r>
            <a:r>
              <a:rPr lang="uk-UA" dirty="0">
                <a:latin typeface="Times New Roman" pitchFamily="18" charset="0"/>
                <a:cs typeface="Times New Roman" pitchFamily="18" charset="0"/>
              </a:rPr>
              <a:t>передбачає розкриття сутності наукових понять, їх визначень, тлумачення кожного слова, </a:t>
            </a:r>
            <a:r>
              <a:rPr lang="uk-UA" dirty="0" smtClean="0">
                <a:latin typeface="Times New Roman" pitchFamily="18" charset="0"/>
                <a:cs typeface="Times New Roman" pitchFamily="18" charset="0"/>
              </a:rPr>
              <a:t>розуміння того, що належить </a:t>
            </a:r>
            <a:r>
              <a:rPr lang="uk-UA" dirty="0">
                <a:latin typeface="Times New Roman" pitchFamily="18" charset="0"/>
                <a:cs typeface="Times New Roman" pitchFamily="18" charset="0"/>
              </a:rPr>
              <a:t>до структури визначення);</a:t>
            </a:r>
            <a:endParaRPr lang="ru-RU" dirty="0">
              <a:latin typeface="Times New Roman" pitchFamily="18" charset="0"/>
              <a:cs typeface="Times New Roman" pitchFamily="18" charset="0"/>
            </a:endParaRPr>
          </a:p>
          <a:p>
            <a:pPr lvl="0"/>
            <a:r>
              <a:rPr lang="uk-UA" i="1" dirty="0" err="1" smtClean="0">
                <a:latin typeface="Times New Roman" pitchFamily="18" charset="0"/>
                <a:cs typeface="Times New Roman" pitchFamily="18" charset="0"/>
              </a:rPr>
              <a:t>п</a:t>
            </a:r>
            <a:r>
              <a:rPr lang="uk-UA" b="1" i="1" dirty="0" err="1" smtClean="0">
                <a:latin typeface="Times New Roman" pitchFamily="18" charset="0"/>
                <a:cs typeface="Times New Roman" pitchFamily="18" charset="0"/>
              </a:rPr>
              <a:t>ереконувальну</a:t>
            </a:r>
            <a:r>
              <a:rPr lang="uk-UA" b="1" i="1" dirty="0" smtClean="0">
                <a:latin typeface="Times New Roman" pitchFamily="18" charset="0"/>
                <a:cs typeface="Times New Roman" pitchFamily="18" charset="0"/>
              </a:rPr>
              <a:t> </a:t>
            </a:r>
            <a:r>
              <a:rPr lang="uk-UA" i="1" dirty="0">
                <a:latin typeface="Times New Roman" pitchFamily="18" charset="0"/>
                <a:cs typeface="Times New Roman" pitchFamily="18" charset="0"/>
              </a:rPr>
              <a:t>(</a:t>
            </a:r>
            <a:r>
              <a:rPr lang="uk-UA" dirty="0">
                <a:latin typeface="Times New Roman" pitchFamily="18" charset="0"/>
                <a:cs typeface="Times New Roman" pitchFamily="18" charset="0"/>
              </a:rPr>
              <a:t>полягає у використанні аргументації, логічної доказовості, на основі чого усвідомлюється наукова інформація, що стає базою для формування у студентів наукових поглядів і переконань);</a:t>
            </a:r>
            <a:endParaRPr lang="ru-RU" dirty="0">
              <a:latin typeface="Times New Roman" pitchFamily="18" charset="0"/>
              <a:cs typeface="Times New Roman" pitchFamily="18" charset="0"/>
            </a:endParaRPr>
          </a:p>
          <a:p>
            <a:pPr lvl="0"/>
            <a:r>
              <a:rPr lang="uk-UA" b="1" i="1" dirty="0" err="1" smtClean="0">
                <a:latin typeface="Times New Roman" pitchFamily="18" charset="0"/>
                <a:cs typeface="Times New Roman" pitchFamily="18" charset="0"/>
              </a:rPr>
              <a:t>систематизуючу</a:t>
            </a:r>
            <a:r>
              <a:rPr lang="uk-UA" i="1" dirty="0" smtClean="0">
                <a:latin typeface="Times New Roman" pitchFamily="18" charset="0"/>
                <a:cs typeface="Times New Roman" pitchFamily="18" charset="0"/>
              </a:rPr>
              <a:t> </a:t>
            </a:r>
            <a:r>
              <a:rPr lang="uk-UA" dirty="0">
                <a:latin typeface="Times New Roman" pitchFamily="18" charset="0"/>
                <a:cs typeface="Times New Roman" pitchFamily="18" charset="0"/>
              </a:rPr>
              <a:t>(передбачає структурування всього масиву знань з певної дисципліни);</a:t>
            </a:r>
            <a:endParaRPr lang="ru-RU" dirty="0">
              <a:latin typeface="Times New Roman" pitchFamily="18" charset="0"/>
              <a:cs typeface="Times New Roman" pitchFamily="18" charset="0"/>
            </a:endParaRPr>
          </a:p>
          <a:p>
            <a:pPr lvl="0"/>
            <a:r>
              <a:rPr lang="uk-UA" b="1" i="1" dirty="0" err="1" smtClean="0">
                <a:latin typeface="Times New Roman" pitchFamily="18" charset="0"/>
                <a:cs typeface="Times New Roman" pitchFamily="18" charset="0"/>
              </a:rPr>
              <a:t>стимулювальну</a:t>
            </a:r>
            <a:r>
              <a:rPr lang="uk-UA" b="1" i="1" dirty="0" smtClean="0">
                <a:latin typeface="Times New Roman" pitchFamily="18" charset="0"/>
                <a:cs typeface="Times New Roman" pitchFamily="18" charset="0"/>
              </a:rPr>
              <a:t> </a:t>
            </a:r>
            <a:r>
              <a:rPr lang="uk-UA" dirty="0">
                <a:latin typeface="Times New Roman" pitchFamily="18" charset="0"/>
                <a:cs typeface="Times New Roman" pitchFamily="18" charset="0"/>
              </a:rPr>
              <a:t>(спрямована на пробудження інтересу до навчальної інформації з певної науки);</a:t>
            </a:r>
            <a:endParaRPr lang="ru-RU" dirty="0">
              <a:latin typeface="Times New Roman" pitchFamily="18" charset="0"/>
              <a:cs typeface="Times New Roman" pitchFamily="18" charset="0"/>
            </a:endParaRPr>
          </a:p>
          <a:p>
            <a:pPr lvl="0"/>
            <a:r>
              <a:rPr lang="uk-UA" b="1" i="1" dirty="0" smtClean="0">
                <a:latin typeface="Times New Roman" pitchFamily="18" charset="0"/>
                <a:cs typeface="Times New Roman" pitchFamily="18" charset="0"/>
              </a:rPr>
              <a:t>виховну </a:t>
            </a:r>
            <a:r>
              <a:rPr lang="uk-UA" b="1" i="1" dirty="0">
                <a:latin typeface="Times New Roman" pitchFamily="18" charset="0"/>
                <a:cs typeface="Times New Roman" pitchFamily="18" charset="0"/>
              </a:rPr>
              <a:t>і </a:t>
            </a:r>
            <a:r>
              <a:rPr lang="uk-UA" b="1" i="1" dirty="0" smtClean="0">
                <a:latin typeface="Times New Roman" pitchFamily="18" charset="0"/>
                <a:cs typeface="Times New Roman" pitchFamily="18" charset="0"/>
              </a:rPr>
              <a:t>розвивальну</a:t>
            </a:r>
            <a:r>
              <a:rPr lang="uk-UA" i="1" dirty="0" smtClean="0">
                <a:latin typeface="Times New Roman" pitchFamily="18" charset="0"/>
                <a:cs typeface="Times New Roman" pitchFamily="18" charset="0"/>
              </a:rPr>
              <a:t> </a:t>
            </a:r>
            <a:r>
              <a:rPr lang="uk-UA" dirty="0">
                <a:latin typeface="Times New Roman" pitchFamily="18" charset="0"/>
                <a:cs typeface="Times New Roman" pitchFamily="18" charset="0"/>
              </a:rPr>
              <a:t>(передбачає оцінювання явищ, </a:t>
            </a:r>
            <a:r>
              <a:rPr lang="uk-UA" dirty="0" smtClean="0">
                <a:latin typeface="Times New Roman" pitchFamily="18" charset="0"/>
                <a:cs typeface="Times New Roman" pitchFamily="18" charset="0"/>
              </a:rPr>
              <a:t>фактів,процесів</a:t>
            </a:r>
            <a:r>
              <a:rPr lang="uk-UA" dirty="0">
                <a:latin typeface="Times New Roman" pitchFamily="18" charset="0"/>
                <a:cs typeface="Times New Roman" pitchFamily="18" charset="0"/>
              </a:rPr>
              <a:t>, які розглядаються на лекції, розвиток мислення, уваги, уяви, пам’яті та інших пізнавальних здібностей</a:t>
            </a:r>
            <a:r>
              <a:rPr lang="uk-UA" dirty="0" smtClean="0">
                <a:latin typeface="Times New Roman" pitchFamily="18" charset="0"/>
                <a:cs typeface="Times New Roman" pitchFamily="18" charset="0"/>
              </a:rPr>
              <a:t>). </a:t>
            </a:r>
          </a:p>
          <a:p>
            <a:pPr marL="0" lvl="0" indent="0" algn="r">
              <a:buNone/>
            </a:pPr>
            <a:r>
              <a:rPr lang="uk-UA" b="1" i="1" dirty="0" smtClean="0">
                <a:latin typeface="Times New Roman" pitchFamily="18" charset="0"/>
                <a:cs typeface="Times New Roman" pitchFamily="18" charset="0"/>
              </a:rPr>
              <a:t>(</a:t>
            </a:r>
            <a:r>
              <a:rPr lang="uk-UA" b="1" i="1" dirty="0">
                <a:latin typeface="Times New Roman" pitchFamily="18" charset="0"/>
                <a:cs typeface="Times New Roman" pitchFamily="18" charset="0"/>
              </a:rPr>
              <a:t>за О.</a:t>
            </a:r>
            <a:r>
              <a:rPr lang="uk-UA" b="1" i="1" dirty="0" err="1">
                <a:latin typeface="Times New Roman" pitchFamily="18" charset="0"/>
                <a:cs typeface="Times New Roman" pitchFamily="18" charset="0"/>
              </a:rPr>
              <a:t>Алексюк</a:t>
            </a:r>
            <a:r>
              <a:rPr lang="uk-UA" b="1" i="1" dirty="0">
                <a:latin typeface="Times New Roman" pitchFamily="18" charset="0"/>
                <a:cs typeface="Times New Roman" pitchFamily="18" charset="0"/>
              </a:rPr>
              <a:t> і З.</a:t>
            </a:r>
            <a:r>
              <a:rPr lang="uk-UA" b="1" i="1" dirty="0" err="1">
                <a:latin typeface="Times New Roman" pitchFamily="18" charset="0"/>
                <a:cs typeface="Times New Roman" pitchFamily="18" charset="0"/>
              </a:rPr>
              <a:t>Курлянд</a:t>
            </a:r>
            <a:r>
              <a:rPr lang="uk-UA" b="1" i="1" dirty="0" smtClean="0">
                <a:latin typeface="Times New Roman" pitchFamily="18" charset="0"/>
                <a:cs typeface="Times New Roman" pitchFamily="18" charset="0"/>
              </a:rPr>
              <a:t>)</a:t>
            </a:r>
            <a:endParaRPr lang="uk-UA" b="1" i="1"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1388446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755576" y="1340768"/>
            <a:ext cx="7560840" cy="4392488"/>
          </a:xfrm>
        </p:spPr>
        <p:txBody>
          <a:bodyPr>
            <a:normAutofit fontScale="92500"/>
          </a:bodyPr>
          <a:lstStyle/>
          <a:p>
            <a:pPr lvl="0">
              <a:buFont typeface="Wingdings" pitchFamily="2" charset="2"/>
              <a:buChar char="§"/>
            </a:pPr>
            <a:r>
              <a:rPr lang="uk-UA" i="1" dirty="0" smtClean="0">
                <a:solidFill>
                  <a:schemeClr val="accent1">
                    <a:lumMod val="50000"/>
                  </a:schemeClr>
                </a:solidFill>
              </a:rPr>
              <a:t>Науковість, інформативність, аргументованість </a:t>
            </a:r>
            <a:r>
              <a:rPr lang="uk-UA" i="1" dirty="0">
                <a:solidFill>
                  <a:schemeClr val="accent1">
                    <a:lumMod val="50000"/>
                  </a:schemeClr>
                </a:solidFill>
              </a:rPr>
              <a:t>змісту</a:t>
            </a:r>
            <a:endParaRPr lang="ru-RU" dirty="0">
              <a:solidFill>
                <a:schemeClr val="accent1">
                  <a:lumMod val="50000"/>
                </a:schemeClr>
              </a:solidFill>
            </a:endParaRPr>
          </a:p>
          <a:p>
            <a:pPr lvl="0">
              <a:buFont typeface="Wingdings" pitchFamily="2" charset="2"/>
              <a:buChar char="§"/>
            </a:pPr>
            <a:r>
              <a:rPr lang="uk-UA" i="1" dirty="0" smtClean="0">
                <a:solidFill>
                  <a:schemeClr val="accent1">
                    <a:lumMod val="50000"/>
                  </a:schemeClr>
                </a:solidFill>
              </a:rPr>
              <a:t>Наявність переконливих </a:t>
            </a:r>
            <a:r>
              <a:rPr lang="uk-UA" i="1" dirty="0">
                <a:solidFill>
                  <a:schemeClr val="accent1">
                    <a:lumMod val="50000"/>
                  </a:schemeClr>
                </a:solidFill>
              </a:rPr>
              <a:t>фактів і прикладів</a:t>
            </a:r>
            <a:endParaRPr lang="ru-RU" dirty="0">
              <a:solidFill>
                <a:schemeClr val="accent1">
                  <a:lumMod val="50000"/>
                </a:schemeClr>
              </a:solidFill>
            </a:endParaRPr>
          </a:p>
          <a:p>
            <a:pPr lvl="0">
              <a:buFont typeface="Wingdings" pitchFamily="2" charset="2"/>
              <a:buChar char="§"/>
            </a:pPr>
            <a:r>
              <a:rPr lang="uk-UA" i="1" dirty="0">
                <a:solidFill>
                  <a:schemeClr val="accent1">
                    <a:lumMod val="50000"/>
                  </a:schemeClr>
                </a:solidFill>
              </a:rPr>
              <a:t>Надання переваги проблемному методу навчання</a:t>
            </a:r>
            <a:endParaRPr lang="ru-RU" dirty="0">
              <a:solidFill>
                <a:schemeClr val="accent1">
                  <a:lumMod val="50000"/>
                </a:schemeClr>
              </a:solidFill>
            </a:endParaRPr>
          </a:p>
          <a:p>
            <a:pPr lvl="0">
              <a:buFont typeface="Wingdings" pitchFamily="2" charset="2"/>
              <a:buChar char="§"/>
            </a:pPr>
            <a:r>
              <a:rPr lang="uk-UA" i="1" dirty="0" smtClean="0">
                <a:solidFill>
                  <a:schemeClr val="accent1">
                    <a:lumMod val="50000"/>
                  </a:schemeClr>
                </a:solidFill>
              </a:rPr>
              <a:t>Чіткість </a:t>
            </a:r>
            <a:r>
              <a:rPr lang="uk-UA" i="1" dirty="0">
                <a:solidFill>
                  <a:schemeClr val="accent1">
                    <a:lumMod val="50000"/>
                  </a:schemeClr>
                </a:solidFill>
              </a:rPr>
              <a:t>структури і логіки її побудови</a:t>
            </a:r>
            <a:endParaRPr lang="ru-RU" dirty="0">
              <a:solidFill>
                <a:schemeClr val="accent1">
                  <a:lumMod val="50000"/>
                </a:schemeClr>
              </a:solidFill>
            </a:endParaRPr>
          </a:p>
          <a:p>
            <a:pPr lvl="0">
              <a:buFont typeface="Wingdings" pitchFamily="2" charset="2"/>
              <a:buChar char="§"/>
            </a:pPr>
            <a:r>
              <a:rPr lang="uk-UA" i="1" dirty="0" smtClean="0">
                <a:solidFill>
                  <a:schemeClr val="accent1">
                    <a:lumMod val="50000"/>
                  </a:schemeClr>
                </a:solidFill>
              </a:rPr>
              <a:t>Методична грамотність: </a:t>
            </a:r>
            <a:r>
              <a:rPr lang="uk-UA" i="1" dirty="0">
                <a:solidFill>
                  <a:schemeClr val="accent1">
                    <a:lumMod val="50000"/>
                  </a:schemeClr>
                </a:solidFill>
              </a:rPr>
              <a:t>визначення мети і актуальності проблеми, виділення головного, підведення підсумку, використання зворотного зв’язку, пояснення, запис нових термінів, використання наочності</a:t>
            </a:r>
            <a:endParaRPr lang="ru-RU" dirty="0">
              <a:solidFill>
                <a:schemeClr val="accent1">
                  <a:lumMod val="50000"/>
                </a:schemeClr>
              </a:solidFill>
            </a:endParaRPr>
          </a:p>
          <a:p>
            <a:pPr lvl="0">
              <a:buFont typeface="Wingdings" pitchFamily="2" charset="2"/>
              <a:buChar char="§"/>
            </a:pPr>
            <a:r>
              <a:rPr lang="uk-UA" i="1" dirty="0" smtClean="0">
                <a:solidFill>
                  <a:schemeClr val="accent1">
                    <a:lumMod val="50000"/>
                  </a:schemeClr>
                </a:solidFill>
              </a:rPr>
              <a:t>Емоційний взаємозв’язок </a:t>
            </a:r>
            <a:r>
              <a:rPr lang="uk-UA" i="1" dirty="0">
                <a:solidFill>
                  <a:schemeClr val="accent1">
                    <a:lumMod val="50000"/>
                  </a:schemeClr>
                </a:solidFill>
              </a:rPr>
              <a:t>з аудиторією, створення умов для активізації мислення, використання ефекту новизни, елементів дискусії</a:t>
            </a:r>
            <a:endParaRPr lang="ru-RU" dirty="0">
              <a:solidFill>
                <a:schemeClr val="accent1">
                  <a:lumMod val="50000"/>
                </a:schemeClr>
              </a:solidFill>
            </a:endParaRPr>
          </a:p>
          <a:p>
            <a:pPr lvl="0">
              <a:buFont typeface="Wingdings" pitchFamily="2" charset="2"/>
              <a:buChar char="§"/>
            </a:pPr>
            <a:r>
              <a:rPr lang="uk-UA" i="1" dirty="0">
                <a:solidFill>
                  <a:schemeClr val="accent1">
                    <a:lumMod val="50000"/>
                  </a:schemeClr>
                </a:solidFill>
              </a:rPr>
              <a:t>Наявність у змісті гуманістичних цілей і </a:t>
            </a:r>
            <a:r>
              <a:rPr lang="uk-UA" i="1" dirty="0" smtClean="0">
                <a:solidFill>
                  <a:schemeClr val="accent1">
                    <a:lumMod val="50000"/>
                  </a:schemeClr>
                </a:solidFill>
              </a:rPr>
              <a:t>цінностей</a:t>
            </a:r>
            <a:endParaRPr lang="ru-RU" dirty="0">
              <a:solidFill>
                <a:schemeClr val="accent1">
                  <a:lumMod val="50000"/>
                </a:schemeClr>
              </a:solidFill>
            </a:endParaRPr>
          </a:p>
          <a:p>
            <a:endParaRPr lang="ru-RU" dirty="0">
              <a:solidFill>
                <a:schemeClr val="tx2">
                  <a:lumMod val="50000"/>
                </a:schemeClr>
              </a:solidFill>
            </a:endParaRPr>
          </a:p>
        </p:txBody>
      </p:sp>
      <p:sp>
        <p:nvSpPr>
          <p:cNvPr id="5" name="TextBox 4"/>
          <p:cNvSpPr txBox="1"/>
          <p:nvPr/>
        </p:nvSpPr>
        <p:spPr>
          <a:xfrm>
            <a:off x="611560" y="692696"/>
            <a:ext cx="8064896" cy="584775"/>
          </a:xfrm>
          <a:prstGeom prst="rect">
            <a:avLst/>
          </a:prstGeom>
          <a:noFill/>
        </p:spPr>
        <p:txBody>
          <a:bodyPr wrap="square" rtlCol="0">
            <a:spAutoFit/>
          </a:bodyPr>
          <a:lstStyle/>
          <a:p>
            <a:pPr algn="ctr"/>
            <a:r>
              <a:rPr lang="uk-UA" sz="3200" b="1" i="1" u="sng" dirty="0" smtClean="0">
                <a:solidFill>
                  <a:schemeClr val="accent1">
                    <a:lumMod val="50000"/>
                  </a:schemeClr>
                </a:solidFill>
                <a:latin typeface="Times New Roman" pitchFamily="18" charset="0"/>
                <a:cs typeface="Times New Roman" pitchFamily="18" charset="0"/>
              </a:rPr>
              <a:t>Вимоги до форм </a:t>
            </a:r>
            <a:r>
              <a:rPr lang="uk-UA" sz="3200" b="1" i="1" u="sng" dirty="0">
                <a:solidFill>
                  <a:schemeClr val="accent1">
                    <a:lumMod val="50000"/>
                  </a:schemeClr>
                </a:solidFill>
                <a:latin typeface="Times New Roman" pitchFamily="18" charset="0"/>
                <a:cs typeface="Times New Roman" pitchFamily="18" charset="0"/>
              </a:rPr>
              <a:t>навчання </a:t>
            </a:r>
            <a:endParaRPr lang="uk-UA" sz="3200" b="1" i="1" u="sng" dirty="0" smtClean="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487740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755576" y="1124744"/>
            <a:ext cx="7920880" cy="4453955"/>
          </a:xfrm>
        </p:spPr>
        <p:txBody>
          <a:bodyPr>
            <a:normAutofit/>
          </a:bodyPr>
          <a:lstStyle/>
          <a:p>
            <a:pPr marL="0" indent="0" algn="ctr">
              <a:buNone/>
            </a:pPr>
            <a:endParaRPr lang="uk-UA" b="1" i="1" dirty="0" smtClean="0"/>
          </a:p>
          <a:p>
            <a:pPr marL="0" indent="0" algn="ctr">
              <a:buNone/>
            </a:pPr>
            <a:r>
              <a:rPr lang="uk-UA" sz="4200" b="1" i="1" dirty="0" smtClean="0">
                <a:solidFill>
                  <a:schemeClr val="bg2">
                    <a:lumMod val="25000"/>
                  </a:schemeClr>
                </a:solidFill>
              </a:rPr>
              <a:t>Навчальна </a:t>
            </a:r>
            <a:r>
              <a:rPr lang="uk-UA" sz="4200" b="1" i="1" dirty="0">
                <a:solidFill>
                  <a:schemeClr val="bg2">
                    <a:lumMod val="25000"/>
                  </a:schemeClr>
                </a:solidFill>
              </a:rPr>
              <a:t>лекція</a:t>
            </a:r>
            <a:r>
              <a:rPr lang="uk-UA" sz="4200" i="1" dirty="0">
                <a:solidFill>
                  <a:schemeClr val="bg2">
                    <a:lumMod val="25000"/>
                  </a:schemeClr>
                </a:solidFill>
              </a:rPr>
              <a:t> </a:t>
            </a:r>
            <a:endParaRPr lang="uk-UA" sz="4200" i="1" dirty="0" smtClean="0">
              <a:solidFill>
                <a:schemeClr val="bg2">
                  <a:lumMod val="25000"/>
                </a:schemeClr>
              </a:solidFill>
            </a:endParaRPr>
          </a:p>
          <a:p>
            <a:pPr marL="0" indent="0" algn="ctr">
              <a:buNone/>
            </a:pPr>
            <a:r>
              <a:rPr lang="uk-UA" sz="2200" i="1" dirty="0" smtClean="0">
                <a:solidFill>
                  <a:schemeClr val="bg2">
                    <a:lumMod val="25000"/>
                  </a:schemeClr>
                </a:solidFill>
              </a:rPr>
              <a:t>(</a:t>
            </a:r>
            <a:r>
              <a:rPr lang="uk-UA" sz="2200" i="1" dirty="0">
                <a:solidFill>
                  <a:schemeClr val="bg2">
                    <a:lumMod val="25000"/>
                  </a:schemeClr>
                </a:solidFill>
              </a:rPr>
              <a:t>лат. «lectio» — </a:t>
            </a:r>
            <a:r>
              <a:rPr lang="uk-UA" sz="2200" i="1" dirty="0" smtClean="0">
                <a:solidFill>
                  <a:schemeClr val="bg2">
                    <a:lumMod val="25000"/>
                  </a:schemeClr>
                </a:solidFill>
              </a:rPr>
              <a:t>читання)</a:t>
            </a:r>
          </a:p>
          <a:p>
            <a:pPr marL="0" indent="0" algn="ctr">
              <a:buNone/>
            </a:pPr>
            <a:endParaRPr lang="uk-UA" sz="2200" i="1" dirty="0" smtClean="0">
              <a:solidFill>
                <a:schemeClr val="bg2">
                  <a:lumMod val="25000"/>
                </a:schemeClr>
              </a:solidFill>
            </a:endParaRPr>
          </a:p>
          <a:p>
            <a:pPr marL="0" indent="0" algn="just">
              <a:buNone/>
            </a:pPr>
            <a:r>
              <a:rPr lang="uk-UA" i="1" dirty="0" smtClean="0">
                <a:solidFill>
                  <a:schemeClr val="bg2">
                    <a:lumMod val="25000"/>
                  </a:schemeClr>
                </a:solidFill>
              </a:rPr>
              <a:t>логічно </a:t>
            </a:r>
            <a:r>
              <a:rPr lang="uk-UA" i="1" dirty="0">
                <a:solidFill>
                  <a:schemeClr val="bg2">
                    <a:lumMod val="25000"/>
                  </a:schemeClr>
                </a:solidFill>
              </a:rPr>
              <a:t>завершений, науково </a:t>
            </a:r>
            <a:r>
              <a:rPr lang="uk-UA" i="1" dirty="0" smtClean="0">
                <a:solidFill>
                  <a:schemeClr val="bg2">
                    <a:lumMod val="25000"/>
                  </a:schemeClr>
                </a:solidFill>
              </a:rPr>
              <a:t>обґрунтований, </a:t>
            </a:r>
            <a:r>
              <a:rPr lang="uk-UA" i="1" dirty="0">
                <a:solidFill>
                  <a:schemeClr val="bg2">
                    <a:lumMod val="25000"/>
                  </a:schemeClr>
                </a:solidFill>
              </a:rPr>
              <a:t>послідовний і систематизований виклад певного наукового або науково-методичного питання, теми чи розділу навчального предмета, ілюстрований за необхідності </a:t>
            </a:r>
            <a:r>
              <a:rPr lang="uk-UA" i="1" dirty="0" smtClean="0">
                <a:solidFill>
                  <a:schemeClr val="bg2">
                    <a:lumMod val="25000"/>
                  </a:schemeClr>
                </a:solidFill>
              </a:rPr>
              <a:t>наочністю, з </a:t>
            </a:r>
            <a:r>
              <a:rPr lang="uk-UA" i="1" dirty="0">
                <a:solidFill>
                  <a:schemeClr val="bg2">
                    <a:lumMod val="25000"/>
                  </a:schemeClr>
                </a:solidFill>
              </a:rPr>
              <a:t>демонструванням дослідів.</a:t>
            </a:r>
            <a:endParaRPr lang="ru-RU" dirty="0">
              <a:solidFill>
                <a:schemeClr val="bg2">
                  <a:lumMod val="25000"/>
                </a:schemeClr>
              </a:solidFill>
            </a:endParaRPr>
          </a:p>
          <a:p>
            <a:endParaRPr lang="ru-RU" dirty="0"/>
          </a:p>
        </p:txBody>
      </p:sp>
    </p:spTree>
    <p:extLst>
      <p:ext uri="{BB962C8B-B14F-4D97-AF65-F5344CB8AC3E}">
        <p14:creationId xmlns:p14="http://schemas.microsoft.com/office/powerpoint/2010/main" val="3408168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699734258"/>
              </p:ext>
            </p:extLst>
          </p:nvPr>
        </p:nvGraphicFramePr>
        <p:xfrm>
          <a:off x="0" y="0"/>
          <a:ext cx="889248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2995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30094392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85706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graphicEl>
                                              <a:dgm id="{703CCD3B-B85E-4C60-8A31-2B4DD1DE4FCF}"/>
                                            </p:graphicEl>
                                          </p:spTgt>
                                        </p:tgtEl>
                                        <p:attrNameLst>
                                          <p:attrName>style.visibility</p:attrName>
                                        </p:attrNameLst>
                                      </p:cBhvr>
                                      <p:to>
                                        <p:strVal val="visible"/>
                                      </p:to>
                                    </p:set>
                                    <p:animEffect transition="in" filter="circle(in)">
                                      <p:cBhvr>
                                        <p:cTn id="7" dur="2000"/>
                                        <p:tgtEl>
                                          <p:spTgt spid="6">
                                            <p:graphicEl>
                                              <a:dgm id="{703CCD3B-B85E-4C60-8A31-2B4DD1DE4FCF}"/>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graphicEl>
                                              <a:dgm id="{387F1B12-2584-467F-B5FF-66141BF84D62}"/>
                                            </p:graphicEl>
                                          </p:spTgt>
                                        </p:tgtEl>
                                        <p:attrNameLst>
                                          <p:attrName>style.visibility</p:attrName>
                                        </p:attrNameLst>
                                      </p:cBhvr>
                                      <p:to>
                                        <p:strVal val="visible"/>
                                      </p:to>
                                    </p:set>
                                    <p:animEffect transition="in" filter="circle(in)">
                                      <p:cBhvr>
                                        <p:cTn id="10" dur="2000"/>
                                        <p:tgtEl>
                                          <p:spTgt spid="6">
                                            <p:graphicEl>
                                              <a:dgm id="{387F1B12-2584-467F-B5FF-66141BF84D62}"/>
                                            </p:graphic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graphicEl>
                                              <a:dgm id="{2FEBF689-0C5A-4CF5-A279-64909FE16DDA}"/>
                                            </p:graphicEl>
                                          </p:spTgt>
                                        </p:tgtEl>
                                        <p:attrNameLst>
                                          <p:attrName>style.visibility</p:attrName>
                                        </p:attrNameLst>
                                      </p:cBhvr>
                                      <p:to>
                                        <p:strVal val="visible"/>
                                      </p:to>
                                    </p:set>
                                    <p:animEffect transition="in" filter="circle(in)">
                                      <p:cBhvr>
                                        <p:cTn id="13" dur="2000"/>
                                        <p:tgtEl>
                                          <p:spTgt spid="6">
                                            <p:graphicEl>
                                              <a:dgm id="{2FEBF689-0C5A-4CF5-A279-64909FE16DDA}"/>
                                            </p:graphic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graphicEl>
                                              <a:dgm id="{0491C4C2-3E8B-4331-86AC-E0C4E46D46C4}"/>
                                            </p:graphicEl>
                                          </p:spTgt>
                                        </p:tgtEl>
                                        <p:attrNameLst>
                                          <p:attrName>style.visibility</p:attrName>
                                        </p:attrNameLst>
                                      </p:cBhvr>
                                      <p:to>
                                        <p:strVal val="visible"/>
                                      </p:to>
                                    </p:set>
                                    <p:animEffect transition="in" filter="circle(in)">
                                      <p:cBhvr>
                                        <p:cTn id="16" dur="2000"/>
                                        <p:tgtEl>
                                          <p:spTgt spid="6">
                                            <p:graphicEl>
                                              <a:dgm id="{0491C4C2-3E8B-4331-86AC-E0C4E46D46C4}"/>
                                            </p:graphic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graphicEl>
                                              <a:dgm id="{8EB6D8A8-FB03-4074-8DAF-8CD53FB5A08D}"/>
                                            </p:graphicEl>
                                          </p:spTgt>
                                        </p:tgtEl>
                                        <p:attrNameLst>
                                          <p:attrName>style.visibility</p:attrName>
                                        </p:attrNameLst>
                                      </p:cBhvr>
                                      <p:to>
                                        <p:strVal val="visible"/>
                                      </p:to>
                                    </p:set>
                                    <p:animEffect transition="in" filter="circle(in)">
                                      <p:cBhvr>
                                        <p:cTn id="19" dur="2000"/>
                                        <p:tgtEl>
                                          <p:spTgt spid="6">
                                            <p:graphicEl>
                                              <a:dgm id="{8EB6D8A8-FB03-4074-8DAF-8CD53FB5A08D}"/>
                                            </p:graphic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
                                            <p:graphicEl>
                                              <a:dgm id="{7C8A0A61-D5AF-4A32-9C6B-6C45060D5E40}"/>
                                            </p:graphicEl>
                                          </p:spTgt>
                                        </p:tgtEl>
                                        <p:attrNameLst>
                                          <p:attrName>style.visibility</p:attrName>
                                        </p:attrNameLst>
                                      </p:cBhvr>
                                      <p:to>
                                        <p:strVal val="visible"/>
                                      </p:to>
                                    </p:set>
                                    <p:animEffect transition="in" filter="circle(in)">
                                      <p:cBhvr>
                                        <p:cTn id="22" dur="2000"/>
                                        <p:tgtEl>
                                          <p:spTgt spid="6">
                                            <p:graphicEl>
                                              <a:dgm id="{7C8A0A61-D5AF-4A32-9C6B-6C45060D5E40}"/>
                                            </p:graphic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graphicEl>
                                              <a:dgm id="{6EB23204-0149-4450-8F25-06089EBE0887}"/>
                                            </p:graphicEl>
                                          </p:spTgt>
                                        </p:tgtEl>
                                        <p:attrNameLst>
                                          <p:attrName>style.visibility</p:attrName>
                                        </p:attrNameLst>
                                      </p:cBhvr>
                                      <p:to>
                                        <p:strVal val="visible"/>
                                      </p:to>
                                    </p:set>
                                    <p:animEffect transition="in" filter="circle(in)">
                                      <p:cBhvr>
                                        <p:cTn id="25" dur="2000"/>
                                        <p:tgtEl>
                                          <p:spTgt spid="6">
                                            <p:graphicEl>
                                              <a:dgm id="{6EB23204-0149-4450-8F25-06089EBE0887}"/>
                                            </p:graphic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graphicEl>
                                              <a:dgm id="{C9CEC820-8FA6-4775-9AD3-692B5ADBA22A}"/>
                                            </p:graphicEl>
                                          </p:spTgt>
                                        </p:tgtEl>
                                        <p:attrNameLst>
                                          <p:attrName>style.visibility</p:attrName>
                                        </p:attrNameLst>
                                      </p:cBhvr>
                                      <p:to>
                                        <p:strVal val="visible"/>
                                      </p:to>
                                    </p:set>
                                    <p:animEffect transition="in" filter="circle(in)">
                                      <p:cBhvr>
                                        <p:cTn id="28" dur="2000"/>
                                        <p:tgtEl>
                                          <p:spTgt spid="6">
                                            <p:graphicEl>
                                              <a:dgm id="{C9CEC820-8FA6-4775-9AD3-692B5ADBA22A}"/>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
                                            <p:graphicEl>
                                              <a:dgm id="{1B85394E-9D6D-4BEE-9205-CBA2BF1CEADF}"/>
                                            </p:graphicEl>
                                          </p:spTgt>
                                        </p:tgtEl>
                                        <p:attrNameLst>
                                          <p:attrName>style.visibility</p:attrName>
                                        </p:attrNameLst>
                                      </p:cBhvr>
                                      <p:to>
                                        <p:strVal val="visible"/>
                                      </p:to>
                                    </p:set>
                                    <p:animEffect transition="in" filter="circle(in)">
                                      <p:cBhvr>
                                        <p:cTn id="31" dur="2000"/>
                                        <p:tgtEl>
                                          <p:spTgt spid="6">
                                            <p:graphicEl>
                                              <a:dgm id="{1B85394E-9D6D-4BEE-9205-CBA2BF1CEADF}"/>
                                            </p:graphic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graphicEl>
                                              <a:dgm id="{D451732F-AD94-4755-AC80-67528D39A1CC}"/>
                                            </p:graphicEl>
                                          </p:spTgt>
                                        </p:tgtEl>
                                        <p:attrNameLst>
                                          <p:attrName>style.visibility</p:attrName>
                                        </p:attrNameLst>
                                      </p:cBhvr>
                                      <p:to>
                                        <p:strVal val="visible"/>
                                      </p:to>
                                    </p:set>
                                    <p:animEffect transition="in" filter="circle(in)">
                                      <p:cBhvr>
                                        <p:cTn id="34" dur="2000"/>
                                        <p:tgtEl>
                                          <p:spTgt spid="6">
                                            <p:graphicEl>
                                              <a:dgm id="{D451732F-AD94-4755-AC80-67528D39A1CC}"/>
                                            </p:graphic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6">
                                            <p:graphicEl>
                                              <a:dgm id="{3F745A6F-5527-40E1-BAC8-E86131CB5A63}"/>
                                            </p:graphicEl>
                                          </p:spTgt>
                                        </p:tgtEl>
                                        <p:attrNameLst>
                                          <p:attrName>style.visibility</p:attrName>
                                        </p:attrNameLst>
                                      </p:cBhvr>
                                      <p:to>
                                        <p:strVal val="visible"/>
                                      </p:to>
                                    </p:set>
                                    <p:animEffect transition="in" filter="circle(in)">
                                      <p:cBhvr>
                                        <p:cTn id="37" dur="2000"/>
                                        <p:tgtEl>
                                          <p:spTgt spid="6">
                                            <p:graphicEl>
                                              <a:dgm id="{3F745A6F-5527-40E1-BAC8-E86131CB5A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294504677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9880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graphicEl>
                                              <a:dgm id="{F18BB6B0-0D8E-43F1-AC37-F633CE3CB2D8}"/>
                                            </p:graphicEl>
                                          </p:spTgt>
                                        </p:tgtEl>
                                        <p:attrNameLst>
                                          <p:attrName>style.visibility</p:attrName>
                                        </p:attrNameLst>
                                      </p:cBhvr>
                                      <p:to>
                                        <p:strVal val="visible"/>
                                      </p:to>
                                    </p:set>
                                    <p:animEffect transition="in" filter="diamond(in)">
                                      <p:cBhvr>
                                        <p:cTn id="7" dur="2000"/>
                                        <p:tgtEl>
                                          <p:spTgt spid="5">
                                            <p:graphicEl>
                                              <a:dgm id="{F18BB6B0-0D8E-43F1-AC37-F633CE3CB2D8}"/>
                                            </p:graphic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graphicEl>
                                              <a:dgm id="{CC95C36A-CB7C-40E8-A3AA-6C66362D7C3F}"/>
                                            </p:graphicEl>
                                          </p:spTgt>
                                        </p:tgtEl>
                                        <p:attrNameLst>
                                          <p:attrName>style.visibility</p:attrName>
                                        </p:attrNameLst>
                                      </p:cBhvr>
                                      <p:to>
                                        <p:strVal val="visible"/>
                                      </p:to>
                                    </p:set>
                                    <p:animEffect transition="in" filter="diamond(in)">
                                      <p:cBhvr>
                                        <p:cTn id="10" dur="2000"/>
                                        <p:tgtEl>
                                          <p:spTgt spid="5">
                                            <p:graphicEl>
                                              <a:dgm id="{CC95C36A-CB7C-40E8-A3AA-6C66362D7C3F}"/>
                                            </p:graphic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graphicEl>
                                              <a:dgm id="{7981C559-EB8A-40E4-AB24-951A8718BEA0}"/>
                                            </p:graphicEl>
                                          </p:spTgt>
                                        </p:tgtEl>
                                        <p:attrNameLst>
                                          <p:attrName>style.visibility</p:attrName>
                                        </p:attrNameLst>
                                      </p:cBhvr>
                                      <p:to>
                                        <p:strVal val="visible"/>
                                      </p:to>
                                    </p:set>
                                    <p:animEffect transition="in" filter="diamond(in)">
                                      <p:cBhvr>
                                        <p:cTn id="13" dur="2000"/>
                                        <p:tgtEl>
                                          <p:spTgt spid="5">
                                            <p:graphicEl>
                                              <a:dgm id="{7981C559-EB8A-40E4-AB24-951A8718BEA0}"/>
                                            </p:graphic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
                                            <p:graphicEl>
                                              <a:dgm id="{9D885601-C6BE-4515-AC34-F657FF1D3271}"/>
                                            </p:graphicEl>
                                          </p:spTgt>
                                        </p:tgtEl>
                                        <p:attrNameLst>
                                          <p:attrName>style.visibility</p:attrName>
                                        </p:attrNameLst>
                                      </p:cBhvr>
                                      <p:to>
                                        <p:strVal val="visible"/>
                                      </p:to>
                                    </p:set>
                                    <p:animEffect transition="in" filter="diamond(in)">
                                      <p:cBhvr>
                                        <p:cTn id="16" dur="2000"/>
                                        <p:tgtEl>
                                          <p:spTgt spid="5">
                                            <p:graphicEl>
                                              <a:dgm id="{9D885601-C6BE-4515-AC34-F657FF1D3271}"/>
                                            </p:graphic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5">
                                            <p:graphicEl>
                                              <a:dgm id="{87D007CD-EA89-4700-A6A3-EA61D63A4511}"/>
                                            </p:graphicEl>
                                          </p:spTgt>
                                        </p:tgtEl>
                                        <p:attrNameLst>
                                          <p:attrName>style.visibility</p:attrName>
                                        </p:attrNameLst>
                                      </p:cBhvr>
                                      <p:to>
                                        <p:strVal val="visible"/>
                                      </p:to>
                                    </p:set>
                                    <p:animEffect transition="in" filter="diamond(in)">
                                      <p:cBhvr>
                                        <p:cTn id="19" dur="2000"/>
                                        <p:tgtEl>
                                          <p:spTgt spid="5">
                                            <p:graphicEl>
                                              <a:dgm id="{87D007CD-EA89-4700-A6A3-EA61D63A4511}"/>
                                            </p:graphic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
                                            <p:graphicEl>
                                              <a:dgm id="{3637CC85-1E14-48D5-87CC-7E6D1F538804}"/>
                                            </p:graphicEl>
                                          </p:spTgt>
                                        </p:tgtEl>
                                        <p:attrNameLst>
                                          <p:attrName>style.visibility</p:attrName>
                                        </p:attrNameLst>
                                      </p:cBhvr>
                                      <p:to>
                                        <p:strVal val="visible"/>
                                      </p:to>
                                    </p:set>
                                    <p:animEffect transition="in" filter="diamond(in)">
                                      <p:cBhvr>
                                        <p:cTn id="22" dur="2000"/>
                                        <p:tgtEl>
                                          <p:spTgt spid="5">
                                            <p:graphicEl>
                                              <a:dgm id="{3637CC85-1E14-48D5-87CC-7E6D1F538804}"/>
                                            </p:graphic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5">
                                            <p:graphicEl>
                                              <a:dgm id="{A55E7DC7-3D04-4CD2-B1B7-DE962F446964}"/>
                                            </p:graphicEl>
                                          </p:spTgt>
                                        </p:tgtEl>
                                        <p:attrNameLst>
                                          <p:attrName>style.visibility</p:attrName>
                                        </p:attrNameLst>
                                      </p:cBhvr>
                                      <p:to>
                                        <p:strVal val="visible"/>
                                      </p:to>
                                    </p:set>
                                    <p:animEffect transition="in" filter="diamond(in)">
                                      <p:cBhvr>
                                        <p:cTn id="25" dur="2000"/>
                                        <p:tgtEl>
                                          <p:spTgt spid="5">
                                            <p:graphicEl>
                                              <a:dgm id="{A55E7DC7-3D04-4CD2-B1B7-DE962F446964}"/>
                                            </p:graphic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
                                            <p:graphicEl>
                                              <a:dgm id="{882FFB85-E40E-45E0-9101-9556635DCEF3}"/>
                                            </p:graphicEl>
                                          </p:spTgt>
                                        </p:tgtEl>
                                        <p:attrNameLst>
                                          <p:attrName>style.visibility</p:attrName>
                                        </p:attrNameLst>
                                      </p:cBhvr>
                                      <p:to>
                                        <p:strVal val="visible"/>
                                      </p:to>
                                    </p:set>
                                    <p:animEffect transition="in" filter="diamond(in)">
                                      <p:cBhvr>
                                        <p:cTn id="28" dur="2000"/>
                                        <p:tgtEl>
                                          <p:spTgt spid="5">
                                            <p:graphicEl>
                                              <a:dgm id="{882FFB85-E40E-45E0-9101-9556635DCEF3}"/>
                                            </p:graphic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5">
                                            <p:graphicEl>
                                              <a:dgm id="{E1B6149A-2CFD-4C89-B14D-B3ED084D9BDF}"/>
                                            </p:graphicEl>
                                          </p:spTgt>
                                        </p:tgtEl>
                                        <p:attrNameLst>
                                          <p:attrName>style.visibility</p:attrName>
                                        </p:attrNameLst>
                                      </p:cBhvr>
                                      <p:to>
                                        <p:strVal val="visible"/>
                                      </p:to>
                                    </p:set>
                                    <p:animEffect transition="in" filter="diamond(in)">
                                      <p:cBhvr>
                                        <p:cTn id="31" dur="2000"/>
                                        <p:tgtEl>
                                          <p:spTgt spid="5">
                                            <p:graphicEl>
                                              <a:dgm id="{E1B6149A-2CFD-4C89-B14D-B3ED084D9BDF}"/>
                                            </p:graphicEl>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5">
                                            <p:graphicEl>
                                              <a:dgm id="{8BC46157-E34C-49A7-A4CA-891471FBBCF2}"/>
                                            </p:graphicEl>
                                          </p:spTgt>
                                        </p:tgtEl>
                                        <p:attrNameLst>
                                          <p:attrName>style.visibility</p:attrName>
                                        </p:attrNameLst>
                                      </p:cBhvr>
                                      <p:to>
                                        <p:strVal val="visible"/>
                                      </p:to>
                                    </p:set>
                                    <p:animEffect transition="in" filter="diamond(in)">
                                      <p:cBhvr>
                                        <p:cTn id="34" dur="2000"/>
                                        <p:tgtEl>
                                          <p:spTgt spid="5">
                                            <p:graphicEl>
                                              <a:dgm id="{8BC46157-E34C-49A7-A4CA-891471FBBCF2}"/>
                                            </p:graphicEl>
                                          </p:spTgt>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5">
                                            <p:graphicEl>
                                              <a:dgm id="{AD156386-04D0-4A4D-9632-826A02D5ABFA}"/>
                                            </p:graphicEl>
                                          </p:spTgt>
                                        </p:tgtEl>
                                        <p:attrNameLst>
                                          <p:attrName>style.visibility</p:attrName>
                                        </p:attrNameLst>
                                      </p:cBhvr>
                                      <p:to>
                                        <p:strVal val="visible"/>
                                      </p:to>
                                    </p:set>
                                    <p:animEffect transition="in" filter="diamond(in)">
                                      <p:cBhvr>
                                        <p:cTn id="37" dur="2000"/>
                                        <p:tgtEl>
                                          <p:spTgt spid="5">
                                            <p:graphicEl>
                                              <a:dgm id="{AD156386-04D0-4A4D-9632-826A02D5ABFA}"/>
                                            </p:graphicEl>
                                          </p:spTgt>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5">
                                            <p:graphicEl>
                                              <a:dgm id="{88FF8AF9-90D4-483A-A880-692D008838B1}"/>
                                            </p:graphicEl>
                                          </p:spTgt>
                                        </p:tgtEl>
                                        <p:attrNameLst>
                                          <p:attrName>style.visibility</p:attrName>
                                        </p:attrNameLst>
                                      </p:cBhvr>
                                      <p:to>
                                        <p:strVal val="visible"/>
                                      </p:to>
                                    </p:set>
                                    <p:animEffect transition="in" filter="diamond(in)">
                                      <p:cBhvr>
                                        <p:cTn id="40" dur="2000"/>
                                        <p:tgtEl>
                                          <p:spTgt spid="5">
                                            <p:graphicEl>
                                              <a:dgm id="{88FF8AF9-90D4-483A-A880-692D008838B1}"/>
                                            </p:graphicEl>
                                          </p:spTgt>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5">
                                            <p:graphicEl>
                                              <a:dgm id="{CFAC35CD-51A2-477C-9734-9211ECB14F83}"/>
                                            </p:graphicEl>
                                          </p:spTgt>
                                        </p:tgtEl>
                                        <p:attrNameLst>
                                          <p:attrName>style.visibility</p:attrName>
                                        </p:attrNameLst>
                                      </p:cBhvr>
                                      <p:to>
                                        <p:strVal val="visible"/>
                                      </p:to>
                                    </p:set>
                                    <p:animEffect transition="in" filter="diamond(in)">
                                      <p:cBhvr>
                                        <p:cTn id="43" dur="2000"/>
                                        <p:tgtEl>
                                          <p:spTgt spid="5">
                                            <p:graphicEl>
                                              <a:dgm id="{CFAC35CD-51A2-477C-9734-9211ECB14F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76672"/>
            <a:ext cx="7344816" cy="782960"/>
          </a:xfrm>
          <a:solidFill>
            <a:schemeClr val="accent2">
              <a:lumMod val="40000"/>
              <a:lumOff val="60000"/>
            </a:schemeClr>
          </a:solidFill>
        </p:spPr>
        <p:txBody>
          <a:bodyPr/>
          <a:lstStyle/>
          <a:p>
            <a:r>
              <a:rPr lang="uk-UA" b="1" i="1" dirty="0" smtClean="0"/>
              <a:t>Інформаційна лекція</a:t>
            </a:r>
            <a:endParaRPr lang="ru-RU" dirty="0"/>
          </a:p>
        </p:txBody>
      </p:sp>
      <p:sp>
        <p:nvSpPr>
          <p:cNvPr id="3" name="Объект 2"/>
          <p:cNvSpPr>
            <a:spLocks noGrp="1"/>
          </p:cNvSpPr>
          <p:nvPr>
            <p:ph idx="1"/>
          </p:nvPr>
        </p:nvSpPr>
        <p:spPr>
          <a:xfrm>
            <a:off x="611560" y="1556792"/>
            <a:ext cx="7848872" cy="4536504"/>
          </a:xfrm>
        </p:spPr>
        <p:txBody>
          <a:bodyPr>
            <a:normAutofit fontScale="55000" lnSpcReduction="20000"/>
          </a:bodyPr>
          <a:lstStyle/>
          <a:p>
            <a:pPr marL="0" indent="0" algn="ctr">
              <a:buNone/>
            </a:pPr>
            <a:r>
              <a:rPr lang="uk-UA" sz="3600" i="1" dirty="0" smtClean="0">
                <a:latin typeface="Times New Roman" pitchFamily="18" charset="0"/>
                <a:cs typeface="Times New Roman" pitchFamily="18" charset="0"/>
              </a:rPr>
              <a:t>Зміст </a:t>
            </a:r>
            <a:r>
              <a:rPr lang="uk-UA" sz="3600" i="1" dirty="0">
                <a:latin typeface="Times New Roman" pitchFamily="18" charset="0"/>
                <a:cs typeface="Times New Roman" pitchFamily="18" charset="0"/>
              </a:rPr>
              <a:t>лекції безпосередньо передається викладачем у готовому виді через монолог. </a:t>
            </a:r>
            <a:endParaRPr lang="uk-UA" sz="3600" i="1" dirty="0" smtClean="0">
              <a:latin typeface="Times New Roman" pitchFamily="18" charset="0"/>
              <a:cs typeface="Times New Roman" pitchFamily="18" charset="0"/>
            </a:endParaRPr>
          </a:p>
          <a:p>
            <a:pPr marL="0" indent="0">
              <a:buNone/>
            </a:pPr>
            <a:r>
              <a:rPr lang="uk-UA" b="1" u="sng" dirty="0">
                <a:latin typeface="Times New Roman" pitchFamily="18" charset="0"/>
                <a:cs typeface="Times New Roman" pitchFamily="18" charset="0"/>
              </a:rPr>
              <a:t>Структура інформаційної </a:t>
            </a:r>
            <a:r>
              <a:rPr lang="uk-UA" b="1" u="sng" dirty="0" smtClean="0">
                <a:latin typeface="Times New Roman" pitchFamily="18" charset="0"/>
                <a:cs typeface="Times New Roman" pitchFamily="18" charset="0"/>
              </a:rPr>
              <a:t>лекції</a:t>
            </a:r>
            <a:endParaRPr lang="ru-RU" u="sng" dirty="0">
              <a:latin typeface="Times New Roman" pitchFamily="18" charset="0"/>
              <a:cs typeface="Times New Roman" pitchFamily="18" charset="0"/>
            </a:endParaRPr>
          </a:p>
          <a:p>
            <a:pPr marL="0" lvl="0" indent="0">
              <a:buNone/>
            </a:pPr>
            <a:r>
              <a:rPr lang="uk-UA" dirty="0" smtClean="0">
                <a:latin typeface="Times New Roman" pitchFamily="18" charset="0"/>
                <a:cs typeface="Times New Roman" pitchFamily="18" charset="0"/>
              </a:rPr>
              <a:t>1</a:t>
            </a:r>
            <a:r>
              <a:rPr lang="uk-UA" b="1" dirty="0" smtClean="0">
                <a:latin typeface="Times New Roman" pitchFamily="18" charset="0"/>
                <a:cs typeface="Times New Roman" pitchFamily="18" charset="0"/>
              </a:rPr>
              <a:t>. </a:t>
            </a:r>
            <a:r>
              <a:rPr lang="uk-UA" b="1" i="1" u="sng" dirty="0" smtClean="0">
                <a:latin typeface="Times New Roman" pitchFamily="18" charset="0"/>
                <a:cs typeface="Times New Roman" pitchFamily="18" charset="0"/>
              </a:rPr>
              <a:t>Організаційний етап</a:t>
            </a:r>
            <a:endParaRPr lang="ru-RU" b="1" i="1" dirty="0">
              <a:latin typeface="Times New Roman" pitchFamily="18" charset="0"/>
              <a:cs typeface="Times New Roman" pitchFamily="18" charset="0"/>
            </a:endParaRPr>
          </a:p>
          <a:p>
            <a:pPr marL="0" lvl="0" indent="0">
              <a:buNone/>
            </a:pPr>
            <a:r>
              <a:rPr lang="uk-UA" dirty="0" smtClean="0">
                <a:latin typeface="Times New Roman" pitchFamily="18" charset="0"/>
                <a:cs typeface="Times New Roman" pitchFamily="18" charset="0"/>
              </a:rPr>
              <a:t>     Перевірка </a:t>
            </a:r>
            <a:r>
              <a:rPr lang="uk-UA" dirty="0">
                <a:latin typeface="Times New Roman" pitchFamily="18" charset="0"/>
                <a:cs typeface="Times New Roman" pitchFamily="18" charset="0"/>
              </a:rPr>
              <a:t>наявності студентів та їх готовності до </a:t>
            </a:r>
            <a:r>
              <a:rPr lang="uk-UA" dirty="0" smtClean="0">
                <a:latin typeface="Times New Roman" pitchFamily="18" charset="0"/>
                <a:cs typeface="Times New Roman" pitchFamily="18" charset="0"/>
              </a:rPr>
              <a:t>заняття.</a:t>
            </a:r>
            <a:endParaRPr lang="ru-RU" dirty="0">
              <a:latin typeface="Times New Roman" pitchFamily="18" charset="0"/>
              <a:cs typeface="Times New Roman" pitchFamily="18" charset="0"/>
            </a:endParaRPr>
          </a:p>
          <a:p>
            <a:pPr marL="0" lvl="0" indent="0">
              <a:buNone/>
            </a:pPr>
            <a:r>
              <a:rPr lang="uk-UA" dirty="0" smtClean="0">
                <a:latin typeface="Times New Roman" pitchFamily="18" charset="0"/>
                <a:cs typeface="Times New Roman" pitchFamily="18" charset="0"/>
              </a:rPr>
              <a:t>     Актуалізація </a:t>
            </a:r>
            <a:r>
              <a:rPr lang="uk-UA" dirty="0">
                <a:latin typeface="Times New Roman" pitchFamily="18" charset="0"/>
                <a:cs typeface="Times New Roman" pitchFamily="18" charset="0"/>
              </a:rPr>
              <a:t>опорних знань з </a:t>
            </a:r>
            <a:r>
              <a:rPr lang="uk-UA" dirty="0" smtClean="0">
                <a:latin typeface="Times New Roman" pitchFamily="18" charset="0"/>
                <a:cs typeface="Times New Roman" pitchFamily="18" charset="0"/>
              </a:rPr>
              <a:t>теми.</a:t>
            </a:r>
            <a:endParaRPr lang="ru-RU" dirty="0">
              <a:latin typeface="Times New Roman" pitchFamily="18" charset="0"/>
              <a:cs typeface="Times New Roman" pitchFamily="18" charset="0"/>
            </a:endParaRPr>
          </a:p>
          <a:p>
            <a:pPr marL="0" lvl="0" indent="0">
              <a:buNone/>
            </a:pPr>
            <a:r>
              <a:rPr lang="uk-UA" dirty="0" smtClean="0">
                <a:latin typeface="Times New Roman" pitchFamily="18" charset="0"/>
                <a:cs typeface="Times New Roman" pitchFamily="18" charset="0"/>
              </a:rPr>
              <a:t>     Повідомлення </a:t>
            </a:r>
            <a:r>
              <a:rPr lang="uk-UA" dirty="0">
                <a:latin typeface="Times New Roman" pitchFamily="18" charset="0"/>
                <a:cs typeface="Times New Roman" pitchFamily="18" charset="0"/>
              </a:rPr>
              <a:t>теми, мети і завдань. </a:t>
            </a:r>
            <a:endParaRPr lang="uk-UA" dirty="0" smtClean="0">
              <a:latin typeface="Times New Roman" pitchFamily="18" charset="0"/>
              <a:cs typeface="Times New Roman" pitchFamily="18" charset="0"/>
            </a:endParaRPr>
          </a:p>
          <a:p>
            <a:pPr marL="0" lvl="0" indent="0">
              <a:buNone/>
            </a:pPr>
            <a:r>
              <a:rPr lang="uk-UA" dirty="0" smtClean="0">
                <a:latin typeface="Times New Roman" pitchFamily="18" charset="0"/>
                <a:cs typeface="Times New Roman" pitchFamily="18" charset="0"/>
              </a:rPr>
              <a:t>     Мотивація </a:t>
            </a:r>
            <a:r>
              <a:rPr lang="uk-UA" dirty="0">
                <a:latin typeface="Times New Roman" pitchFamily="18" charset="0"/>
                <a:cs typeface="Times New Roman" pitchFamily="18" charset="0"/>
              </a:rPr>
              <a:t>навчальної діяльності студента.</a:t>
            </a:r>
            <a:endParaRPr lang="ru-RU" dirty="0">
              <a:latin typeface="Times New Roman" pitchFamily="18" charset="0"/>
              <a:cs typeface="Times New Roman" pitchFamily="18" charset="0"/>
            </a:endParaRPr>
          </a:p>
          <a:p>
            <a:pPr marL="0" indent="0">
              <a:buNone/>
            </a:pPr>
            <a:r>
              <a:rPr lang="uk-UA" dirty="0" smtClean="0">
                <a:latin typeface="Times New Roman" pitchFamily="18" charset="0"/>
                <a:cs typeface="Times New Roman" pitchFamily="18" charset="0"/>
              </a:rPr>
              <a:t>     Ознайомлення </a:t>
            </a:r>
            <a:r>
              <a:rPr lang="uk-UA" dirty="0">
                <a:latin typeface="Times New Roman" pitchFamily="18" charset="0"/>
                <a:cs typeface="Times New Roman" pitchFamily="18" charset="0"/>
              </a:rPr>
              <a:t>з додатковою літературою.</a:t>
            </a:r>
            <a:endParaRPr lang="ru-RU" dirty="0">
              <a:latin typeface="Times New Roman" pitchFamily="18" charset="0"/>
              <a:cs typeface="Times New Roman" pitchFamily="18" charset="0"/>
            </a:endParaRPr>
          </a:p>
          <a:p>
            <a:pPr marL="0" indent="0">
              <a:buNone/>
            </a:pPr>
            <a:r>
              <a:rPr lang="uk-UA" dirty="0">
                <a:latin typeface="Times New Roman" pitchFamily="18" charset="0"/>
                <a:cs typeface="Times New Roman" pitchFamily="18" charset="0"/>
              </a:rPr>
              <a:t>2</a:t>
            </a:r>
            <a:r>
              <a:rPr lang="uk-UA" b="1" dirty="0" smtClean="0">
                <a:latin typeface="Times New Roman" pitchFamily="18" charset="0"/>
                <a:cs typeface="Times New Roman" pitchFamily="18" charset="0"/>
              </a:rPr>
              <a:t>.  </a:t>
            </a:r>
            <a:r>
              <a:rPr lang="uk-UA" b="1" i="1" u="sng" dirty="0" smtClean="0">
                <a:latin typeface="Times New Roman" pitchFamily="18" charset="0"/>
                <a:cs typeface="Times New Roman" pitchFamily="18" charset="0"/>
              </a:rPr>
              <a:t>Основний етап</a:t>
            </a:r>
            <a:endParaRPr lang="ru-RU" b="1" i="1" u="sng" dirty="0">
              <a:latin typeface="Times New Roman" pitchFamily="18" charset="0"/>
              <a:cs typeface="Times New Roman" pitchFamily="18" charset="0"/>
            </a:endParaRPr>
          </a:p>
          <a:p>
            <a:pPr marL="0" lvl="0" indent="0">
              <a:buNone/>
            </a:pPr>
            <a:r>
              <a:rPr lang="uk-UA" dirty="0" smtClean="0">
                <a:latin typeface="Times New Roman" pitchFamily="18" charset="0"/>
                <a:cs typeface="Times New Roman" pitchFamily="18" charset="0"/>
              </a:rPr>
              <a:t>     Виклад </a:t>
            </a:r>
            <a:r>
              <a:rPr lang="uk-UA" dirty="0">
                <a:latin typeface="Times New Roman" pitchFamily="18" charset="0"/>
                <a:cs typeface="Times New Roman" pitchFamily="18" charset="0"/>
              </a:rPr>
              <a:t>основного змісту теми.</a:t>
            </a:r>
            <a:endParaRPr lang="ru-RU" dirty="0">
              <a:latin typeface="Times New Roman" pitchFamily="18" charset="0"/>
              <a:cs typeface="Times New Roman" pitchFamily="18" charset="0"/>
            </a:endParaRPr>
          </a:p>
          <a:p>
            <a:pPr marL="0" indent="0">
              <a:buNone/>
            </a:pPr>
            <a:r>
              <a:rPr lang="uk-UA" dirty="0">
                <a:latin typeface="Times New Roman" pitchFamily="18" charset="0"/>
                <a:cs typeface="Times New Roman" pitchFamily="18" charset="0"/>
              </a:rPr>
              <a:t>3</a:t>
            </a:r>
            <a:r>
              <a:rPr lang="uk-UA" dirty="0" smtClean="0">
                <a:latin typeface="Times New Roman" pitchFamily="18" charset="0"/>
                <a:cs typeface="Times New Roman" pitchFamily="18" charset="0"/>
              </a:rPr>
              <a:t>.  </a:t>
            </a:r>
            <a:r>
              <a:rPr lang="uk-UA" b="1" i="1" u="sng" dirty="0" smtClean="0">
                <a:latin typeface="Times New Roman" pitchFamily="18" charset="0"/>
                <a:cs typeface="Times New Roman" pitchFamily="18" charset="0"/>
              </a:rPr>
              <a:t>Заключний етап</a:t>
            </a:r>
            <a:endParaRPr lang="ru-RU" b="1" i="1" u="sng" dirty="0">
              <a:latin typeface="Times New Roman" pitchFamily="18" charset="0"/>
              <a:cs typeface="Times New Roman" pitchFamily="18" charset="0"/>
            </a:endParaRPr>
          </a:p>
          <a:p>
            <a:pPr marL="0" lvl="0" indent="0">
              <a:buNone/>
            </a:pPr>
            <a:r>
              <a:rPr lang="uk-UA" dirty="0" smtClean="0">
                <a:latin typeface="Times New Roman" pitchFamily="18" charset="0"/>
                <a:cs typeface="Times New Roman" pitchFamily="18" charset="0"/>
              </a:rPr>
              <a:t>     Узагальнення </a:t>
            </a:r>
            <a:r>
              <a:rPr lang="uk-UA" dirty="0">
                <a:latin typeface="Times New Roman" pitchFamily="18" charset="0"/>
                <a:cs typeface="Times New Roman" pitchFamily="18" charset="0"/>
              </a:rPr>
              <a:t>основних теоретичних понять.</a:t>
            </a:r>
            <a:endParaRPr lang="ru-RU" dirty="0">
              <a:latin typeface="Times New Roman" pitchFamily="18" charset="0"/>
              <a:cs typeface="Times New Roman" pitchFamily="18" charset="0"/>
            </a:endParaRPr>
          </a:p>
          <a:p>
            <a:pPr marL="0" lvl="0" indent="0">
              <a:buNone/>
            </a:pPr>
            <a:r>
              <a:rPr lang="uk-UA" dirty="0" smtClean="0">
                <a:latin typeface="Times New Roman" pitchFamily="18" charset="0"/>
                <a:cs typeface="Times New Roman" pitchFamily="18" charset="0"/>
              </a:rPr>
              <a:t>     Встановлення зв’язку </a:t>
            </a:r>
            <a:r>
              <a:rPr lang="uk-UA" dirty="0">
                <a:latin typeface="Times New Roman" pitchFamily="18" charset="0"/>
                <a:cs typeface="Times New Roman" pitchFamily="18" charset="0"/>
              </a:rPr>
              <a:t>основних теоретичних понять з </a:t>
            </a:r>
            <a:r>
              <a:rPr lang="uk-UA" dirty="0" smtClean="0">
                <a:latin typeface="Times New Roman" pitchFamily="18" charset="0"/>
                <a:cs typeface="Times New Roman" pitchFamily="18" charset="0"/>
              </a:rPr>
              <a:t>їх практичним   </a:t>
            </a:r>
          </a:p>
          <a:p>
            <a:pPr marL="0" lvl="0" indent="0">
              <a:buNone/>
            </a:pPr>
            <a:r>
              <a:rPr lang="uk-UA" dirty="0" smtClean="0">
                <a:latin typeface="Times New Roman" pitchFamily="18" charset="0"/>
                <a:cs typeface="Times New Roman" pitchFamily="18" charset="0"/>
              </a:rPr>
              <a:t>     використанням</a:t>
            </a:r>
            <a:r>
              <a:rPr lang="uk-UA"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0" lvl="0" indent="0">
              <a:buNone/>
            </a:pPr>
            <a:r>
              <a:rPr lang="uk-UA" dirty="0" smtClean="0">
                <a:latin typeface="Times New Roman" pitchFamily="18" charset="0"/>
                <a:cs typeface="Times New Roman" pitchFamily="18" charset="0"/>
              </a:rPr>
              <a:t>     Вияснення </a:t>
            </a:r>
            <a:r>
              <a:rPr lang="uk-UA" dirty="0">
                <a:latin typeface="Times New Roman" pitchFamily="18" charset="0"/>
                <a:cs typeface="Times New Roman" pitchFamily="18" charset="0"/>
              </a:rPr>
              <a:t>перспективи розвитку.</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343162076"/>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157592" cy="739904"/>
          </a:xfrm>
        </p:spPr>
        <p:txBody>
          <a:bodyPr/>
          <a:lstStyle/>
          <a:p>
            <a:r>
              <a:rPr lang="uk-UA" b="1" i="1" dirty="0">
                <a:solidFill>
                  <a:schemeClr val="accent4">
                    <a:lumMod val="50000"/>
                  </a:schemeClr>
                </a:solidFill>
              </a:rPr>
              <a:t>Проблемна лекція</a:t>
            </a:r>
            <a:r>
              <a:rPr lang="uk-UA" i="1" dirty="0">
                <a:solidFill>
                  <a:schemeClr val="accent4">
                    <a:lumMod val="50000"/>
                  </a:schemeClr>
                </a:solidFill>
              </a:rPr>
              <a:t> </a:t>
            </a:r>
            <a:endParaRPr lang="ru-RU" dirty="0">
              <a:solidFill>
                <a:schemeClr val="accent4">
                  <a:lumMod val="50000"/>
                </a:schemeClr>
              </a:solidFill>
            </a:endParaRPr>
          </a:p>
        </p:txBody>
      </p:sp>
      <p:sp>
        <p:nvSpPr>
          <p:cNvPr id="3" name="Объект 2"/>
          <p:cNvSpPr>
            <a:spLocks noGrp="1"/>
          </p:cNvSpPr>
          <p:nvPr>
            <p:ph idx="1"/>
          </p:nvPr>
        </p:nvSpPr>
        <p:spPr>
          <a:xfrm>
            <a:off x="971600" y="1052736"/>
            <a:ext cx="7031124" cy="5256584"/>
          </a:xfrm>
        </p:spPr>
        <p:txBody>
          <a:bodyPr>
            <a:noAutofit/>
          </a:bodyPr>
          <a:lstStyle/>
          <a:p>
            <a:pPr marL="0" indent="0">
              <a:spcBef>
                <a:spcPts val="0"/>
              </a:spcBef>
              <a:buNone/>
            </a:pPr>
            <a:r>
              <a:rPr lang="uk-UA" sz="1800" b="1" i="1" u="sng" dirty="0" smtClean="0">
                <a:solidFill>
                  <a:schemeClr val="accent4">
                    <a:lumMod val="50000"/>
                  </a:schemeClr>
                </a:solidFill>
              </a:rPr>
              <a:t>Мета</a:t>
            </a:r>
          </a:p>
          <a:p>
            <a:pPr marL="0" indent="0" algn="just">
              <a:spcBef>
                <a:spcPts val="0"/>
              </a:spcBef>
              <a:buNone/>
            </a:pPr>
            <a:r>
              <a:rPr lang="uk-UA" sz="1800" i="1" dirty="0" smtClean="0">
                <a:solidFill>
                  <a:schemeClr val="accent4">
                    <a:lumMod val="50000"/>
                  </a:schemeClr>
                </a:solidFill>
              </a:rPr>
              <a:t>Проблемні </a:t>
            </a:r>
            <a:r>
              <a:rPr lang="uk-UA" sz="1800" i="1" dirty="0">
                <a:solidFill>
                  <a:schemeClr val="accent4">
                    <a:lumMod val="50000"/>
                  </a:schemeClr>
                </a:solidFill>
              </a:rPr>
              <a:t>лекції сприяють розвитку теоретичного мислення, пізнавального інтересу до предмета, забезпечують професійну мотивацію, корпоративність</a:t>
            </a:r>
            <a:r>
              <a:rPr lang="uk-UA" sz="1800" i="1" dirty="0" smtClean="0"/>
              <a:t>.</a:t>
            </a:r>
            <a:endParaRPr lang="ru-RU" sz="1800" dirty="0"/>
          </a:p>
          <a:p>
            <a:pPr marL="0" indent="0">
              <a:spcBef>
                <a:spcPts val="0"/>
              </a:spcBef>
              <a:buNone/>
            </a:pPr>
            <a:r>
              <a:rPr lang="uk-UA" sz="1800" b="1" i="1" dirty="0">
                <a:solidFill>
                  <a:schemeClr val="accent4">
                    <a:lumMod val="50000"/>
                  </a:schemeClr>
                </a:solidFill>
              </a:rPr>
              <a:t>Структура проблемної </a:t>
            </a:r>
            <a:r>
              <a:rPr lang="uk-UA" sz="1800" b="1" i="1" dirty="0" smtClean="0">
                <a:solidFill>
                  <a:schemeClr val="accent4">
                    <a:lumMod val="50000"/>
                  </a:schemeClr>
                </a:solidFill>
              </a:rPr>
              <a:t>лекції</a:t>
            </a:r>
            <a:endParaRPr lang="ru-RU" sz="1800" dirty="0">
              <a:solidFill>
                <a:schemeClr val="accent4">
                  <a:lumMod val="50000"/>
                </a:schemeClr>
              </a:solidFill>
            </a:endParaRPr>
          </a:p>
          <a:p>
            <a:pPr marL="0" indent="0">
              <a:spcBef>
                <a:spcPts val="0"/>
              </a:spcBef>
              <a:spcAft>
                <a:spcPts val="600"/>
              </a:spcAft>
              <a:buNone/>
            </a:pPr>
            <a:r>
              <a:rPr lang="uk-UA" sz="1800" i="1" u="sng" dirty="0" smtClean="0">
                <a:solidFill>
                  <a:schemeClr val="accent4">
                    <a:lumMod val="50000"/>
                  </a:schemeClr>
                </a:solidFill>
              </a:rPr>
              <a:t>1.  Організаційний етап</a:t>
            </a:r>
          </a:p>
          <a:p>
            <a:pPr marL="514350" indent="-514350">
              <a:spcBef>
                <a:spcPts val="0"/>
              </a:spcBef>
              <a:buNone/>
            </a:pPr>
            <a:r>
              <a:rPr lang="uk-UA" sz="1800" dirty="0" smtClean="0">
                <a:solidFill>
                  <a:schemeClr val="accent4">
                    <a:lumMod val="50000"/>
                  </a:schemeClr>
                </a:solidFill>
              </a:rPr>
              <a:t>        Перевірка </a:t>
            </a:r>
            <a:r>
              <a:rPr lang="uk-UA" sz="1800" dirty="0">
                <a:solidFill>
                  <a:schemeClr val="accent4">
                    <a:lumMod val="50000"/>
                  </a:schemeClr>
                </a:solidFill>
              </a:rPr>
              <a:t>наявності студентів та їх готовності до заняття</a:t>
            </a:r>
            <a:r>
              <a:rPr lang="uk-UA" sz="1800" dirty="0" smtClean="0">
                <a:solidFill>
                  <a:schemeClr val="accent4">
                    <a:lumMod val="50000"/>
                  </a:schemeClr>
                </a:solidFill>
              </a:rPr>
              <a:t>.</a:t>
            </a:r>
          </a:p>
          <a:p>
            <a:pPr marL="514350" indent="-514350">
              <a:spcBef>
                <a:spcPts val="0"/>
              </a:spcBef>
              <a:buNone/>
            </a:pPr>
            <a:r>
              <a:rPr lang="uk-UA" sz="1800" dirty="0" smtClean="0">
                <a:solidFill>
                  <a:schemeClr val="accent4">
                    <a:lumMod val="50000"/>
                  </a:schemeClr>
                </a:solidFill>
              </a:rPr>
              <a:t>        Актуалізація </a:t>
            </a:r>
            <a:r>
              <a:rPr lang="uk-UA" sz="1800" dirty="0">
                <a:solidFill>
                  <a:schemeClr val="accent4">
                    <a:lumMod val="50000"/>
                  </a:schemeClr>
                </a:solidFill>
              </a:rPr>
              <a:t>опорних знань з </a:t>
            </a:r>
            <a:r>
              <a:rPr lang="uk-UA" sz="1800" dirty="0" smtClean="0">
                <a:solidFill>
                  <a:schemeClr val="accent4">
                    <a:lumMod val="50000"/>
                  </a:schemeClr>
                </a:solidFill>
              </a:rPr>
              <a:t>теми.</a:t>
            </a:r>
            <a:endParaRPr lang="ru-RU" sz="1800" dirty="0">
              <a:solidFill>
                <a:schemeClr val="accent4">
                  <a:lumMod val="50000"/>
                </a:schemeClr>
              </a:solidFill>
            </a:endParaRPr>
          </a:p>
          <a:p>
            <a:pPr marL="0" lvl="0" indent="0">
              <a:spcBef>
                <a:spcPts val="0"/>
              </a:spcBef>
              <a:buNone/>
            </a:pPr>
            <a:r>
              <a:rPr lang="uk-UA" sz="1800" dirty="0" smtClean="0">
                <a:solidFill>
                  <a:schemeClr val="accent4">
                    <a:lumMod val="50000"/>
                  </a:schemeClr>
                </a:solidFill>
              </a:rPr>
              <a:t>        Повідомлення </a:t>
            </a:r>
            <a:r>
              <a:rPr lang="uk-UA" sz="1800" dirty="0">
                <a:solidFill>
                  <a:schemeClr val="accent4">
                    <a:lumMod val="50000"/>
                  </a:schemeClr>
                </a:solidFill>
              </a:rPr>
              <a:t>теми, мети і завдань. </a:t>
            </a:r>
            <a:endParaRPr lang="uk-UA" sz="1800" dirty="0" smtClean="0">
              <a:solidFill>
                <a:schemeClr val="accent4">
                  <a:lumMod val="50000"/>
                </a:schemeClr>
              </a:solidFill>
            </a:endParaRPr>
          </a:p>
          <a:p>
            <a:pPr marL="0" lvl="0" indent="0">
              <a:spcBef>
                <a:spcPts val="0"/>
              </a:spcBef>
              <a:buNone/>
            </a:pPr>
            <a:r>
              <a:rPr lang="uk-UA" sz="1800" dirty="0" smtClean="0">
                <a:solidFill>
                  <a:schemeClr val="accent4">
                    <a:lumMod val="50000"/>
                  </a:schemeClr>
                </a:solidFill>
              </a:rPr>
              <a:t>        Мотивація </a:t>
            </a:r>
            <a:r>
              <a:rPr lang="uk-UA" sz="1800" dirty="0">
                <a:solidFill>
                  <a:schemeClr val="accent4">
                    <a:lumMod val="50000"/>
                  </a:schemeClr>
                </a:solidFill>
              </a:rPr>
              <a:t>навчальної діяльності </a:t>
            </a:r>
            <a:r>
              <a:rPr lang="uk-UA" sz="1800" dirty="0" smtClean="0">
                <a:solidFill>
                  <a:schemeClr val="accent4">
                    <a:lumMod val="50000"/>
                  </a:schemeClr>
                </a:solidFill>
              </a:rPr>
              <a:t>студента. </a:t>
            </a:r>
          </a:p>
          <a:p>
            <a:pPr marL="0" lvl="0" indent="0">
              <a:spcBef>
                <a:spcPts val="0"/>
              </a:spcBef>
              <a:buNone/>
            </a:pPr>
            <a:r>
              <a:rPr lang="uk-UA" sz="1800" dirty="0" smtClean="0">
                <a:solidFill>
                  <a:schemeClr val="accent4">
                    <a:lumMod val="50000"/>
                  </a:schemeClr>
                </a:solidFill>
              </a:rPr>
              <a:t>        Ознайомлення </a:t>
            </a:r>
            <a:r>
              <a:rPr lang="uk-UA" sz="1800" dirty="0">
                <a:solidFill>
                  <a:schemeClr val="accent4">
                    <a:lumMod val="50000"/>
                  </a:schemeClr>
                </a:solidFill>
              </a:rPr>
              <a:t>з додатковою літературою.</a:t>
            </a:r>
            <a:endParaRPr lang="ru-RU" sz="1800" dirty="0">
              <a:solidFill>
                <a:schemeClr val="accent4">
                  <a:lumMod val="50000"/>
                </a:schemeClr>
              </a:solidFill>
            </a:endParaRPr>
          </a:p>
          <a:p>
            <a:pPr marL="0" indent="0">
              <a:spcBef>
                <a:spcPts val="0"/>
              </a:spcBef>
              <a:spcAft>
                <a:spcPts val="600"/>
              </a:spcAft>
              <a:buNone/>
            </a:pPr>
            <a:r>
              <a:rPr lang="uk-UA" sz="1800" i="1" u="sng" dirty="0">
                <a:solidFill>
                  <a:schemeClr val="accent4">
                    <a:lumMod val="50000"/>
                  </a:schemeClr>
                </a:solidFill>
              </a:rPr>
              <a:t>2</a:t>
            </a:r>
            <a:r>
              <a:rPr lang="uk-UA" sz="1800" i="1" u="sng" dirty="0" smtClean="0">
                <a:solidFill>
                  <a:schemeClr val="accent4">
                    <a:lumMod val="50000"/>
                  </a:schemeClr>
                </a:solidFill>
              </a:rPr>
              <a:t>. Основний етап</a:t>
            </a:r>
          </a:p>
          <a:p>
            <a:pPr marL="0" indent="0">
              <a:spcBef>
                <a:spcPts val="0"/>
              </a:spcBef>
              <a:buNone/>
            </a:pPr>
            <a:r>
              <a:rPr lang="uk-UA" sz="1800" dirty="0" smtClean="0">
                <a:solidFill>
                  <a:schemeClr val="accent4">
                    <a:lumMod val="50000"/>
                  </a:schemeClr>
                </a:solidFill>
              </a:rPr>
              <a:t>        Постановка </a:t>
            </a:r>
            <a:r>
              <a:rPr lang="uk-UA" sz="1800" dirty="0">
                <a:solidFill>
                  <a:schemeClr val="accent4">
                    <a:lumMod val="50000"/>
                  </a:schemeClr>
                </a:solidFill>
              </a:rPr>
              <a:t>проблеми</a:t>
            </a:r>
            <a:r>
              <a:rPr lang="uk-UA" sz="1800" dirty="0" smtClean="0">
                <a:solidFill>
                  <a:schemeClr val="accent4">
                    <a:lumMod val="50000"/>
                  </a:schemeClr>
                </a:solidFill>
              </a:rPr>
              <a:t>. Розв’язання проблеми.</a:t>
            </a:r>
            <a:endParaRPr lang="ru-RU" sz="1800" dirty="0">
              <a:solidFill>
                <a:schemeClr val="accent4">
                  <a:lumMod val="50000"/>
                </a:schemeClr>
              </a:solidFill>
            </a:endParaRPr>
          </a:p>
          <a:p>
            <a:pPr marL="0" lvl="0" indent="0">
              <a:spcBef>
                <a:spcPts val="0"/>
              </a:spcBef>
              <a:buNone/>
            </a:pPr>
            <a:r>
              <a:rPr lang="uk-UA" sz="1800" dirty="0" smtClean="0">
                <a:solidFill>
                  <a:schemeClr val="accent4">
                    <a:lumMod val="50000"/>
                  </a:schemeClr>
                </a:solidFill>
              </a:rPr>
              <a:t>        Формулювання висновку.</a:t>
            </a:r>
            <a:endParaRPr lang="ru-RU" sz="1800" dirty="0">
              <a:solidFill>
                <a:schemeClr val="accent4">
                  <a:lumMod val="50000"/>
                </a:schemeClr>
              </a:solidFill>
            </a:endParaRPr>
          </a:p>
          <a:p>
            <a:pPr marL="0" indent="0">
              <a:spcBef>
                <a:spcPts val="0"/>
              </a:spcBef>
              <a:spcAft>
                <a:spcPts val="600"/>
              </a:spcAft>
              <a:buNone/>
            </a:pPr>
            <a:r>
              <a:rPr lang="uk-UA" sz="1800" i="1" u="sng" dirty="0">
                <a:solidFill>
                  <a:schemeClr val="accent4">
                    <a:lumMod val="50000"/>
                  </a:schemeClr>
                </a:solidFill>
              </a:rPr>
              <a:t>3</a:t>
            </a:r>
            <a:r>
              <a:rPr lang="uk-UA" sz="1800" i="1" u="sng" dirty="0" smtClean="0">
                <a:solidFill>
                  <a:schemeClr val="accent4">
                    <a:lumMod val="50000"/>
                  </a:schemeClr>
                </a:solidFill>
              </a:rPr>
              <a:t>. Заключний етап</a:t>
            </a:r>
          </a:p>
          <a:p>
            <a:pPr marL="0" indent="0">
              <a:spcBef>
                <a:spcPts val="0"/>
              </a:spcBef>
              <a:buNone/>
            </a:pPr>
            <a:r>
              <a:rPr lang="uk-UA" sz="1800" dirty="0" smtClean="0">
                <a:solidFill>
                  <a:schemeClr val="accent4">
                    <a:lumMod val="50000"/>
                  </a:schemeClr>
                </a:solidFill>
              </a:rPr>
              <a:t>        Узагальнення </a:t>
            </a:r>
            <a:r>
              <a:rPr lang="uk-UA" sz="1800" dirty="0">
                <a:solidFill>
                  <a:schemeClr val="accent4">
                    <a:lumMod val="50000"/>
                  </a:schemeClr>
                </a:solidFill>
              </a:rPr>
              <a:t>основних теоретичних понять.</a:t>
            </a:r>
            <a:endParaRPr lang="ru-RU" sz="1800" dirty="0">
              <a:solidFill>
                <a:schemeClr val="accent4">
                  <a:lumMod val="50000"/>
                </a:schemeClr>
              </a:solidFill>
            </a:endParaRPr>
          </a:p>
          <a:p>
            <a:endParaRPr lang="ru-RU" sz="1800" dirty="0"/>
          </a:p>
        </p:txBody>
      </p:sp>
    </p:spTree>
    <p:extLst>
      <p:ext uri="{BB962C8B-B14F-4D97-AF65-F5344CB8AC3E}">
        <p14:creationId xmlns:p14="http://schemas.microsoft.com/office/powerpoint/2010/main" val="2528229382"/>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7504" y="548680"/>
            <a:ext cx="9036496" cy="936104"/>
          </a:xfrm>
          <a:solidFill>
            <a:schemeClr val="accent2">
              <a:lumMod val="40000"/>
              <a:lumOff val="60000"/>
            </a:schemeClr>
          </a:solidFill>
        </p:spPr>
        <p:txBody>
          <a:bodyPr/>
          <a:lstStyle/>
          <a:p>
            <a:r>
              <a:rPr lang="uk-UA" b="1" dirty="0">
                <a:solidFill>
                  <a:schemeClr val="bg2">
                    <a:lumMod val="25000"/>
                  </a:schemeClr>
                </a:solidFill>
              </a:rPr>
              <a:t>Методи навчання </a:t>
            </a:r>
            <a:endParaRPr lang="ru-RU" dirty="0">
              <a:solidFill>
                <a:schemeClr val="bg2">
                  <a:lumMod val="25000"/>
                </a:schemeClr>
              </a:solidFill>
            </a:endParaRPr>
          </a:p>
        </p:txBody>
      </p:sp>
      <p:sp>
        <p:nvSpPr>
          <p:cNvPr id="6" name="Объект 5"/>
          <p:cNvSpPr>
            <a:spLocks noGrp="1"/>
          </p:cNvSpPr>
          <p:nvPr>
            <p:ph idx="1"/>
          </p:nvPr>
        </p:nvSpPr>
        <p:spPr>
          <a:xfrm>
            <a:off x="827584" y="1844824"/>
            <a:ext cx="7937688" cy="4137323"/>
          </a:xfrm>
        </p:spPr>
        <p:txBody>
          <a:bodyPr>
            <a:normAutofit/>
          </a:bodyPr>
          <a:lstStyle/>
          <a:p>
            <a:pPr marL="0" indent="0" algn="ctr">
              <a:buNone/>
            </a:pPr>
            <a:r>
              <a:rPr lang="uk-UA" dirty="0" smtClean="0">
                <a:solidFill>
                  <a:schemeClr val="bg2">
                    <a:lumMod val="25000"/>
                  </a:schemeClr>
                </a:solidFill>
              </a:rPr>
              <a:t>(</a:t>
            </a:r>
            <a:r>
              <a:rPr lang="uk-UA" i="1" dirty="0" smtClean="0">
                <a:solidFill>
                  <a:schemeClr val="bg2">
                    <a:lumMod val="25000"/>
                  </a:schemeClr>
                </a:solidFill>
              </a:rPr>
              <a:t>гр. </a:t>
            </a:r>
            <a:r>
              <a:rPr lang="ru-RU" i="1" dirty="0" smtClean="0">
                <a:solidFill>
                  <a:schemeClr val="bg2">
                    <a:lumMod val="25000"/>
                  </a:schemeClr>
                </a:solidFill>
              </a:rPr>
              <a:t>methodos</a:t>
            </a:r>
            <a:r>
              <a:rPr lang="uk-UA" i="1" dirty="0" smtClean="0">
                <a:solidFill>
                  <a:schemeClr val="bg2">
                    <a:lumMod val="25000"/>
                  </a:schemeClr>
                </a:solidFill>
              </a:rPr>
              <a:t> – шлях пізнання, спосіб знаходження істини</a:t>
            </a:r>
            <a:r>
              <a:rPr lang="uk-UA" dirty="0" smtClean="0"/>
              <a:t>) </a:t>
            </a:r>
          </a:p>
          <a:p>
            <a:pPr marL="0" indent="0" algn="ctr">
              <a:buNone/>
            </a:pPr>
            <a:endParaRPr lang="uk-UA" dirty="0" smtClean="0"/>
          </a:p>
          <a:p>
            <a:pPr marL="0" indent="0" algn="just">
              <a:buFontTx/>
              <a:buChar char="-"/>
            </a:pPr>
            <a:r>
              <a:rPr lang="uk-UA" dirty="0" smtClean="0"/>
              <a:t> це </a:t>
            </a:r>
            <a:r>
              <a:rPr lang="uk-UA" dirty="0"/>
              <a:t>впорядковані способи взаємопов’язаної, цілеспрямованої діяльності педагога й студентів, спрямовані на ефективне розв’язання навчально-виховних завдань. </a:t>
            </a:r>
            <a:endParaRPr lang="uk-UA" dirty="0" smtClean="0"/>
          </a:p>
          <a:p>
            <a:pPr marL="0" indent="0" algn="ctr">
              <a:buNone/>
            </a:pPr>
            <a:endParaRPr lang="uk-UA" dirty="0" smtClean="0"/>
          </a:p>
          <a:p>
            <a:pPr marL="0" indent="0" algn="ctr">
              <a:buNone/>
            </a:pPr>
            <a:r>
              <a:rPr lang="uk-UA" dirty="0" smtClean="0">
                <a:solidFill>
                  <a:schemeClr val="bg2">
                    <a:lumMod val="25000"/>
                  </a:schemeClr>
                </a:solidFill>
              </a:rPr>
              <a:t>Вони </a:t>
            </a:r>
            <a:r>
              <a:rPr lang="uk-UA" dirty="0">
                <a:solidFill>
                  <a:schemeClr val="bg2">
                    <a:lumMod val="25000"/>
                  </a:schemeClr>
                </a:solidFill>
              </a:rPr>
              <a:t>реалізуються через систему прийомів і засобів навчальної діяльності. </a:t>
            </a:r>
            <a:endParaRPr lang="ru-RU" dirty="0">
              <a:solidFill>
                <a:schemeClr val="bg2">
                  <a:lumMod val="25000"/>
                </a:schemeClr>
              </a:solidFill>
            </a:endParaRPr>
          </a:p>
          <a:p>
            <a:endParaRPr lang="ru-RU" dirty="0"/>
          </a:p>
        </p:txBody>
      </p:sp>
    </p:spTree>
    <p:extLst>
      <p:ext uri="{BB962C8B-B14F-4D97-AF65-F5344CB8AC3E}">
        <p14:creationId xmlns:p14="http://schemas.microsoft.com/office/powerpoint/2010/main" val="3266247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anim calcmode="lin" valueType="num">
                                      <p:cBhvr>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229600" cy="1143000"/>
          </a:xfrm>
        </p:spPr>
        <p:txBody>
          <a:bodyPr/>
          <a:lstStyle/>
          <a:p>
            <a:r>
              <a:rPr lang="uk-UA" b="1" i="1" dirty="0">
                <a:solidFill>
                  <a:schemeClr val="accent2">
                    <a:lumMod val="50000"/>
                  </a:schemeClr>
                </a:solidFill>
              </a:rPr>
              <a:t>Лекція-візуалізація</a:t>
            </a:r>
            <a:endParaRPr lang="ru-RU" dirty="0">
              <a:solidFill>
                <a:schemeClr val="accent2">
                  <a:lumMod val="50000"/>
                </a:schemeClr>
              </a:solidFill>
            </a:endParaRPr>
          </a:p>
        </p:txBody>
      </p:sp>
      <p:sp>
        <p:nvSpPr>
          <p:cNvPr id="3" name="Объект 2"/>
          <p:cNvSpPr>
            <a:spLocks noGrp="1"/>
          </p:cNvSpPr>
          <p:nvPr>
            <p:ph idx="1"/>
          </p:nvPr>
        </p:nvSpPr>
        <p:spPr>
          <a:xfrm>
            <a:off x="611560" y="1052736"/>
            <a:ext cx="7776864" cy="5184576"/>
          </a:xfrm>
        </p:spPr>
        <p:txBody>
          <a:bodyPr>
            <a:normAutofit fontScale="40000" lnSpcReduction="20000"/>
          </a:bodyPr>
          <a:lstStyle/>
          <a:p>
            <a:pPr marL="0" indent="0" algn="ctr">
              <a:buNone/>
            </a:pPr>
            <a:r>
              <a:rPr lang="uk-UA" sz="3400" i="1" dirty="0" smtClean="0">
                <a:solidFill>
                  <a:schemeClr val="accent2">
                    <a:lumMod val="50000"/>
                  </a:schemeClr>
                </a:solidFill>
                <a:latin typeface="Times New Roman" pitchFamily="18" charset="0"/>
                <a:cs typeface="Times New Roman" pitchFamily="18" charset="0"/>
              </a:rPr>
              <a:t>Викладач  використовує демонстраційні матеріали, форми наочності, які не лише доповнюють словесну інформацію, а й самі </a:t>
            </a:r>
            <a:r>
              <a:rPr lang="uk-UA" sz="3400" i="1" dirty="0">
                <a:solidFill>
                  <a:schemeClr val="accent2">
                    <a:lumMod val="50000"/>
                  </a:schemeClr>
                </a:solidFill>
                <a:latin typeface="Times New Roman" pitchFamily="18" charset="0"/>
                <a:cs typeface="Times New Roman" pitchFamily="18" charset="0"/>
              </a:rPr>
              <a:t>виступають носіями змістовної інформації</a:t>
            </a:r>
            <a:r>
              <a:rPr lang="uk-UA" sz="3400" i="1" dirty="0" smtClean="0">
                <a:solidFill>
                  <a:schemeClr val="accent2">
                    <a:lumMod val="50000"/>
                  </a:schemeClr>
                </a:solidFill>
                <a:latin typeface="Times New Roman" pitchFamily="18" charset="0"/>
                <a:cs typeface="Times New Roman" pitchFamily="18" charset="0"/>
              </a:rPr>
              <a:t>. </a:t>
            </a:r>
          </a:p>
          <a:p>
            <a:pPr marL="0" indent="0" algn="ctr">
              <a:buNone/>
            </a:pPr>
            <a:endParaRPr lang="uk-UA" sz="3400" i="1" dirty="0" smtClean="0">
              <a:solidFill>
                <a:schemeClr val="accent2">
                  <a:lumMod val="50000"/>
                </a:schemeClr>
              </a:solidFill>
              <a:latin typeface="Times New Roman" pitchFamily="18" charset="0"/>
              <a:cs typeface="Times New Roman" pitchFamily="18" charset="0"/>
            </a:endParaRPr>
          </a:p>
          <a:p>
            <a:pPr marL="0" indent="0">
              <a:buNone/>
            </a:pPr>
            <a:r>
              <a:rPr lang="uk-UA" sz="3400" b="1" dirty="0" smtClean="0">
                <a:solidFill>
                  <a:schemeClr val="accent2">
                    <a:lumMod val="50000"/>
                  </a:schemeClr>
                </a:solidFill>
                <a:latin typeface="Times New Roman" pitchFamily="18" charset="0"/>
                <a:cs typeface="Times New Roman" pitchFamily="18" charset="0"/>
              </a:rPr>
              <a:t>Структура лекції-візуалізації</a:t>
            </a:r>
            <a:endParaRPr lang="ru-RU" sz="3400" b="1" dirty="0">
              <a:solidFill>
                <a:schemeClr val="accent2">
                  <a:lumMod val="50000"/>
                </a:schemeClr>
              </a:solidFill>
              <a:latin typeface="Times New Roman" pitchFamily="18" charset="0"/>
              <a:cs typeface="Times New Roman" pitchFamily="18" charset="0"/>
            </a:endParaRPr>
          </a:p>
          <a:p>
            <a:pPr marL="0" lvl="0" indent="0" algn="just">
              <a:buNone/>
            </a:pPr>
            <a:r>
              <a:rPr lang="uk-UA" sz="3400" b="1" i="1" u="sng" dirty="0" smtClean="0">
                <a:solidFill>
                  <a:schemeClr val="accent2">
                    <a:lumMod val="50000"/>
                  </a:schemeClr>
                </a:solidFill>
                <a:latin typeface="Times New Roman" pitchFamily="18" charset="0"/>
                <a:cs typeface="Times New Roman" pitchFamily="18" charset="0"/>
              </a:rPr>
              <a:t>1. Організаційний етап</a:t>
            </a:r>
          </a:p>
          <a:p>
            <a:pPr marL="514350" lvl="0" indent="-514350" algn="just">
              <a:buNone/>
            </a:pPr>
            <a:r>
              <a:rPr lang="uk-UA" sz="3400" dirty="0" smtClean="0">
                <a:solidFill>
                  <a:schemeClr val="accent2">
                    <a:lumMod val="50000"/>
                  </a:schemeClr>
                </a:solidFill>
                <a:latin typeface="Times New Roman" pitchFamily="18" charset="0"/>
                <a:cs typeface="Times New Roman" pitchFamily="18" charset="0"/>
              </a:rPr>
              <a:t>         Перевірка </a:t>
            </a:r>
            <a:r>
              <a:rPr lang="uk-UA" sz="3400" dirty="0">
                <a:solidFill>
                  <a:schemeClr val="accent2">
                    <a:lumMod val="50000"/>
                  </a:schemeClr>
                </a:solidFill>
                <a:latin typeface="Times New Roman" pitchFamily="18" charset="0"/>
                <a:cs typeface="Times New Roman" pitchFamily="18" charset="0"/>
              </a:rPr>
              <a:t>наявності студентів та їх готовності до </a:t>
            </a:r>
            <a:r>
              <a:rPr lang="uk-UA" sz="3400" dirty="0" smtClean="0">
                <a:solidFill>
                  <a:schemeClr val="accent2">
                    <a:lumMod val="50000"/>
                  </a:schemeClr>
                </a:solidFill>
                <a:latin typeface="Times New Roman" pitchFamily="18" charset="0"/>
                <a:cs typeface="Times New Roman" pitchFamily="18" charset="0"/>
              </a:rPr>
              <a:t>заняття.</a:t>
            </a:r>
          </a:p>
          <a:p>
            <a:pPr marL="514350" lvl="0" indent="-514350" algn="just">
              <a:buNone/>
            </a:pPr>
            <a:r>
              <a:rPr lang="uk-UA" sz="3400" dirty="0" smtClean="0">
                <a:solidFill>
                  <a:schemeClr val="accent2">
                    <a:lumMod val="50000"/>
                  </a:schemeClr>
                </a:solidFill>
                <a:latin typeface="Times New Roman" pitchFamily="18" charset="0"/>
                <a:cs typeface="Times New Roman" pitchFamily="18" charset="0"/>
              </a:rPr>
              <a:t>         Актуалізація </a:t>
            </a:r>
            <a:r>
              <a:rPr lang="uk-UA" sz="3400" dirty="0">
                <a:solidFill>
                  <a:schemeClr val="accent2">
                    <a:lumMod val="50000"/>
                  </a:schemeClr>
                </a:solidFill>
                <a:latin typeface="Times New Roman" pitchFamily="18" charset="0"/>
                <a:cs typeface="Times New Roman" pitchFamily="18" charset="0"/>
              </a:rPr>
              <a:t>опорних знань з </a:t>
            </a:r>
            <a:r>
              <a:rPr lang="uk-UA" sz="3400" dirty="0" smtClean="0">
                <a:solidFill>
                  <a:schemeClr val="accent2">
                    <a:lumMod val="50000"/>
                  </a:schemeClr>
                </a:solidFill>
                <a:latin typeface="Times New Roman" pitchFamily="18" charset="0"/>
                <a:cs typeface="Times New Roman" pitchFamily="18" charset="0"/>
              </a:rPr>
              <a:t>теми.</a:t>
            </a:r>
          </a:p>
          <a:p>
            <a:pPr marL="514350" lvl="0" indent="-514350" algn="just">
              <a:buNone/>
            </a:pPr>
            <a:r>
              <a:rPr lang="uk-UA" sz="3400" dirty="0" smtClean="0">
                <a:solidFill>
                  <a:schemeClr val="accent2">
                    <a:lumMod val="50000"/>
                  </a:schemeClr>
                </a:solidFill>
                <a:latin typeface="Times New Roman" pitchFamily="18" charset="0"/>
                <a:cs typeface="Times New Roman" pitchFamily="18" charset="0"/>
              </a:rPr>
              <a:t>         Повідомлення </a:t>
            </a:r>
            <a:r>
              <a:rPr lang="uk-UA" sz="3400" dirty="0">
                <a:solidFill>
                  <a:schemeClr val="accent2">
                    <a:lumMod val="50000"/>
                  </a:schemeClr>
                </a:solidFill>
                <a:latin typeface="Times New Roman" pitchFamily="18" charset="0"/>
                <a:cs typeface="Times New Roman" pitchFamily="18" charset="0"/>
              </a:rPr>
              <a:t>теми, мети і завдань</a:t>
            </a:r>
            <a:r>
              <a:rPr lang="uk-UA" sz="3400" dirty="0" smtClean="0">
                <a:solidFill>
                  <a:schemeClr val="accent2">
                    <a:lumMod val="50000"/>
                  </a:schemeClr>
                </a:solidFill>
                <a:latin typeface="Times New Roman" pitchFamily="18" charset="0"/>
                <a:cs typeface="Times New Roman" pitchFamily="18" charset="0"/>
              </a:rPr>
              <a:t>.</a:t>
            </a:r>
          </a:p>
          <a:p>
            <a:pPr marL="514350" lvl="0" indent="-514350" algn="just">
              <a:buNone/>
            </a:pPr>
            <a:r>
              <a:rPr lang="uk-UA" sz="3400" dirty="0" smtClean="0">
                <a:solidFill>
                  <a:schemeClr val="accent2">
                    <a:lumMod val="50000"/>
                  </a:schemeClr>
                </a:solidFill>
                <a:latin typeface="Times New Roman" pitchFamily="18" charset="0"/>
                <a:cs typeface="Times New Roman" pitchFamily="18" charset="0"/>
              </a:rPr>
              <a:t>         Мотивація </a:t>
            </a:r>
            <a:r>
              <a:rPr lang="uk-UA" sz="3400" dirty="0">
                <a:solidFill>
                  <a:schemeClr val="accent2">
                    <a:lumMod val="50000"/>
                  </a:schemeClr>
                </a:solidFill>
                <a:latin typeface="Times New Roman" pitchFamily="18" charset="0"/>
                <a:cs typeface="Times New Roman" pitchFamily="18" charset="0"/>
              </a:rPr>
              <a:t>навчальної діяльності студента</a:t>
            </a:r>
            <a:r>
              <a:rPr lang="uk-UA" sz="3400" dirty="0" smtClean="0">
                <a:solidFill>
                  <a:schemeClr val="accent2">
                    <a:lumMod val="50000"/>
                  </a:schemeClr>
                </a:solidFill>
                <a:latin typeface="Times New Roman" pitchFamily="18" charset="0"/>
                <a:cs typeface="Times New Roman" pitchFamily="18" charset="0"/>
              </a:rPr>
              <a:t>. </a:t>
            </a:r>
          </a:p>
          <a:p>
            <a:pPr marL="514350" lvl="0" indent="-514350" algn="just">
              <a:buNone/>
            </a:pPr>
            <a:r>
              <a:rPr lang="uk-UA" sz="3400" dirty="0" smtClean="0">
                <a:solidFill>
                  <a:schemeClr val="accent2">
                    <a:lumMod val="50000"/>
                  </a:schemeClr>
                </a:solidFill>
                <a:latin typeface="Times New Roman" pitchFamily="18" charset="0"/>
                <a:cs typeface="Times New Roman" pitchFamily="18" charset="0"/>
              </a:rPr>
              <a:t>         Ознайомлення </a:t>
            </a:r>
            <a:r>
              <a:rPr lang="uk-UA" sz="3400" dirty="0">
                <a:solidFill>
                  <a:schemeClr val="accent2">
                    <a:lumMod val="50000"/>
                  </a:schemeClr>
                </a:solidFill>
                <a:latin typeface="Times New Roman" pitchFamily="18" charset="0"/>
                <a:cs typeface="Times New Roman" pitchFamily="18" charset="0"/>
              </a:rPr>
              <a:t>з додатковою літературою.</a:t>
            </a:r>
            <a:endParaRPr lang="ru-RU" sz="3400" dirty="0">
              <a:solidFill>
                <a:schemeClr val="accent2">
                  <a:lumMod val="50000"/>
                </a:schemeClr>
              </a:solidFill>
              <a:latin typeface="Times New Roman" pitchFamily="18" charset="0"/>
              <a:cs typeface="Times New Roman" pitchFamily="18" charset="0"/>
            </a:endParaRPr>
          </a:p>
          <a:p>
            <a:pPr marL="0" lvl="0" indent="0" algn="just">
              <a:buNone/>
            </a:pPr>
            <a:r>
              <a:rPr lang="uk-UA" sz="3400" b="1" i="1" dirty="0" smtClean="0">
                <a:solidFill>
                  <a:schemeClr val="accent2">
                    <a:lumMod val="50000"/>
                  </a:schemeClr>
                </a:solidFill>
                <a:latin typeface="Times New Roman" pitchFamily="18" charset="0"/>
                <a:cs typeface="Times New Roman" pitchFamily="18" charset="0"/>
              </a:rPr>
              <a:t>2. </a:t>
            </a:r>
            <a:r>
              <a:rPr lang="uk-UA" sz="3400" b="1" i="1" u="sng" dirty="0" smtClean="0">
                <a:solidFill>
                  <a:schemeClr val="accent2">
                    <a:lumMod val="50000"/>
                  </a:schemeClr>
                </a:solidFill>
                <a:latin typeface="Times New Roman" pitchFamily="18" charset="0"/>
                <a:cs typeface="Times New Roman" pitchFamily="18" charset="0"/>
              </a:rPr>
              <a:t>Основний етап</a:t>
            </a:r>
          </a:p>
          <a:p>
            <a:pPr marL="0" lvl="0" indent="0" algn="just">
              <a:buNone/>
            </a:pPr>
            <a:r>
              <a:rPr lang="uk-UA" sz="3400" dirty="0" smtClean="0">
                <a:solidFill>
                  <a:schemeClr val="accent2">
                    <a:lumMod val="50000"/>
                  </a:schemeClr>
                </a:solidFill>
                <a:latin typeface="Times New Roman" pitchFamily="18" charset="0"/>
                <a:cs typeface="Times New Roman" pitchFamily="18" charset="0"/>
              </a:rPr>
              <a:t>         Вступна </a:t>
            </a:r>
            <a:r>
              <a:rPr lang="uk-UA" sz="3400" dirty="0">
                <a:solidFill>
                  <a:schemeClr val="accent2">
                    <a:lumMod val="50000"/>
                  </a:schemeClr>
                </a:solidFill>
                <a:latin typeface="Times New Roman" pitchFamily="18" charset="0"/>
                <a:cs typeface="Times New Roman" pitchFamily="18" charset="0"/>
              </a:rPr>
              <a:t>частина (виклад нового навчального матеріалу</a:t>
            </a:r>
            <a:r>
              <a:rPr lang="uk-UA" sz="3400" dirty="0" smtClean="0">
                <a:solidFill>
                  <a:schemeClr val="accent2">
                    <a:lumMod val="50000"/>
                  </a:schemeClr>
                </a:solidFill>
                <a:latin typeface="Times New Roman" pitchFamily="18" charset="0"/>
                <a:cs typeface="Times New Roman" pitchFamily="18" charset="0"/>
              </a:rPr>
              <a:t>).</a:t>
            </a:r>
          </a:p>
          <a:p>
            <a:pPr marL="0" lvl="0" indent="0" algn="just">
              <a:buNone/>
            </a:pPr>
            <a:r>
              <a:rPr lang="uk-UA" sz="3400" dirty="0" smtClean="0">
                <a:solidFill>
                  <a:schemeClr val="accent2">
                    <a:lumMod val="50000"/>
                  </a:schemeClr>
                </a:solidFill>
                <a:latin typeface="Times New Roman" pitchFamily="18" charset="0"/>
                <a:cs typeface="Times New Roman" pitchFamily="18" charset="0"/>
              </a:rPr>
              <a:t>         Інструкція </a:t>
            </a:r>
            <a:r>
              <a:rPr lang="uk-UA" sz="3400" dirty="0">
                <a:solidFill>
                  <a:schemeClr val="accent2">
                    <a:lumMod val="50000"/>
                  </a:schemeClr>
                </a:solidFill>
                <a:latin typeface="Times New Roman" pitchFamily="18" charset="0"/>
                <a:cs typeface="Times New Roman" pitchFamily="18" charset="0"/>
              </a:rPr>
              <a:t>щодо перегляду фільму (указуються фрагменти, на які </a:t>
            </a:r>
            <a:r>
              <a:rPr lang="uk-UA" sz="3400" dirty="0" smtClean="0">
                <a:solidFill>
                  <a:schemeClr val="accent2">
                    <a:lumMod val="50000"/>
                  </a:schemeClr>
                </a:solidFill>
                <a:latin typeface="Times New Roman" pitchFamily="18" charset="0"/>
                <a:cs typeface="Times New Roman" pitchFamily="18" charset="0"/>
              </a:rPr>
              <a:t>  </a:t>
            </a:r>
          </a:p>
          <a:p>
            <a:pPr marL="0" lvl="0" indent="0" algn="just">
              <a:buNone/>
            </a:pPr>
            <a:r>
              <a:rPr lang="uk-UA" sz="3400" dirty="0">
                <a:solidFill>
                  <a:schemeClr val="accent2">
                    <a:lumMod val="50000"/>
                  </a:schemeClr>
                </a:solidFill>
                <a:latin typeface="Times New Roman" pitchFamily="18" charset="0"/>
                <a:cs typeface="Times New Roman" pitchFamily="18" charset="0"/>
              </a:rPr>
              <a:t> </a:t>
            </a:r>
            <a:r>
              <a:rPr lang="uk-UA" sz="3400" dirty="0" smtClean="0">
                <a:solidFill>
                  <a:schemeClr val="accent2">
                    <a:lumMod val="50000"/>
                  </a:schemeClr>
                </a:solidFill>
                <a:latin typeface="Times New Roman" pitchFamily="18" charset="0"/>
                <a:cs typeface="Times New Roman" pitchFamily="18" charset="0"/>
              </a:rPr>
              <a:t>        необхідно </a:t>
            </a:r>
            <a:r>
              <a:rPr lang="uk-UA" sz="3400" dirty="0">
                <a:solidFill>
                  <a:schemeClr val="accent2">
                    <a:lumMod val="50000"/>
                  </a:schemeClr>
                </a:solidFill>
                <a:latin typeface="Times New Roman" pitchFamily="18" charset="0"/>
                <a:cs typeface="Times New Roman" pitchFamily="18" charset="0"/>
              </a:rPr>
              <a:t>звернути увагу, задаються запитання для обговорення </a:t>
            </a:r>
            <a:r>
              <a:rPr lang="uk-UA" sz="3400" dirty="0" smtClean="0">
                <a:solidFill>
                  <a:schemeClr val="accent2">
                    <a:lumMod val="50000"/>
                  </a:schemeClr>
                </a:solidFill>
                <a:latin typeface="Times New Roman" pitchFamily="18" charset="0"/>
                <a:cs typeface="Times New Roman" pitchFamily="18" charset="0"/>
              </a:rPr>
              <a:t>  </a:t>
            </a:r>
          </a:p>
          <a:p>
            <a:pPr marL="0" lvl="0" indent="0" algn="just">
              <a:buNone/>
            </a:pPr>
            <a:r>
              <a:rPr lang="uk-UA" sz="3400" dirty="0">
                <a:solidFill>
                  <a:schemeClr val="accent2">
                    <a:lumMod val="50000"/>
                  </a:schemeClr>
                </a:solidFill>
                <a:latin typeface="Times New Roman" pitchFamily="18" charset="0"/>
                <a:cs typeface="Times New Roman" pitchFamily="18" charset="0"/>
              </a:rPr>
              <a:t> </a:t>
            </a:r>
            <a:r>
              <a:rPr lang="uk-UA" sz="3400" dirty="0" smtClean="0">
                <a:solidFill>
                  <a:schemeClr val="accent2">
                    <a:lumMod val="50000"/>
                  </a:schemeClr>
                </a:solidFill>
                <a:latin typeface="Times New Roman" pitchFamily="18" charset="0"/>
                <a:cs typeface="Times New Roman" pitchFamily="18" charset="0"/>
              </a:rPr>
              <a:t>        після </a:t>
            </a:r>
            <a:r>
              <a:rPr lang="uk-UA" sz="3400" dirty="0">
                <a:solidFill>
                  <a:schemeClr val="accent2">
                    <a:lumMod val="50000"/>
                  </a:schemeClr>
                </a:solidFill>
                <a:latin typeface="Times New Roman" pitchFamily="18" charset="0"/>
                <a:cs typeface="Times New Roman" pitchFamily="18" charset="0"/>
              </a:rPr>
              <a:t>перегляду фільму</a:t>
            </a:r>
            <a:r>
              <a:rPr lang="uk-UA" sz="3400" dirty="0" smtClean="0">
                <a:solidFill>
                  <a:schemeClr val="accent2">
                    <a:lumMod val="50000"/>
                  </a:schemeClr>
                </a:solidFill>
                <a:latin typeface="Times New Roman" pitchFamily="18" charset="0"/>
                <a:cs typeface="Times New Roman" pitchFamily="18" charset="0"/>
              </a:rPr>
              <a:t>).</a:t>
            </a:r>
          </a:p>
          <a:p>
            <a:pPr marL="0" lvl="0" indent="0" algn="just">
              <a:buNone/>
            </a:pPr>
            <a:r>
              <a:rPr lang="uk-UA" sz="3400" dirty="0" smtClean="0">
                <a:solidFill>
                  <a:schemeClr val="accent2">
                    <a:lumMod val="50000"/>
                  </a:schemeClr>
                </a:solidFill>
                <a:latin typeface="Times New Roman" pitchFamily="18" charset="0"/>
                <a:cs typeface="Times New Roman" pitchFamily="18" charset="0"/>
              </a:rPr>
              <a:t>         Перегляд </a:t>
            </a:r>
            <a:r>
              <a:rPr lang="uk-UA" sz="3400" dirty="0">
                <a:solidFill>
                  <a:schemeClr val="accent2">
                    <a:lumMod val="50000"/>
                  </a:schemeClr>
                </a:solidFill>
                <a:latin typeface="Times New Roman" pitchFamily="18" charset="0"/>
                <a:cs typeface="Times New Roman" pitchFamily="18" charset="0"/>
              </a:rPr>
              <a:t>навчального </a:t>
            </a:r>
            <a:r>
              <a:rPr lang="uk-UA" sz="3400" dirty="0" smtClean="0">
                <a:solidFill>
                  <a:schemeClr val="accent2">
                    <a:lumMod val="50000"/>
                  </a:schemeClr>
                </a:solidFill>
                <a:latin typeface="Times New Roman" pitchFamily="18" charset="0"/>
                <a:cs typeface="Times New Roman" pitchFamily="18" charset="0"/>
              </a:rPr>
              <a:t>фільму.</a:t>
            </a:r>
            <a:endParaRPr lang="ru-RU" sz="3400" dirty="0">
              <a:solidFill>
                <a:schemeClr val="accent2">
                  <a:lumMod val="50000"/>
                </a:schemeClr>
              </a:solidFill>
              <a:latin typeface="Times New Roman" pitchFamily="18" charset="0"/>
              <a:cs typeface="Times New Roman" pitchFamily="18" charset="0"/>
            </a:endParaRPr>
          </a:p>
          <a:p>
            <a:pPr marL="0" lvl="0" indent="0">
              <a:buNone/>
            </a:pPr>
            <a:r>
              <a:rPr lang="uk-UA" sz="3400" b="1" i="1" dirty="0" smtClean="0">
                <a:solidFill>
                  <a:schemeClr val="accent2">
                    <a:lumMod val="50000"/>
                  </a:schemeClr>
                </a:solidFill>
                <a:latin typeface="Times New Roman" pitchFamily="18" charset="0"/>
                <a:cs typeface="Times New Roman" pitchFamily="18" charset="0"/>
              </a:rPr>
              <a:t>3. </a:t>
            </a:r>
            <a:r>
              <a:rPr lang="uk-UA" sz="3400" b="1" i="1" u="sng" dirty="0" smtClean="0">
                <a:solidFill>
                  <a:schemeClr val="accent2">
                    <a:lumMod val="50000"/>
                  </a:schemeClr>
                </a:solidFill>
                <a:latin typeface="Times New Roman" pitchFamily="18" charset="0"/>
                <a:cs typeface="Times New Roman" pitchFamily="18" charset="0"/>
              </a:rPr>
              <a:t>Заключний етап</a:t>
            </a:r>
          </a:p>
          <a:p>
            <a:pPr marL="0" lvl="0" indent="0">
              <a:buNone/>
            </a:pPr>
            <a:r>
              <a:rPr lang="uk-UA" sz="3400" dirty="0" smtClean="0">
                <a:solidFill>
                  <a:schemeClr val="accent2">
                    <a:lumMod val="50000"/>
                  </a:schemeClr>
                </a:solidFill>
                <a:latin typeface="Times New Roman" pitchFamily="18" charset="0"/>
                <a:cs typeface="Times New Roman" pitchFamily="18" charset="0"/>
              </a:rPr>
              <a:t>        Узагальнення </a:t>
            </a:r>
            <a:r>
              <a:rPr lang="uk-UA" sz="3400" dirty="0">
                <a:solidFill>
                  <a:schemeClr val="accent2">
                    <a:lumMod val="50000"/>
                  </a:schemeClr>
                </a:solidFill>
                <a:latin typeface="Times New Roman" pitchFamily="18" charset="0"/>
                <a:cs typeface="Times New Roman" pitchFamily="18" charset="0"/>
              </a:rPr>
              <a:t>основних теоретичних понять</a:t>
            </a:r>
            <a:r>
              <a:rPr lang="uk-UA" sz="3400" dirty="0">
                <a:latin typeface="Times New Roman" pitchFamily="18" charset="0"/>
                <a:cs typeface="Times New Roman" pitchFamily="18" charset="0"/>
              </a:rPr>
              <a:t>.</a:t>
            </a:r>
            <a:endParaRPr lang="ru-RU" sz="3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930690754"/>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76672"/>
            <a:ext cx="7272808" cy="666328"/>
          </a:xfrm>
          <a:solidFill>
            <a:schemeClr val="accent2">
              <a:lumMod val="40000"/>
              <a:lumOff val="60000"/>
            </a:schemeClr>
          </a:solidFill>
        </p:spPr>
        <p:txBody>
          <a:bodyPr>
            <a:normAutofit fontScale="90000"/>
          </a:bodyPr>
          <a:lstStyle/>
          <a:p>
            <a:r>
              <a:rPr lang="uk-UA" b="1" i="1" dirty="0">
                <a:solidFill>
                  <a:schemeClr val="accent2">
                    <a:lumMod val="75000"/>
                  </a:schemeClr>
                </a:solidFill>
              </a:rPr>
              <a:t>Бінарна лекція</a:t>
            </a:r>
            <a:r>
              <a:rPr lang="uk-UA" i="1" dirty="0">
                <a:solidFill>
                  <a:schemeClr val="accent2">
                    <a:lumMod val="75000"/>
                  </a:schemeClr>
                </a:solidFill>
              </a:rPr>
              <a:t> </a:t>
            </a:r>
            <a:endParaRPr lang="ru-RU" i="1" dirty="0">
              <a:solidFill>
                <a:schemeClr val="accent2">
                  <a:lumMod val="75000"/>
                </a:schemeClr>
              </a:solidFill>
            </a:endParaRPr>
          </a:p>
        </p:txBody>
      </p:sp>
      <p:sp>
        <p:nvSpPr>
          <p:cNvPr id="3" name="Объект 2"/>
          <p:cNvSpPr>
            <a:spLocks noGrp="1"/>
          </p:cNvSpPr>
          <p:nvPr>
            <p:ph idx="1"/>
          </p:nvPr>
        </p:nvSpPr>
        <p:spPr>
          <a:xfrm>
            <a:off x="611560" y="1172825"/>
            <a:ext cx="7560840" cy="5094312"/>
          </a:xfrm>
          <a:solidFill>
            <a:schemeClr val="bg1"/>
          </a:solidFill>
        </p:spPr>
        <p:txBody>
          <a:bodyPr>
            <a:normAutofit fontScale="47500" lnSpcReduction="20000"/>
          </a:bodyPr>
          <a:lstStyle/>
          <a:p>
            <a:pPr marL="0" indent="0" algn="ctr">
              <a:buNone/>
            </a:pPr>
            <a:r>
              <a:rPr lang="uk-UA" i="1" dirty="0" smtClean="0">
                <a:solidFill>
                  <a:schemeClr val="tx1"/>
                </a:solidFill>
              </a:rPr>
              <a:t>Виклад </a:t>
            </a:r>
            <a:r>
              <a:rPr lang="uk-UA" i="1" dirty="0">
                <a:solidFill>
                  <a:schemeClr val="tx1"/>
                </a:solidFill>
              </a:rPr>
              <a:t>матеріалу у діалозі двох викладачів. </a:t>
            </a:r>
            <a:endParaRPr lang="uk-UA" i="1" dirty="0" smtClean="0">
              <a:solidFill>
                <a:schemeClr val="tx1"/>
              </a:solidFill>
            </a:endParaRPr>
          </a:p>
          <a:p>
            <a:pPr marL="0" indent="0" algn="ctr">
              <a:buNone/>
            </a:pPr>
            <a:r>
              <a:rPr lang="uk-UA" b="1" u="sng" dirty="0" smtClean="0">
                <a:solidFill>
                  <a:schemeClr val="tx1"/>
                </a:solidFill>
              </a:rPr>
              <a:t>Мета</a:t>
            </a:r>
            <a:r>
              <a:rPr lang="uk-UA" b="1" dirty="0" smtClean="0">
                <a:solidFill>
                  <a:schemeClr val="tx1"/>
                </a:solidFill>
              </a:rPr>
              <a:t>: реалізації </a:t>
            </a:r>
            <a:r>
              <a:rPr lang="uk-UA" b="1" dirty="0">
                <a:solidFill>
                  <a:schemeClr val="tx1"/>
                </a:solidFill>
              </a:rPr>
              <a:t>міжпредметних зв’язків при вивченні найбільш важких проблем. </a:t>
            </a:r>
            <a:endParaRPr lang="uk-UA" b="1" dirty="0" smtClean="0">
              <a:solidFill>
                <a:schemeClr val="tx1"/>
              </a:solidFill>
            </a:endParaRPr>
          </a:p>
          <a:p>
            <a:pPr marL="0" indent="0">
              <a:buNone/>
            </a:pPr>
            <a:r>
              <a:rPr lang="uk-UA" sz="3600" b="1" dirty="0" smtClean="0">
                <a:solidFill>
                  <a:schemeClr val="tx1"/>
                </a:solidFill>
              </a:rPr>
              <a:t>Структура </a:t>
            </a:r>
            <a:r>
              <a:rPr lang="uk-UA" sz="3600" b="1" dirty="0">
                <a:solidFill>
                  <a:schemeClr val="tx1"/>
                </a:solidFill>
              </a:rPr>
              <a:t>бінарної </a:t>
            </a:r>
            <a:r>
              <a:rPr lang="uk-UA" sz="3600" b="1" dirty="0" smtClean="0">
                <a:solidFill>
                  <a:schemeClr val="tx1"/>
                </a:solidFill>
              </a:rPr>
              <a:t>лекції</a:t>
            </a:r>
            <a:endParaRPr lang="ru-RU" sz="3600" dirty="0">
              <a:solidFill>
                <a:schemeClr val="tx1"/>
              </a:solidFill>
            </a:endParaRPr>
          </a:p>
          <a:p>
            <a:pPr marL="0" indent="0" algn="ctr">
              <a:buNone/>
            </a:pPr>
            <a:r>
              <a:rPr lang="uk-UA" b="1" u="sng" dirty="0">
                <a:solidFill>
                  <a:schemeClr val="tx1"/>
                </a:solidFill>
              </a:rPr>
              <a:t>1</a:t>
            </a:r>
            <a:r>
              <a:rPr lang="uk-UA" b="1" i="1" u="sng" dirty="0" smtClean="0">
                <a:solidFill>
                  <a:schemeClr val="tx1"/>
                </a:solidFill>
              </a:rPr>
              <a:t>. Організаційний етап</a:t>
            </a:r>
          </a:p>
          <a:p>
            <a:pPr marL="0" indent="0">
              <a:buNone/>
            </a:pPr>
            <a:r>
              <a:rPr lang="uk-UA" dirty="0" smtClean="0">
                <a:solidFill>
                  <a:schemeClr val="tx1"/>
                </a:solidFill>
              </a:rPr>
              <a:t>Перевірка </a:t>
            </a:r>
            <a:r>
              <a:rPr lang="uk-UA" dirty="0">
                <a:solidFill>
                  <a:schemeClr val="tx1"/>
                </a:solidFill>
              </a:rPr>
              <a:t>наявності студентів та їх готовності до заняття</a:t>
            </a:r>
            <a:r>
              <a:rPr lang="uk-UA" dirty="0" smtClean="0">
                <a:solidFill>
                  <a:schemeClr val="tx1"/>
                </a:solidFill>
              </a:rPr>
              <a:t>.</a:t>
            </a:r>
          </a:p>
          <a:p>
            <a:pPr marL="0" indent="0">
              <a:buNone/>
            </a:pPr>
            <a:r>
              <a:rPr lang="uk-UA" dirty="0" smtClean="0">
                <a:solidFill>
                  <a:schemeClr val="tx1"/>
                </a:solidFill>
              </a:rPr>
              <a:t>Актуалізація </a:t>
            </a:r>
            <a:r>
              <a:rPr lang="uk-UA" dirty="0">
                <a:solidFill>
                  <a:schemeClr val="tx1"/>
                </a:solidFill>
              </a:rPr>
              <a:t>опорних знань з теми (1-й викладач</a:t>
            </a:r>
            <a:r>
              <a:rPr lang="uk-UA" dirty="0" smtClean="0">
                <a:solidFill>
                  <a:schemeClr val="tx1"/>
                </a:solidFill>
              </a:rPr>
              <a:t>).</a:t>
            </a:r>
          </a:p>
          <a:p>
            <a:pPr marL="0" indent="0">
              <a:buNone/>
            </a:pPr>
            <a:r>
              <a:rPr lang="uk-UA" dirty="0" smtClean="0">
                <a:solidFill>
                  <a:schemeClr val="tx1"/>
                </a:solidFill>
              </a:rPr>
              <a:t>Повідомлення </a:t>
            </a:r>
            <a:r>
              <a:rPr lang="uk-UA" dirty="0">
                <a:solidFill>
                  <a:schemeClr val="tx1"/>
                </a:solidFill>
              </a:rPr>
              <a:t>теми, мети і завдань. </a:t>
            </a:r>
            <a:endParaRPr lang="uk-UA" dirty="0" smtClean="0">
              <a:solidFill>
                <a:schemeClr val="tx1"/>
              </a:solidFill>
            </a:endParaRPr>
          </a:p>
          <a:p>
            <a:pPr marL="0" indent="0">
              <a:buNone/>
            </a:pPr>
            <a:r>
              <a:rPr lang="uk-UA" dirty="0" smtClean="0">
                <a:solidFill>
                  <a:schemeClr val="tx1"/>
                </a:solidFill>
              </a:rPr>
              <a:t>Мотивація </a:t>
            </a:r>
            <a:r>
              <a:rPr lang="uk-UA" dirty="0">
                <a:solidFill>
                  <a:schemeClr val="tx1"/>
                </a:solidFill>
              </a:rPr>
              <a:t>навчальної діяльності </a:t>
            </a:r>
            <a:r>
              <a:rPr lang="uk-UA" dirty="0" smtClean="0">
                <a:solidFill>
                  <a:schemeClr val="tx1"/>
                </a:solidFill>
              </a:rPr>
              <a:t>студента ( 1-й </a:t>
            </a:r>
            <a:r>
              <a:rPr lang="uk-UA" dirty="0">
                <a:solidFill>
                  <a:schemeClr val="tx1"/>
                </a:solidFill>
              </a:rPr>
              <a:t>викладач</a:t>
            </a:r>
            <a:r>
              <a:rPr lang="uk-UA" dirty="0" smtClean="0">
                <a:solidFill>
                  <a:schemeClr val="tx1"/>
                </a:solidFill>
              </a:rPr>
              <a:t>). </a:t>
            </a:r>
          </a:p>
          <a:p>
            <a:pPr marL="0" indent="0">
              <a:buNone/>
            </a:pPr>
            <a:r>
              <a:rPr lang="uk-UA" dirty="0" smtClean="0">
                <a:solidFill>
                  <a:schemeClr val="tx1"/>
                </a:solidFill>
              </a:rPr>
              <a:t>Ознайомлення </a:t>
            </a:r>
            <a:r>
              <a:rPr lang="uk-UA" dirty="0">
                <a:solidFill>
                  <a:schemeClr val="tx1"/>
                </a:solidFill>
              </a:rPr>
              <a:t>з додатковою </a:t>
            </a:r>
            <a:r>
              <a:rPr lang="uk-UA" dirty="0" smtClean="0">
                <a:solidFill>
                  <a:schemeClr val="tx1"/>
                </a:solidFill>
              </a:rPr>
              <a:t>літературою (</a:t>
            </a:r>
            <a:r>
              <a:rPr lang="uk-UA" dirty="0">
                <a:solidFill>
                  <a:schemeClr val="tx1"/>
                </a:solidFill>
              </a:rPr>
              <a:t>1-й викладач).</a:t>
            </a:r>
            <a:endParaRPr lang="ru-RU" dirty="0">
              <a:solidFill>
                <a:schemeClr val="tx1"/>
              </a:solidFill>
            </a:endParaRPr>
          </a:p>
          <a:p>
            <a:pPr marL="0" indent="0" algn="ctr">
              <a:buNone/>
            </a:pPr>
            <a:r>
              <a:rPr lang="uk-UA" b="1" u="sng" dirty="0">
                <a:solidFill>
                  <a:schemeClr val="tx1"/>
                </a:solidFill>
              </a:rPr>
              <a:t>2</a:t>
            </a:r>
            <a:r>
              <a:rPr lang="uk-UA" b="1" u="sng" dirty="0" smtClean="0">
                <a:solidFill>
                  <a:schemeClr val="tx1"/>
                </a:solidFill>
              </a:rPr>
              <a:t>. </a:t>
            </a:r>
            <a:r>
              <a:rPr lang="uk-UA" b="1" i="1" u="sng" dirty="0" smtClean="0">
                <a:solidFill>
                  <a:schemeClr val="tx1"/>
                </a:solidFill>
              </a:rPr>
              <a:t>Основний етап</a:t>
            </a:r>
          </a:p>
          <a:p>
            <a:pPr marL="0" indent="0">
              <a:buNone/>
            </a:pPr>
            <a:r>
              <a:rPr lang="uk-UA" dirty="0" smtClean="0">
                <a:solidFill>
                  <a:schemeClr val="tx1"/>
                </a:solidFill>
              </a:rPr>
              <a:t>Виклад </a:t>
            </a:r>
            <a:r>
              <a:rPr lang="uk-UA" dirty="0">
                <a:solidFill>
                  <a:schemeClr val="tx1"/>
                </a:solidFill>
              </a:rPr>
              <a:t>першого фрагменту нового навчального матеріалу (1-й </a:t>
            </a:r>
            <a:endParaRPr lang="uk-UA" dirty="0" smtClean="0">
              <a:solidFill>
                <a:schemeClr val="tx1"/>
              </a:solidFill>
            </a:endParaRPr>
          </a:p>
          <a:p>
            <a:pPr marL="0" indent="0">
              <a:buNone/>
            </a:pPr>
            <a:r>
              <a:rPr lang="uk-UA" dirty="0">
                <a:solidFill>
                  <a:schemeClr val="tx1"/>
                </a:solidFill>
              </a:rPr>
              <a:t> </a:t>
            </a:r>
            <a:r>
              <a:rPr lang="uk-UA" dirty="0" smtClean="0">
                <a:solidFill>
                  <a:schemeClr val="tx1"/>
                </a:solidFill>
              </a:rPr>
              <a:t>    викладач). </a:t>
            </a:r>
          </a:p>
          <a:p>
            <a:pPr marL="0" indent="0">
              <a:buNone/>
            </a:pPr>
            <a:r>
              <a:rPr lang="uk-UA" dirty="0" smtClean="0">
                <a:solidFill>
                  <a:schemeClr val="tx1"/>
                </a:solidFill>
              </a:rPr>
              <a:t>Проблемне </a:t>
            </a:r>
            <a:r>
              <a:rPr lang="uk-UA" dirty="0">
                <a:solidFill>
                  <a:schemeClr val="tx1"/>
                </a:solidFill>
              </a:rPr>
              <a:t>запитання 2-ого </a:t>
            </a:r>
            <a:r>
              <a:rPr lang="uk-UA" dirty="0" smtClean="0">
                <a:solidFill>
                  <a:schemeClr val="tx1"/>
                </a:solidFill>
              </a:rPr>
              <a:t>викладача.</a:t>
            </a:r>
            <a:endParaRPr lang="ru-RU" dirty="0">
              <a:solidFill>
                <a:schemeClr val="tx1"/>
              </a:solidFill>
            </a:endParaRPr>
          </a:p>
          <a:p>
            <a:pPr marL="0" lvl="0" indent="0">
              <a:buNone/>
            </a:pPr>
            <a:r>
              <a:rPr lang="uk-UA" dirty="0" smtClean="0">
                <a:solidFill>
                  <a:schemeClr val="tx1"/>
                </a:solidFill>
              </a:rPr>
              <a:t>Відповідь </a:t>
            </a:r>
            <a:r>
              <a:rPr lang="uk-UA" dirty="0">
                <a:solidFill>
                  <a:schemeClr val="tx1"/>
                </a:solidFill>
              </a:rPr>
              <a:t>1-ого </a:t>
            </a:r>
            <a:r>
              <a:rPr lang="uk-UA" dirty="0" smtClean="0">
                <a:solidFill>
                  <a:schemeClr val="tx1"/>
                </a:solidFill>
              </a:rPr>
              <a:t>викладача.</a:t>
            </a:r>
          </a:p>
          <a:p>
            <a:pPr marL="0" lvl="0" indent="0">
              <a:buNone/>
            </a:pPr>
            <a:r>
              <a:rPr lang="uk-UA" dirty="0" smtClean="0">
                <a:solidFill>
                  <a:schemeClr val="tx1"/>
                </a:solidFill>
              </a:rPr>
              <a:t>Виклад </a:t>
            </a:r>
            <a:r>
              <a:rPr lang="uk-UA" dirty="0">
                <a:solidFill>
                  <a:schemeClr val="tx1"/>
                </a:solidFill>
              </a:rPr>
              <a:t>другого фрагменту нового навчального матеріалу (1-й викладач</a:t>
            </a:r>
            <a:r>
              <a:rPr lang="uk-UA" dirty="0" smtClean="0">
                <a:solidFill>
                  <a:schemeClr val="tx1"/>
                </a:solidFill>
              </a:rPr>
              <a:t>). </a:t>
            </a:r>
          </a:p>
          <a:p>
            <a:pPr marL="0" lvl="0" indent="0">
              <a:buNone/>
            </a:pPr>
            <a:r>
              <a:rPr lang="uk-UA" dirty="0" smtClean="0">
                <a:solidFill>
                  <a:schemeClr val="tx1"/>
                </a:solidFill>
              </a:rPr>
              <a:t>Проблемне </a:t>
            </a:r>
            <a:r>
              <a:rPr lang="uk-UA" dirty="0">
                <a:solidFill>
                  <a:schemeClr val="tx1"/>
                </a:solidFill>
              </a:rPr>
              <a:t>запитання 2-ого </a:t>
            </a:r>
            <a:r>
              <a:rPr lang="uk-UA" dirty="0" smtClean="0">
                <a:solidFill>
                  <a:schemeClr val="tx1"/>
                </a:solidFill>
              </a:rPr>
              <a:t>викладача. </a:t>
            </a:r>
          </a:p>
          <a:p>
            <a:pPr marL="0" lvl="0" indent="0">
              <a:buNone/>
            </a:pPr>
            <a:r>
              <a:rPr lang="uk-UA" dirty="0" smtClean="0">
                <a:solidFill>
                  <a:schemeClr val="tx1"/>
                </a:solidFill>
              </a:rPr>
              <a:t>Відповідь </a:t>
            </a:r>
            <a:r>
              <a:rPr lang="uk-UA" dirty="0">
                <a:solidFill>
                  <a:schemeClr val="tx1"/>
                </a:solidFill>
              </a:rPr>
              <a:t>1-ого викладача</a:t>
            </a:r>
            <a:endParaRPr lang="ru-RU" dirty="0">
              <a:solidFill>
                <a:schemeClr val="tx1"/>
              </a:solidFill>
            </a:endParaRPr>
          </a:p>
          <a:p>
            <a:pPr marL="0" indent="0" algn="ctr">
              <a:buNone/>
            </a:pPr>
            <a:r>
              <a:rPr lang="uk-UA" b="1" u="sng" dirty="0">
                <a:solidFill>
                  <a:schemeClr val="tx1"/>
                </a:solidFill>
              </a:rPr>
              <a:t>3</a:t>
            </a:r>
            <a:r>
              <a:rPr lang="uk-UA" b="1" u="sng" dirty="0" smtClean="0">
                <a:solidFill>
                  <a:schemeClr val="tx1"/>
                </a:solidFill>
              </a:rPr>
              <a:t>. Заключний етап</a:t>
            </a:r>
          </a:p>
          <a:p>
            <a:pPr marL="0" indent="0">
              <a:buNone/>
            </a:pPr>
            <a:r>
              <a:rPr lang="uk-UA" dirty="0" smtClean="0">
                <a:solidFill>
                  <a:schemeClr val="tx1"/>
                </a:solidFill>
              </a:rPr>
              <a:t> Заключне </a:t>
            </a:r>
            <a:r>
              <a:rPr lang="uk-UA" dirty="0">
                <a:solidFill>
                  <a:schemeClr val="tx1"/>
                </a:solidFill>
              </a:rPr>
              <a:t>слово 1-го і 2-го викладача</a:t>
            </a:r>
            <a:endParaRPr lang="ru-RU" dirty="0">
              <a:solidFill>
                <a:schemeClr val="tx1"/>
              </a:solidFill>
            </a:endParaRPr>
          </a:p>
          <a:p>
            <a:endParaRPr lang="ru-RU" dirty="0">
              <a:solidFill>
                <a:schemeClr val="tx1"/>
              </a:solidFill>
            </a:endParaRPr>
          </a:p>
        </p:txBody>
      </p:sp>
    </p:spTree>
    <p:extLst>
      <p:ext uri="{BB962C8B-B14F-4D97-AF65-F5344CB8AC3E}">
        <p14:creationId xmlns:p14="http://schemas.microsoft.com/office/powerpoint/2010/main" val="1302070984"/>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620689"/>
            <a:ext cx="6798734" cy="1008111"/>
          </a:xfrm>
          <a:solidFill>
            <a:schemeClr val="accent2">
              <a:lumMod val="40000"/>
              <a:lumOff val="60000"/>
            </a:schemeClr>
          </a:solidFill>
        </p:spPr>
        <p:txBody>
          <a:bodyPr>
            <a:normAutofit fontScale="90000"/>
          </a:bodyPr>
          <a:lstStyle/>
          <a:p>
            <a:r>
              <a:rPr lang="uk-UA" b="1" i="1" dirty="0" smtClean="0"/>
              <a:t>Лекція </a:t>
            </a:r>
            <a:r>
              <a:rPr lang="uk-UA" b="1" i="1" dirty="0"/>
              <a:t>із заздалегідь запланованими помилками </a:t>
            </a:r>
            <a:endParaRPr lang="ru-RU" dirty="0"/>
          </a:p>
        </p:txBody>
      </p:sp>
      <p:sp>
        <p:nvSpPr>
          <p:cNvPr id="3" name="Объект 2"/>
          <p:cNvSpPr>
            <a:spLocks noGrp="1"/>
          </p:cNvSpPr>
          <p:nvPr>
            <p:ph idx="1"/>
          </p:nvPr>
        </p:nvSpPr>
        <p:spPr>
          <a:xfrm>
            <a:off x="971600" y="1772816"/>
            <a:ext cx="7344816" cy="4162316"/>
          </a:xfrm>
        </p:spPr>
        <p:txBody>
          <a:bodyPr>
            <a:normAutofit fontScale="25000" lnSpcReduction="20000"/>
          </a:bodyPr>
          <a:lstStyle/>
          <a:p>
            <a:pPr marL="0" indent="0" algn="ctr">
              <a:buNone/>
            </a:pPr>
            <a:r>
              <a:rPr lang="uk-UA" sz="3800" i="1" dirty="0" smtClean="0">
                <a:latin typeface="Times New Roman" pitchFamily="18" charset="0"/>
                <a:cs typeface="Times New Roman" pitchFamily="18" charset="0"/>
              </a:rPr>
              <a:t>передбачає </a:t>
            </a:r>
            <a:r>
              <a:rPr lang="uk-UA" sz="3800" i="1" dirty="0">
                <a:latin typeface="Times New Roman" pitchFamily="18" charset="0"/>
                <a:cs typeface="Times New Roman" pitchFamily="18" charset="0"/>
              </a:rPr>
              <a:t>визначену кількість типових помилок змістового, методичного, поведінкового характеру. </a:t>
            </a:r>
            <a:r>
              <a:rPr lang="uk-UA" sz="3800" i="1" dirty="0" smtClean="0">
                <a:latin typeface="Times New Roman" pitchFamily="18" charset="0"/>
                <a:cs typeface="Times New Roman" pitchFamily="18" charset="0"/>
              </a:rPr>
              <a:t>Їх </a:t>
            </a:r>
            <a:r>
              <a:rPr lang="uk-UA" sz="3800" i="1" dirty="0">
                <a:latin typeface="Times New Roman" pitchFamily="18" charset="0"/>
                <a:cs typeface="Times New Roman" pitchFamily="18" charset="0"/>
              </a:rPr>
              <a:t>список викладач дає студентам на початку лекції. Завданням студентів є фіксування цих помилок на полях конспекту впродовж лекції. На розбір помилок викладач відводить 10-15 хвилин</a:t>
            </a:r>
            <a:r>
              <a:rPr lang="uk-UA" sz="3800" i="1" dirty="0" smtClean="0">
                <a:latin typeface="Times New Roman" pitchFamily="18" charset="0"/>
                <a:cs typeface="Times New Roman" pitchFamily="18" charset="0"/>
              </a:rPr>
              <a:t>.</a:t>
            </a:r>
            <a:endParaRPr lang="ru-RU" sz="3800" i="1" dirty="0" smtClean="0">
              <a:latin typeface="Times New Roman" pitchFamily="18" charset="0"/>
              <a:cs typeface="Times New Roman" pitchFamily="18" charset="0"/>
            </a:endParaRPr>
          </a:p>
          <a:p>
            <a:pPr marL="0" indent="0">
              <a:buNone/>
            </a:pPr>
            <a:endParaRPr lang="uk-UA" sz="3800" b="1" dirty="0">
              <a:latin typeface="Times New Roman" pitchFamily="18" charset="0"/>
              <a:cs typeface="Times New Roman" pitchFamily="18" charset="0"/>
            </a:endParaRPr>
          </a:p>
          <a:p>
            <a:pPr marL="0" indent="0">
              <a:buNone/>
            </a:pPr>
            <a:r>
              <a:rPr lang="uk-UA" sz="3800" b="1" dirty="0" smtClean="0">
                <a:latin typeface="Times New Roman" pitchFamily="18" charset="0"/>
                <a:cs typeface="Times New Roman" pitchFamily="18" charset="0"/>
              </a:rPr>
              <a:t>Структура </a:t>
            </a:r>
            <a:r>
              <a:rPr lang="uk-UA" sz="3800" b="1" dirty="0">
                <a:latin typeface="Times New Roman" pitchFamily="18" charset="0"/>
                <a:cs typeface="Times New Roman" pitchFamily="18" charset="0"/>
              </a:rPr>
              <a:t>лекції із заздалегідь запланованими помилками</a:t>
            </a:r>
            <a:endParaRPr lang="ru-RU" sz="3800" dirty="0">
              <a:latin typeface="Times New Roman" pitchFamily="18" charset="0"/>
              <a:cs typeface="Times New Roman" pitchFamily="18" charset="0"/>
            </a:endParaRPr>
          </a:p>
          <a:p>
            <a:pPr marL="0" indent="0">
              <a:buNone/>
            </a:pPr>
            <a:r>
              <a:rPr lang="uk-UA" sz="3800" b="1" u="sng" dirty="0">
                <a:latin typeface="Times New Roman" pitchFamily="18" charset="0"/>
                <a:cs typeface="Times New Roman" pitchFamily="18" charset="0"/>
              </a:rPr>
              <a:t>1</a:t>
            </a:r>
            <a:r>
              <a:rPr lang="uk-UA" sz="3800" b="1" u="sng" dirty="0" smtClean="0">
                <a:latin typeface="Times New Roman" pitchFamily="18" charset="0"/>
                <a:cs typeface="Times New Roman" pitchFamily="18" charset="0"/>
              </a:rPr>
              <a:t>. Організаційний етап</a:t>
            </a:r>
          </a:p>
          <a:p>
            <a:pPr marL="0" indent="0">
              <a:buNone/>
            </a:pPr>
            <a:r>
              <a:rPr lang="uk-UA" sz="3800" dirty="0" smtClean="0">
                <a:latin typeface="Times New Roman" pitchFamily="18" charset="0"/>
                <a:cs typeface="Times New Roman" pitchFamily="18" charset="0"/>
              </a:rPr>
              <a:t> Перевірка </a:t>
            </a:r>
            <a:r>
              <a:rPr lang="uk-UA" sz="3800" dirty="0">
                <a:latin typeface="Times New Roman" pitchFamily="18" charset="0"/>
                <a:cs typeface="Times New Roman" pitchFamily="18" charset="0"/>
              </a:rPr>
              <a:t>наявності студентів та їх готовності до заняття.</a:t>
            </a:r>
            <a:endParaRPr lang="ru-RU" sz="3800" dirty="0">
              <a:latin typeface="Times New Roman" pitchFamily="18" charset="0"/>
              <a:cs typeface="Times New Roman" pitchFamily="18" charset="0"/>
            </a:endParaRPr>
          </a:p>
          <a:p>
            <a:pPr marL="0" lvl="0" indent="0">
              <a:buNone/>
            </a:pPr>
            <a:r>
              <a:rPr lang="uk-UA" sz="3800" dirty="0">
                <a:latin typeface="Times New Roman" pitchFamily="18" charset="0"/>
                <a:cs typeface="Times New Roman" pitchFamily="18" charset="0"/>
              </a:rPr>
              <a:t>Актуалізація опорних знань з </a:t>
            </a:r>
            <a:r>
              <a:rPr lang="uk-UA" sz="3800" dirty="0" smtClean="0">
                <a:latin typeface="Times New Roman" pitchFamily="18" charset="0"/>
                <a:cs typeface="Times New Roman" pitchFamily="18" charset="0"/>
              </a:rPr>
              <a:t>теми.</a:t>
            </a:r>
          </a:p>
          <a:p>
            <a:pPr marL="0" lvl="0" indent="0">
              <a:buNone/>
            </a:pPr>
            <a:r>
              <a:rPr lang="uk-UA" sz="3800" dirty="0" smtClean="0">
                <a:latin typeface="Times New Roman" pitchFamily="18" charset="0"/>
                <a:cs typeface="Times New Roman" pitchFamily="18" charset="0"/>
              </a:rPr>
              <a:t> Повідомлення </a:t>
            </a:r>
            <a:r>
              <a:rPr lang="uk-UA" sz="3800" dirty="0">
                <a:latin typeface="Times New Roman" pitchFamily="18" charset="0"/>
                <a:cs typeface="Times New Roman" pitchFamily="18" charset="0"/>
              </a:rPr>
              <a:t>теми, мети і завдань</a:t>
            </a:r>
            <a:r>
              <a:rPr lang="uk-UA" sz="3800" dirty="0" smtClean="0">
                <a:latin typeface="Times New Roman" pitchFamily="18" charset="0"/>
                <a:cs typeface="Times New Roman" pitchFamily="18" charset="0"/>
              </a:rPr>
              <a:t>.</a:t>
            </a:r>
          </a:p>
          <a:p>
            <a:pPr marL="0" lvl="0" indent="0">
              <a:buNone/>
            </a:pPr>
            <a:r>
              <a:rPr lang="uk-UA" sz="3800" dirty="0" smtClean="0">
                <a:latin typeface="Times New Roman" pitchFamily="18" charset="0"/>
                <a:cs typeface="Times New Roman" pitchFamily="18" charset="0"/>
              </a:rPr>
              <a:t> </a:t>
            </a:r>
            <a:r>
              <a:rPr lang="uk-UA" sz="3800" dirty="0">
                <a:latin typeface="Times New Roman" pitchFamily="18" charset="0"/>
                <a:cs typeface="Times New Roman" pitchFamily="18" charset="0"/>
              </a:rPr>
              <a:t>Мотивація навчальної діяльності </a:t>
            </a:r>
            <a:r>
              <a:rPr lang="uk-UA" sz="3800" dirty="0" smtClean="0">
                <a:latin typeface="Times New Roman" pitchFamily="18" charset="0"/>
                <a:cs typeface="Times New Roman" pitchFamily="18" charset="0"/>
              </a:rPr>
              <a:t>студента.</a:t>
            </a:r>
          </a:p>
          <a:p>
            <a:pPr marL="0" lvl="0" indent="0">
              <a:buNone/>
            </a:pPr>
            <a:r>
              <a:rPr lang="uk-UA" sz="3800" dirty="0" smtClean="0">
                <a:latin typeface="Times New Roman" pitchFamily="18" charset="0"/>
                <a:cs typeface="Times New Roman" pitchFamily="18" charset="0"/>
              </a:rPr>
              <a:t> Ознайомлення </a:t>
            </a:r>
            <a:r>
              <a:rPr lang="uk-UA" sz="3800" dirty="0">
                <a:latin typeface="Times New Roman" pitchFamily="18" charset="0"/>
                <a:cs typeface="Times New Roman" pitchFamily="18" charset="0"/>
              </a:rPr>
              <a:t>з додатковою літературою</a:t>
            </a:r>
            <a:r>
              <a:rPr lang="uk-UA" sz="3800" dirty="0" smtClean="0">
                <a:latin typeface="Times New Roman" pitchFamily="18" charset="0"/>
                <a:cs typeface="Times New Roman" pitchFamily="18" charset="0"/>
              </a:rPr>
              <a:t>.</a:t>
            </a:r>
          </a:p>
          <a:p>
            <a:pPr marL="0" lvl="0" indent="0">
              <a:buNone/>
            </a:pPr>
            <a:endParaRPr lang="ru-RU" sz="3800" dirty="0">
              <a:latin typeface="Times New Roman" pitchFamily="18" charset="0"/>
              <a:cs typeface="Times New Roman" pitchFamily="18" charset="0"/>
            </a:endParaRPr>
          </a:p>
          <a:p>
            <a:pPr marL="0" indent="0">
              <a:buNone/>
            </a:pPr>
            <a:r>
              <a:rPr lang="uk-UA" sz="3800" b="1" u="sng" dirty="0">
                <a:latin typeface="Times New Roman" pitchFamily="18" charset="0"/>
                <a:cs typeface="Times New Roman" pitchFamily="18" charset="0"/>
              </a:rPr>
              <a:t>2</a:t>
            </a:r>
            <a:r>
              <a:rPr lang="uk-UA" sz="3800" b="1" u="sng" dirty="0" smtClean="0">
                <a:latin typeface="Times New Roman" pitchFamily="18" charset="0"/>
                <a:cs typeface="Times New Roman" pitchFamily="18" charset="0"/>
              </a:rPr>
              <a:t>. Основний етап</a:t>
            </a:r>
            <a:endParaRPr lang="ru-RU" sz="3800" b="1" u="sng" dirty="0">
              <a:latin typeface="Times New Roman" pitchFamily="18" charset="0"/>
              <a:cs typeface="Times New Roman" pitchFamily="18" charset="0"/>
            </a:endParaRPr>
          </a:p>
          <a:p>
            <a:pPr marL="0" lvl="0" indent="0">
              <a:buNone/>
            </a:pPr>
            <a:r>
              <a:rPr lang="uk-UA" sz="3800" dirty="0">
                <a:latin typeface="Times New Roman" pitchFamily="18" charset="0"/>
                <a:cs typeface="Times New Roman" pitchFamily="18" charset="0"/>
              </a:rPr>
              <a:t>Інструкція щодо фіксування помилок (указуються кількість помилок</a:t>
            </a:r>
            <a:r>
              <a:rPr lang="uk-UA" sz="3800" dirty="0" smtClean="0">
                <a:latin typeface="Times New Roman" pitchFamily="18" charset="0"/>
                <a:cs typeface="Times New Roman" pitchFamily="18" charset="0"/>
              </a:rPr>
              <a:t>).</a:t>
            </a:r>
            <a:endParaRPr lang="ru-RU" sz="3800" dirty="0">
              <a:latin typeface="Times New Roman" pitchFamily="18" charset="0"/>
              <a:cs typeface="Times New Roman" pitchFamily="18" charset="0"/>
            </a:endParaRPr>
          </a:p>
          <a:p>
            <a:pPr marL="0" lvl="0" indent="0">
              <a:buNone/>
            </a:pPr>
            <a:r>
              <a:rPr lang="uk-UA" sz="3800" dirty="0">
                <a:latin typeface="Times New Roman" pitchFamily="18" charset="0"/>
                <a:cs typeface="Times New Roman" pitchFamily="18" charset="0"/>
              </a:rPr>
              <a:t>Виклад нового навчального матеріалу</a:t>
            </a:r>
            <a:r>
              <a:rPr lang="uk-UA" sz="3800" dirty="0" smtClean="0">
                <a:latin typeface="Times New Roman" pitchFamily="18" charset="0"/>
                <a:cs typeface="Times New Roman" pitchFamily="18" charset="0"/>
              </a:rPr>
              <a:t>. </a:t>
            </a:r>
          </a:p>
          <a:p>
            <a:pPr marL="0" lvl="0" indent="0">
              <a:buNone/>
            </a:pPr>
            <a:r>
              <a:rPr lang="uk-UA" sz="3800" dirty="0" smtClean="0">
                <a:latin typeface="Times New Roman" pitchFamily="18" charset="0"/>
                <a:cs typeface="Times New Roman" pitchFamily="18" charset="0"/>
              </a:rPr>
              <a:t>Розбір </a:t>
            </a:r>
            <a:r>
              <a:rPr lang="uk-UA" sz="3800" dirty="0">
                <a:latin typeface="Times New Roman" pitchFamily="18" charset="0"/>
                <a:cs typeface="Times New Roman" pitchFamily="18" charset="0"/>
              </a:rPr>
              <a:t>помилок</a:t>
            </a:r>
            <a:r>
              <a:rPr lang="uk-UA" sz="3800" dirty="0" smtClean="0">
                <a:latin typeface="Times New Roman" pitchFamily="18" charset="0"/>
                <a:cs typeface="Times New Roman" pitchFamily="18" charset="0"/>
              </a:rPr>
              <a:t>.</a:t>
            </a:r>
          </a:p>
          <a:p>
            <a:pPr marL="0" lvl="0" indent="0">
              <a:buNone/>
            </a:pPr>
            <a:endParaRPr lang="ru-RU" sz="3800" dirty="0">
              <a:latin typeface="Times New Roman" pitchFamily="18" charset="0"/>
              <a:cs typeface="Times New Roman" pitchFamily="18" charset="0"/>
            </a:endParaRPr>
          </a:p>
          <a:p>
            <a:pPr marL="0" indent="0">
              <a:buNone/>
            </a:pPr>
            <a:r>
              <a:rPr lang="uk-UA" sz="3800" b="1" u="sng" dirty="0">
                <a:latin typeface="Times New Roman" pitchFamily="18" charset="0"/>
                <a:cs typeface="Times New Roman" pitchFamily="18" charset="0"/>
              </a:rPr>
              <a:t>3.Заключний </a:t>
            </a:r>
            <a:r>
              <a:rPr lang="uk-UA" sz="3800" b="1" u="sng" dirty="0" smtClean="0">
                <a:latin typeface="Times New Roman" pitchFamily="18" charset="0"/>
                <a:cs typeface="Times New Roman" pitchFamily="18" charset="0"/>
              </a:rPr>
              <a:t>етап</a:t>
            </a:r>
          </a:p>
          <a:p>
            <a:pPr marL="0" indent="0">
              <a:buNone/>
            </a:pPr>
            <a:r>
              <a:rPr lang="uk-UA" sz="3800" dirty="0" smtClean="0">
                <a:latin typeface="Times New Roman" pitchFamily="18" charset="0"/>
                <a:cs typeface="Times New Roman" pitchFamily="18" charset="0"/>
              </a:rPr>
              <a:t> Узагальнення </a:t>
            </a:r>
            <a:r>
              <a:rPr lang="uk-UA" sz="3800" dirty="0">
                <a:latin typeface="Times New Roman" pitchFamily="18" charset="0"/>
                <a:cs typeface="Times New Roman" pitchFamily="18" charset="0"/>
              </a:rPr>
              <a:t>основних теоретичних понять.</a:t>
            </a:r>
            <a:endParaRPr lang="ru-RU" sz="38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396294502"/>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20689"/>
            <a:ext cx="7056784" cy="864096"/>
          </a:xfrm>
          <a:solidFill>
            <a:schemeClr val="accent2">
              <a:lumMod val="40000"/>
              <a:lumOff val="60000"/>
            </a:schemeClr>
          </a:solidFill>
        </p:spPr>
        <p:txBody>
          <a:bodyPr>
            <a:normAutofit fontScale="90000"/>
          </a:bodyPr>
          <a:lstStyle/>
          <a:p>
            <a:r>
              <a:rPr lang="uk-UA" b="1" i="1" dirty="0" smtClean="0">
                <a:solidFill>
                  <a:schemeClr val="accent2">
                    <a:lumMod val="75000"/>
                  </a:schemeClr>
                </a:solidFill>
              </a:rPr>
              <a:t>Лекція-консиліум </a:t>
            </a:r>
            <a:r>
              <a:rPr lang="uk-UA" b="1" i="1" dirty="0">
                <a:solidFill>
                  <a:schemeClr val="accent2">
                    <a:lumMod val="75000"/>
                  </a:schemeClr>
                </a:solidFill>
              </a:rPr>
              <a:t>або </a:t>
            </a:r>
            <a:r>
              <a:rPr lang="uk-UA" b="1" i="1" dirty="0" smtClean="0">
                <a:solidFill>
                  <a:schemeClr val="accent2">
                    <a:lumMod val="75000"/>
                  </a:schemeClr>
                </a:solidFill>
              </a:rPr>
              <a:t>конференція</a:t>
            </a:r>
            <a:r>
              <a:rPr lang="uk-UA" dirty="0" smtClean="0">
                <a:solidFill>
                  <a:schemeClr val="accent2">
                    <a:lumMod val="75000"/>
                  </a:schemeClr>
                </a:solidFill>
              </a:rPr>
              <a:t> </a:t>
            </a:r>
            <a:endParaRPr lang="ru-RU" dirty="0">
              <a:solidFill>
                <a:schemeClr val="accent2">
                  <a:lumMod val="75000"/>
                </a:schemeClr>
              </a:solidFill>
            </a:endParaRPr>
          </a:p>
        </p:txBody>
      </p:sp>
      <p:sp>
        <p:nvSpPr>
          <p:cNvPr id="3" name="Объект 2"/>
          <p:cNvSpPr>
            <a:spLocks noGrp="1"/>
          </p:cNvSpPr>
          <p:nvPr>
            <p:ph idx="1"/>
          </p:nvPr>
        </p:nvSpPr>
        <p:spPr>
          <a:xfrm>
            <a:off x="755576" y="1600201"/>
            <a:ext cx="7560840" cy="4493096"/>
          </a:xfrm>
        </p:spPr>
        <p:txBody>
          <a:bodyPr>
            <a:normAutofit fontScale="70000" lnSpcReduction="20000"/>
          </a:bodyPr>
          <a:lstStyle/>
          <a:p>
            <a:pPr marL="0" indent="0" algn="ctr">
              <a:buNone/>
            </a:pPr>
            <a:r>
              <a:rPr lang="uk-UA" sz="2900" i="1" dirty="0" smtClean="0">
                <a:solidFill>
                  <a:schemeClr val="accent2">
                    <a:lumMod val="50000"/>
                  </a:schemeClr>
                </a:solidFill>
                <a:latin typeface="Times New Roman" pitchFamily="18" charset="0"/>
                <a:cs typeface="Times New Roman" pitchFamily="18" charset="0"/>
              </a:rPr>
              <a:t>Викладач </a:t>
            </a:r>
            <a:r>
              <a:rPr lang="uk-UA" sz="2900" i="1" dirty="0">
                <a:solidFill>
                  <a:schemeClr val="accent2">
                    <a:lumMod val="50000"/>
                  </a:schemeClr>
                </a:solidFill>
                <a:latin typeface="Times New Roman" pitchFamily="18" charset="0"/>
                <a:cs typeface="Times New Roman" pitchFamily="18" charset="0"/>
              </a:rPr>
              <a:t>пропонує студентам письмово поставити йому запитання. Студенти формулюють запитання у письмовій формі і передають їх викладачеві. Така лекція читається як зв’язний текст, у процесі якого даються відповіді на запитання. </a:t>
            </a:r>
            <a:endParaRPr lang="uk-UA" sz="2900" i="1" dirty="0" smtClean="0">
              <a:solidFill>
                <a:schemeClr val="accent2">
                  <a:lumMod val="50000"/>
                </a:schemeClr>
              </a:solidFill>
              <a:latin typeface="Times New Roman" pitchFamily="18" charset="0"/>
              <a:cs typeface="Times New Roman" pitchFamily="18" charset="0"/>
            </a:endParaRPr>
          </a:p>
          <a:p>
            <a:pPr marL="0" indent="0" algn="ctr">
              <a:buNone/>
            </a:pPr>
            <a:r>
              <a:rPr lang="uk-UA" sz="3400" b="1" dirty="0">
                <a:solidFill>
                  <a:schemeClr val="accent2">
                    <a:lumMod val="50000"/>
                  </a:schemeClr>
                </a:solidFill>
              </a:rPr>
              <a:t>Структура лекції-прес-конференції</a:t>
            </a:r>
            <a:endParaRPr lang="ru-RU" sz="3400" dirty="0">
              <a:solidFill>
                <a:schemeClr val="accent2">
                  <a:lumMod val="50000"/>
                </a:schemeClr>
              </a:solidFill>
            </a:endParaRPr>
          </a:p>
          <a:p>
            <a:pPr marL="0" indent="0">
              <a:buNone/>
            </a:pPr>
            <a:r>
              <a:rPr lang="uk-UA" b="1" u="sng" dirty="0">
                <a:solidFill>
                  <a:schemeClr val="accent2">
                    <a:lumMod val="50000"/>
                  </a:schemeClr>
                </a:solidFill>
              </a:rPr>
              <a:t>1.Організаційний </a:t>
            </a:r>
            <a:r>
              <a:rPr lang="uk-UA" b="1" u="sng" dirty="0" smtClean="0">
                <a:solidFill>
                  <a:schemeClr val="accent2">
                    <a:lumMod val="50000"/>
                  </a:schemeClr>
                </a:solidFill>
              </a:rPr>
              <a:t>етап</a:t>
            </a:r>
          </a:p>
          <a:p>
            <a:pPr marL="0" indent="0">
              <a:buNone/>
            </a:pPr>
            <a:r>
              <a:rPr lang="uk-UA" dirty="0" smtClean="0">
                <a:solidFill>
                  <a:schemeClr val="accent2">
                    <a:lumMod val="50000"/>
                  </a:schemeClr>
                </a:solidFill>
              </a:rPr>
              <a:t>Перевірка </a:t>
            </a:r>
            <a:r>
              <a:rPr lang="uk-UA" dirty="0">
                <a:solidFill>
                  <a:schemeClr val="accent2">
                    <a:lumMod val="50000"/>
                  </a:schemeClr>
                </a:solidFill>
              </a:rPr>
              <a:t>наявності студентів та їх готовності до заняття</a:t>
            </a:r>
            <a:r>
              <a:rPr lang="uk-UA" dirty="0" smtClean="0">
                <a:solidFill>
                  <a:schemeClr val="accent2">
                    <a:lumMod val="50000"/>
                  </a:schemeClr>
                </a:solidFill>
              </a:rPr>
              <a:t>. Ознайомлення </a:t>
            </a:r>
            <a:r>
              <a:rPr lang="uk-UA" dirty="0">
                <a:solidFill>
                  <a:schemeClr val="accent2">
                    <a:lumMod val="50000"/>
                  </a:schemeClr>
                </a:solidFill>
              </a:rPr>
              <a:t>з додатковою літературою</a:t>
            </a:r>
            <a:r>
              <a:rPr lang="uk-UA" dirty="0" smtClean="0">
                <a:solidFill>
                  <a:schemeClr val="accent2">
                    <a:lumMod val="50000"/>
                  </a:schemeClr>
                </a:solidFill>
              </a:rPr>
              <a:t>. </a:t>
            </a:r>
            <a:endParaRPr lang="ru-RU" dirty="0">
              <a:solidFill>
                <a:schemeClr val="accent2">
                  <a:lumMod val="50000"/>
                </a:schemeClr>
              </a:solidFill>
            </a:endParaRPr>
          </a:p>
          <a:p>
            <a:pPr marL="0" indent="0">
              <a:buNone/>
            </a:pPr>
            <a:r>
              <a:rPr lang="uk-UA" b="1" u="sng" dirty="0">
                <a:solidFill>
                  <a:schemeClr val="accent2">
                    <a:lumMod val="50000"/>
                  </a:schemeClr>
                </a:solidFill>
              </a:rPr>
              <a:t>2.Основний </a:t>
            </a:r>
            <a:r>
              <a:rPr lang="uk-UA" b="1" u="sng" dirty="0" smtClean="0">
                <a:solidFill>
                  <a:schemeClr val="accent2">
                    <a:lumMod val="50000"/>
                  </a:schemeClr>
                </a:solidFill>
              </a:rPr>
              <a:t>етап</a:t>
            </a:r>
          </a:p>
          <a:p>
            <a:pPr marL="0" indent="0">
              <a:buNone/>
            </a:pPr>
            <a:r>
              <a:rPr lang="uk-UA" dirty="0" smtClean="0">
                <a:solidFill>
                  <a:schemeClr val="accent2">
                    <a:lumMod val="50000"/>
                  </a:schemeClr>
                </a:solidFill>
              </a:rPr>
              <a:t>Повідомлення </a:t>
            </a:r>
            <a:r>
              <a:rPr lang="uk-UA" dirty="0">
                <a:solidFill>
                  <a:schemeClr val="accent2">
                    <a:lumMod val="50000"/>
                  </a:schemeClr>
                </a:solidFill>
              </a:rPr>
              <a:t>етапів роботи </a:t>
            </a:r>
            <a:r>
              <a:rPr lang="uk-UA" dirty="0" smtClean="0">
                <a:solidFill>
                  <a:schemeClr val="accent2">
                    <a:lumMod val="50000"/>
                  </a:schemeClr>
                </a:solidFill>
              </a:rPr>
              <a:t>. </a:t>
            </a:r>
          </a:p>
          <a:p>
            <a:pPr marL="0" indent="0">
              <a:buNone/>
            </a:pPr>
            <a:r>
              <a:rPr lang="uk-UA" dirty="0" smtClean="0">
                <a:solidFill>
                  <a:schemeClr val="accent2">
                    <a:lumMod val="50000"/>
                  </a:schemeClr>
                </a:solidFill>
              </a:rPr>
              <a:t>Запитання студентів. </a:t>
            </a:r>
          </a:p>
          <a:p>
            <a:pPr marL="0" indent="0">
              <a:buNone/>
            </a:pPr>
            <a:r>
              <a:rPr lang="uk-UA" dirty="0" smtClean="0">
                <a:solidFill>
                  <a:schemeClr val="accent2">
                    <a:lumMod val="50000"/>
                  </a:schemeClr>
                </a:solidFill>
              </a:rPr>
              <a:t>Відповіді </a:t>
            </a:r>
            <a:r>
              <a:rPr lang="uk-UA" dirty="0">
                <a:solidFill>
                  <a:schemeClr val="accent2">
                    <a:lumMod val="50000"/>
                  </a:schemeClr>
                </a:solidFill>
              </a:rPr>
              <a:t>викладача на запитання.</a:t>
            </a:r>
            <a:endParaRPr lang="ru-RU" dirty="0">
              <a:solidFill>
                <a:schemeClr val="accent2">
                  <a:lumMod val="50000"/>
                </a:schemeClr>
              </a:solidFill>
            </a:endParaRPr>
          </a:p>
          <a:p>
            <a:pPr marL="0" indent="0">
              <a:buNone/>
            </a:pPr>
            <a:r>
              <a:rPr lang="uk-UA" b="1" u="sng" dirty="0">
                <a:solidFill>
                  <a:schemeClr val="accent2">
                    <a:lumMod val="50000"/>
                  </a:schemeClr>
                </a:solidFill>
              </a:rPr>
              <a:t>3.Заключний </a:t>
            </a:r>
            <a:r>
              <a:rPr lang="uk-UA" b="1" u="sng" dirty="0" smtClean="0">
                <a:solidFill>
                  <a:schemeClr val="accent2">
                    <a:lumMod val="50000"/>
                  </a:schemeClr>
                </a:solidFill>
              </a:rPr>
              <a:t>етап</a:t>
            </a:r>
          </a:p>
          <a:p>
            <a:pPr marL="0" indent="0">
              <a:buNone/>
            </a:pPr>
            <a:r>
              <a:rPr lang="uk-UA" dirty="0" smtClean="0">
                <a:solidFill>
                  <a:schemeClr val="accent2">
                    <a:lumMod val="50000"/>
                  </a:schemeClr>
                </a:solidFill>
              </a:rPr>
              <a:t> Узагальнення </a:t>
            </a:r>
            <a:r>
              <a:rPr lang="uk-UA" dirty="0">
                <a:solidFill>
                  <a:schemeClr val="accent2">
                    <a:lumMod val="50000"/>
                  </a:schemeClr>
                </a:solidFill>
              </a:rPr>
              <a:t>основних теоретичних понять.</a:t>
            </a:r>
            <a:endParaRPr lang="ru-RU" dirty="0">
              <a:solidFill>
                <a:schemeClr val="accent2">
                  <a:lumMod val="50000"/>
                </a:schemeClr>
              </a:solidFill>
            </a:endParaRPr>
          </a:p>
          <a:p>
            <a:endParaRPr lang="ru-RU" dirty="0"/>
          </a:p>
        </p:txBody>
      </p:sp>
    </p:spTree>
    <p:extLst>
      <p:ext uri="{BB962C8B-B14F-4D97-AF65-F5344CB8AC3E}">
        <p14:creationId xmlns:p14="http://schemas.microsoft.com/office/powerpoint/2010/main" val="30960092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9"/>
            <a:ext cx="6984776" cy="864095"/>
          </a:xfrm>
          <a:solidFill>
            <a:schemeClr val="accent2">
              <a:lumMod val="40000"/>
              <a:lumOff val="60000"/>
            </a:schemeClr>
          </a:solidFill>
        </p:spPr>
        <p:txBody>
          <a:bodyPr>
            <a:normAutofit fontScale="90000"/>
          </a:bodyPr>
          <a:lstStyle/>
          <a:p>
            <a:r>
              <a:rPr lang="uk-UA" b="1" i="1" dirty="0" smtClean="0"/>
              <a:t>Лекція </a:t>
            </a:r>
            <a:r>
              <a:rPr lang="uk-UA" b="1" i="1" dirty="0"/>
              <a:t>— бесіда</a:t>
            </a:r>
            <a:r>
              <a:rPr lang="uk-UA" b="1" dirty="0"/>
              <a:t>, або «діалог з аудиторією</a:t>
            </a:r>
            <a:r>
              <a:rPr lang="uk-UA" b="1" dirty="0" smtClean="0"/>
              <a:t>»</a:t>
            </a:r>
            <a:endParaRPr lang="ru-RU" b="1" dirty="0"/>
          </a:p>
        </p:txBody>
      </p:sp>
      <p:sp>
        <p:nvSpPr>
          <p:cNvPr id="3" name="Объект 2"/>
          <p:cNvSpPr>
            <a:spLocks noGrp="1"/>
          </p:cNvSpPr>
          <p:nvPr>
            <p:ph idx="1"/>
          </p:nvPr>
        </p:nvSpPr>
        <p:spPr>
          <a:xfrm>
            <a:off x="683568" y="1484784"/>
            <a:ext cx="7704856" cy="4641379"/>
          </a:xfrm>
        </p:spPr>
        <p:txBody>
          <a:bodyPr>
            <a:normAutofit fontScale="92500" lnSpcReduction="20000"/>
          </a:bodyPr>
          <a:lstStyle/>
          <a:p>
            <a:pPr marL="0" indent="0" algn="just">
              <a:buNone/>
            </a:pPr>
            <a:r>
              <a:rPr lang="uk-UA" dirty="0">
                <a:latin typeface="Times New Roman" pitchFamily="18" charset="0"/>
                <a:cs typeface="Times New Roman" pitchFamily="18" charset="0"/>
              </a:rPr>
              <a:t>Б</a:t>
            </a:r>
            <a:r>
              <a:rPr lang="uk-UA" dirty="0" smtClean="0">
                <a:latin typeface="Times New Roman" pitchFamily="18" charset="0"/>
                <a:cs typeface="Times New Roman" pitchFamily="18" charset="0"/>
              </a:rPr>
              <a:t>езпосередній </a:t>
            </a:r>
            <a:r>
              <a:rPr lang="uk-UA" dirty="0">
                <a:latin typeface="Times New Roman" pitchFamily="18" charset="0"/>
                <a:cs typeface="Times New Roman" pitchFamily="18" charset="0"/>
              </a:rPr>
              <a:t>контакт викладача з </a:t>
            </a:r>
            <a:r>
              <a:rPr lang="uk-UA" dirty="0" smtClean="0">
                <a:latin typeface="Times New Roman" pitchFamily="18" charset="0"/>
                <a:cs typeface="Times New Roman" pitchFamily="18" charset="0"/>
              </a:rPr>
              <a:t>аудиторією, дозволяє </a:t>
            </a:r>
            <a:r>
              <a:rPr lang="uk-UA" dirty="0">
                <a:latin typeface="Times New Roman" pitchFamily="18" charset="0"/>
                <a:cs typeface="Times New Roman" pitchFamily="18" charset="0"/>
              </a:rPr>
              <a:t>привертати увагу слухачів до найбільш важливих питань теми, визначати зміст і темп викладу навчального матеріалу з урахуванням особливостей аудиторії. </a:t>
            </a:r>
            <a:endParaRPr lang="uk-UA" b="1" i="1" dirty="0" smtClean="0">
              <a:latin typeface="Times New Roman" pitchFamily="18" charset="0"/>
              <a:cs typeface="Times New Roman" pitchFamily="18" charset="0"/>
            </a:endParaRPr>
          </a:p>
          <a:p>
            <a:pPr marL="0" indent="0" algn="ctr">
              <a:buNone/>
            </a:pPr>
            <a:r>
              <a:rPr lang="uk-UA" b="1" i="1" u="sng" dirty="0" smtClean="0">
                <a:latin typeface="Times New Roman" pitchFamily="18" charset="0"/>
                <a:cs typeface="Times New Roman" pitchFamily="18" charset="0"/>
              </a:rPr>
              <a:t>Структура </a:t>
            </a:r>
            <a:r>
              <a:rPr lang="uk-UA" b="1" i="1" u="sng" dirty="0">
                <a:latin typeface="Times New Roman" pitchFamily="18" charset="0"/>
                <a:cs typeface="Times New Roman" pitchFamily="18" charset="0"/>
              </a:rPr>
              <a:t>лекції-бесіди:</a:t>
            </a:r>
            <a:endParaRPr lang="ru-RU" u="sng" dirty="0">
              <a:latin typeface="Times New Roman" pitchFamily="18" charset="0"/>
              <a:cs typeface="Times New Roman" pitchFamily="18" charset="0"/>
            </a:endParaRPr>
          </a:p>
          <a:p>
            <a:pPr marL="0" lvl="0" indent="0">
              <a:buNone/>
            </a:pPr>
            <a:r>
              <a:rPr lang="uk-UA" dirty="0" smtClean="0">
                <a:latin typeface="Times New Roman" pitchFamily="18" charset="0"/>
                <a:cs typeface="Times New Roman" pitchFamily="18" charset="0"/>
              </a:rPr>
              <a:t>1. Організаційний етап. П</a:t>
            </a:r>
            <a:r>
              <a:rPr lang="uk-UA" sz="3200" dirty="0" smtClean="0">
                <a:latin typeface="Times New Roman" pitchFamily="18" charset="0"/>
                <a:cs typeface="Times New Roman" pitchFamily="18" charset="0"/>
              </a:rPr>
              <a:t>овідомлення </a:t>
            </a:r>
            <a:r>
              <a:rPr lang="uk-UA" sz="3200" dirty="0">
                <a:latin typeface="Times New Roman" pitchFamily="18" charset="0"/>
                <a:cs typeface="Times New Roman" pitchFamily="18" charset="0"/>
              </a:rPr>
              <a:t>мети і завдання лекції.</a:t>
            </a:r>
            <a:endParaRPr lang="ru-RU" sz="3200" dirty="0">
              <a:latin typeface="Times New Roman" pitchFamily="18" charset="0"/>
              <a:cs typeface="Times New Roman" pitchFamily="18" charset="0"/>
            </a:endParaRPr>
          </a:p>
          <a:p>
            <a:pPr marL="0" indent="0">
              <a:buNone/>
            </a:pPr>
            <a:r>
              <a:rPr lang="uk-UA" dirty="0">
                <a:latin typeface="Times New Roman" pitchFamily="18" charset="0"/>
                <a:cs typeface="Times New Roman" pitchFamily="18" charset="0"/>
              </a:rPr>
              <a:t>2.Основний етап</a:t>
            </a:r>
            <a:r>
              <a:rPr lang="uk-UA" dirty="0" smtClean="0">
                <a:latin typeface="Times New Roman" pitchFamily="18" charset="0"/>
                <a:cs typeface="Times New Roman" pitchFamily="18" charset="0"/>
              </a:rPr>
              <a:t>: Виклад </a:t>
            </a:r>
            <a:r>
              <a:rPr lang="uk-UA" dirty="0">
                <a:latin typeface="Times New Roman" pitchFamily="18" charset="0"/>
                <a:cs typeface="Times New Roman" pitchFamily="18" charset="0"/>
              </a:rPr>
              <a:t>1-го фрагмента матеріалу викладачем</a:t>
            </a:r>
            <a:r>
              <a:rPr lang="uk-UA" dirty="0" smtClean="0">
                <a:latin typeface="Times New Roman" pitchFamily="18" charset="0"/>
                <a:cs typeface="Times New Roman" pitchFamily="18" charset="0"/>
              </a:rPr>
              <a:t>. Питання </a:t>
            </a:r>
            <a:r>
              <a:rPr lang="uk-UA" dirty="0">
                <a:latin typeface="Times New Roman" pitchFamily="18" charset="0"/>
                <a:cs typeface="Times New Roman" pitchFamily="18" charset="0"/>
              </a:rPr>
              <a:t>до аудиторії</a:t>
            </a:r>
            <a:r>
              <a:rPr lang="uk-UA" dirty="0" smtClean="0">
                <a:latin typeface="Times New Roman" pitchFamily="18" charset="0"/>
                <a:cs typeface="Times New Roman" pitchFamily="18" charset="0"/>
              </a:rPr>
              <a:t>. Відповіді </a:t>
            </a:r>
            <a:r>
              <a:rPr lang="uk-UA" dirty="0">
                <a:latin typeface="Times New Roman" pitchFamily="18" charset="0"/>
                <a:cs typeface="Times New Roman" pitchFamily="18" charset="0"/>
              </a:rPr>
              <a:t>студентів</a:t>
            </a:r>
            <a:r>
              <a:rPr lang="uk-UA" dirty="0" smtClean="0">
                <a:latin typeface="Times New Roman" pitchFamily="18" charset="0"/>
                <a:cs typeface="Times New Roman" pitchFamily="18" charset="0"/>
              </a:rPr>
              <a:t>. Виклад </a:t>
            </a:r>
            <a:r>
              <a:rPr lang="uk-UA" dirty="0">
                <a:latin typeface="Times New Roman" pitchFamily="18" charset="0"/>
                <a:cs typeface="Times New Roman" pitchFamily="18" charset="0"/>
              </a:rPr>
              <a:t>наступного фрагмента матеріалу викладачем</a:t>
            </a:r>
            <a:r>
              <a:rPr lang="uk-UA" dirty="0" smtClean="0">
                <a:latin typeface="Times New Roman" pitchFamily="18" charset="0"/>
                <a:cs typeface="Times New Roman" pitchFamily="18" charset="0"/>
              </a:rPr>
              <a:t>. Питання </a:t>
            </a:r>
            <a:r>
              <a:rPr lang="uk-UA" dirty="0">
                <a:latin typeface="Times New Roman" pitchFamily="18" charset="0"/>
                <a:cs typeface="Times New Roman" pitchFamily="18" charset="0"/>
              </a:rPr>
              <a:t>до аудиторії</a:t>
            </a:r>
            <a:r>
              <a:rPr lang="uk-UA" dirty="0" smtClean="0">
                <a:latin typeface="Times New Roman" pitchFamily="18" charset="0"/>
                <a:cs typeface="Times New Roman" pitchFamily="18" charset="0"/>
              </a:rPr>
              <a:t>. Відповіді </a:t>
            </a:r>
            <a:r>
              <a:rPr lang="uk-UA" dirty="0">
                <a:latin typeface="Times New Roman" pitchFamily="18" charset="0"/>
                <a:cs typeface="Times New Roman" pitchFamily="18" charset="0"/>
              </a:rPr>
              <a:t>студентів.</a:t>
            </a:r>
            <a:endParaRPr lang="ru-RU" dirty="0">
              <a:latin typeface="Times New Roman" pitchFamily="18" charset="0"/>
              <a:cs typeface="Times New Roman" pitchFamily="18" charset="0"/>
            </a:endParaRPr>
          </a:p>
          <a:p>
            <a:pPr marL="0" indent="0">
              <a:buNone/>
            </a:pPr>
            <a:r>
              <a:rPr lang="uk-UA" dirty="0">
                <a:latin typeface="Times New Roman" pitchFamily="18" charset="0"/>
                <a:cs typeface="Times New Roman" pitchFamily="18" charset="0"/>
              </a:rPr>
              <a:t>3.Заключний етап</a:t>
            </a:r>
            <a:r>
              <a:rPr lang="uk-UA" dirty="0" smtClean="0">
                <a:latin typeface="Times New Roman" pitchFamily="18" charset="0"/>
                <a:cs typeface="Times New Roman" pitchFamily="18" charset="0"/>
              </a:rPr>
              <a:t>: Узагальнення </a:t>
            </a:r>
            <a:r>
              <a:rPr lang="uk-UA" dirty="0">
                <a:latin typeface="Times New Roman" pitchFamily="18" charset="0"/>
                <a:cs typeface="Times New Roman" pitchFamily="18" charset="0"/>
              </a:rPr>
              <a:t>основних теоретичних понять.</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218996336"/>
      </p:ext>
    </p:extLst>
  </p:cSld>
  <p:clrMapOvr>
    <a:masterClrMapping/>
  </p:clrMapOvr>
  <p:transition spd="slow">
    <p:push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48680"/>
            <a:ext cx="6840760" cy="792088"/>
          </a:xfrm>
          <a:solidFill>
            <a:schemeClr val="accent2">
              <a:lumMod val="40000"/>
              <a:lumOff val="60000"/>
            </a:schemeClr>
          </a:solidFill>
        </p:spPr>
        <p:txBody>
          <a:bodyPr>
            <a:normAutofit/>
          </a:bodyPr>
          <a:lstStyle/>
          <a:p>
            <a:r>
              <a:rPr lang="uk-UA" b="1" i="1" dirty="0" smtClean="0"/>
              <a:t>Лекція-консультація</a:t>
            </a:r>
            <a:endParaRPr lang="ru-RU" dirty="0"/>
          </a:p>
        </p:txBody>
      </p:sp>
      <p:sp>
        <p:nvSpPr>
          <p:cNvPr id="3" name="Объект 2"/>
          <p:cNvSpPr>
            <a:spLocks noGrp="1"/>
          </p:cNvSpPr>
          <p:nvPr>
            <p:ph idx="1"/>
          </p:nvPr>
        </p:nvSpPr>
        <p:spPr>
          <a:xfrm>
            <a:off x="683568" y="1412776"/>
            <a:ext cx="7776864" cy="4713387"/>
          </a:xfrm>
        </p:spPr>
        <p:txBody>
          <a:bodyPr>
            <a:normAutofit fontScale="92500" lnSpcReduction="10000"/>
          </a:bodyPr>
          <a:lstStyle/>
          <a:p>
            <a:pPr marL="0" indent="0" algn="just">
              <a:buNone/>
            </a:pPr>
            <a:r>
              <a:rPr lang="uk-UA" dirty="0" smtClean="0"/>
              <a:t>проводиться</a:t>
            </a:r>
            <a:r>
              <a:rPr lang="uk-UA" dirty="0"/>
              <a:t>, коли тема носить суто практичний характер. Після короткого викладу основних питань теми студенти ставлять викладачеві питання, які не повинні виходити за рамки учбової програми. Відповідям на них може відводитися до 50 навчального часу. У кінці зайняття проводиться невелика дискусія — вільний обмін думками, який підсумовує викладач.</a:t>
            </a:r>
            <a:endParaRPr lang="ru-RU" sz="2400" dirty="0"/>
          </a:p>
          <a:p>
            <a:pPr marL="0" indent="0">
              <a:buNone/>
            </a:pPr>
            <a:r>
              <a:rPr lang="uk-UA" b="1" dirty="0"/>
              <a:t>Структура лекції-консультації:</a:t>
            </a:r>
            <a:endParaRPr lang="ru-RU" sz="2400" dirty="0"/>
          </a:p>
          <a:p>
            <a:pPr marL="0" lvl="0" indent="0">
              <a:buNone/>
            </a:pPr>
            <a:r>
              <a:rPr lang="uk-UA" dirty="0" smtClean="0"/>
              <a:t>1. Організаційний </a:t>
            </a:r>
            <a:r>
              <a:rPr lang="uk-UA" dirty="0"/>
              <a:t>етап</a:t>
            </a:r>
            <a:r>
              <a:rPr lang="uk-UA" dirty="0" smtClean="0"/>
              <a:t>: Повідомлення </a:t>
            </a:r>
            <a:r>
              <a:rPr lang="uk-UA" dirty="0"/>
              <a:t>мети і завдання лекції.</a:t>
            </a:r>
            <a:endParaRPr lang="ru-RU" sz="2000" dirty="0"/>
          </a:p>
          <a:p>
            <a:pPr marL="0" indent="0">
              <a:buNone/>
            </a:pPr>
            <a:r>
              <a:rPr lang="uk-UA" dirty="0"/>
              <a:t>2.Основний етап</a:t>
            </a:r>
            <a:r>
              <a:rPr lang="uk-UA" dirty="0" smtClean="0"/>
              <a:t>: Короткий </a:t>
            </a:r>
            <a:r>
              <a:rPr lang="uk-UA" dirty="0"/>
              <a:t>виклад основних питань теми викладачем</a:t>
            </a:r>
            <a:r>
              <a:rPr lang="uk-UA" dirty="0" smtClean="0"/>
              <a:t>. Запитання студентів. Відповіді </a:t>
            </a:r>
            <a:r>
              <a:rPr lang="uk-UA" dirty="0"/>
              <a:t>викладача.</a:t>
            </a:r>
            <a:endParaRPr lang="ru-RU" sz="2400" dirty="0"/>
          </a:p>
          <a:p>
            <a:pPr marL="0" lvl="0" indent="0">
              <a:buNone/>
            </a:pPr>
            <a:r>
              <a:rPr lang="uk-UA" dirty="0"/>
              <a:t>Вільна дискусія</a:t>
            </a:r>
            <a:r>
              <a:rPr lang="uk-UA" dirty="0" smtClean="0"/>
              <a:t>. Підведення </a:t>
            </a:r>
            <a:r>
              <a:rPr lang="uk-UA" dirty="0"/>
              <a:t>підсумків дискусії викладачем.</a:t>
            </a:r>
            <a:endParaRPr lang="ru-RU" sz="2400" dirty="0"/>
          </a:p>
          <a:p>
            <a:pPr marL="0" indent="0">
              <a:buNone/>
            </a:pPr>
            <a:r>
              <a:rPr lang="uk-UA" dirty="0"/>
              <a:t>3.Заключний етап</a:t>
            </a:r>
            <a:r>
              <a:rPr lang="uk-UA" dirty="0" smtClean="0"/>
              <a:t>: Узагальнення </a:t>
            </a:r>
            <a:r>
              <a:rPr lang="uk-UA" dirty="0"/>
              <a:t>основних теоретичних понять.</a:t>
            </a:r>
            <a:endParaRPr lang="ru-RU" sz="2400" dirty="0"/>
          </a:p>
          <a:p>
            <a:endParaRPr lang="ru-RU" dirty="0"/>
          </a:p>
        </p:txBody>
      </p:sp>
    </p:spTree>
    <p:extLst>
      <p:ext uri="{BB962C8B-B14F-4D97-AF65-F5344CB8AC3E}">
        <p14:creationId xmlns:p14="http://schemas.microsoft.com/office/powerpoint/2010/main" val="1930734829"/>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620689"/>
            <a:ext cx="6419470" cy="720079"/>
          </a:xfrm>
          <a:solidFill>
            <a:schemeClr val="accent2">
              <a:lumMod val="40000"/>
              <a:lumOff val="60000"/>
            </a:schemeClr>
          </a:solidFill>
        </p:spPr>
        <p:txBody>
          <a:bodyPr>
            <a:normAutofit/>
          </a:bodyPr>
          <a:lstStyle/>
          <a:p>
            <a:r>
              <a:rPr lang="uk-UA" b="1" i="1" dirty="0" smtClean="0">
                <a:solidFill>
                  <a:schemeClr val="accent4">
                    <a:lumMod val="50000"/>
                  </a:schemeClr>
                </a:solidFill>
              </a:rPr>
              <a:t>Клінічна </a:t>
            </a:r>
            <a:r>
              <a:rPr lang="uk-UA" b="1" i="1" dirty="0">
                <a:solidFill>
                  <a:schemeClr val="accent4">
                    <a:lumMod val="50000"/>
                  </a:schemeClr>
                </a:solidFill>
              </a:rPr>
              <a:t>лекція</a:t>
            </a:r>
            <a:endParaRPr lang="ru-RU" dirty="0">
              <a:solidFill>
                <a:schemeClr val="accent4">
                  <a:lumMod val="50000"/>
                </a:schemeClr>
              </a:solidFill>
            </a:endParaRPr>
          </a:p>
        </p:txBody>
      </p:sp>
      <p:sp>
        <p:nvSpPr>
          <p:cNvPr id="3" name="Объект 2"/>
          <p:cNvSpPr>
            <a:spLocks noGrp="1"/>
          </p:cNvSpPr>
          <p:nvPr>
            <p:ph idx="1"/>
          </p:nvPr>
        </p:nvSpPr>
        <p:spPr>
          <a:xfrm>
            <a:off x="827584" y="1412776"/>
            <a:ext cx="7560840" cy="4525962"/>
          </a:xfrm>
        </p:spPr>
        <p:txBody>
          <a:bodyPr>
            <a:normAutofit/>
          </a:bodyPr>
          <a:lstStyle/>
          <a:p>
            <a:pPr marL="0" indent="0">
              <a:buNone/>
            </a:pPr>
            <a:r>
              <a:rPr lang="uk-UA" b="1" i="1" dirty="0" smtClean="0">
                <a:solidFill>
                  <a:schemeClr val="accent4">
                    <a:lumMod val="50000"/>
                  </a:schemeClr>
                </a:solidFill>
              </a:rPr>
              <a:t>Випадки застосування:</a:t>
            </a:r>
            <a:endParaRPr lang="ru-RU" b="1" i="1" dirty="0">
              <a:solidFill>
                <a:schemeClr val="accent4">
                  <a:lumMod val="50000"/>
                </a:schemeClr>
              </a:solidFill>
            </a:endParaRPr>
          </a:p>
          <a:p>
            <a:pPr lvl="0">
              <a:buFont typeface="Wingdings" pitchFamily="2" charset="2"/>
              <a:buChar char="§"/>
            </a:pPr>
            <a:r>
              <a:rPr lang="uk-UA" i="1" dirty="0">
                <a:solidFill>
                  <a:schemeClr val="accent4">
                    <a:lumMod val="50000"/>
                  </a:schemeClr>
                </a:solidFill>
              </a:rPr>
              <a:t>якщо з’явилися нові наукові досягнення або напрями в науці, які не ввійшли у навчальні підручники;</a:t>
            </a:r>
            <a:endParaRPr lang="ru-RU" i="1" dirty="0">
              <a:solidFill>
                <a:schemeClr val="accent4">
                  <a:lumMod val="50000"/>
                </a:schemeClr>
              </a:solidFill>
            </a:endParaRPr>
          </a:p>
          <a:p>
            <a:pPr lvl="0">
              <a:buFont typeface="Wingdings" pitchFamily="2" charset="2"/>
              <a:buChar char="§"/>
            </a:pPr>
            <a:r>
              <a:rPr lang="uk-UA" i="1" dirty="0">
                <a:solidFill>
                  <a:schemeClr val="accent4">
                    <a:lumMod val="50000"/>
                  </a:schemeClr>
                </a:solidFill>
              </a:rPr>
              <a:t>з метою внесення корекції у зміст навчального матеріалу підручника;</a:t>
            </a:r>
            <a:endParaRPr lang="ru-RU" i="1" dirty="0">
              <a:solidFill>
                <a:schemeClr val="accent4">
                  <a:lumMod val="50000"/>
                </a:schemeClr>
              </a:solidFill>
            </a:endParaRPr>
          </a:p>
          <a:p>
            <a:pPr lvl="0">
              <a:buFont typeface="Wingdings" pitchFamily="2" charset="2"/>
              <a:buChar char="§"/>
            </a:pPr>
            <a:r>
              <a:rPr lang="uk-UA" i="1" dirty="0">
                <a:solidFill>
                  <a:schemeClr val="accent4">
                    <a:lumMod val="50000"/>
                  </a:schemeClr>
                </a:solidFill>
              </a:rPr>
              <a:t>при наявності різних підходів до проведення діагностики чи лікування хвороби, у яких студентам важко самостійно розібратися.</a:t>
            </a:r>
            <a:endParaRPr lang="ru-RU" i="1" dirty="0">
              <a:solidFill>
                <a:schemeClr val="accent4">
                  <a:lumMod val="50000"/>
                </a:schemeClr>
              </a:solidFill>
            </a:endParaRPr>
          </a:p>
          <a:p>
            <a:endParaRPr lang="ru-RU" dirty="0"/>
          </a:p>
        </p:txBody>
      </p:sp>
    </p:spTree>
    <p:extLst>
      <p:ext uri="{BB962C8B-B14F-4D97-AF65-F5344CB8AC3E}">
        <p14:creationId xmlns:p14="http://schemas.microsoft.com/office/powerpoint/2010/main" val="2956698686"/>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548681"/>
            <a:ext cx="6707502" cy="864095"/>
          </a:xfrm>
          <a:solidFill>
            <a:schemeClr val="accent2">
              <a:lumMod val="40000"/>
              <a:lumOff val="60000"/>
            </a:schemeClr>
          </a:solidFill>
        </p:spPr>
        <p:txBody>
          <a:bodyPr>
            <a:noAutofit/>
          </a:bodyPr>
          <a:lstStyle/>
          <a:p>
            <a:r>
              <a:rPr lang="uk-UA" sz="2800" b="1" i="1" dirty="0" smtClean="0">
                <a:solidFill>
                  <a:schemeClr val="accent5">
                    <a:lumMod val="50000"/>
                  </a:schemeClr>
                </a:solidFill>
                <a:latin typeface="Times New Roman" panose="02020603050405020304" pitchFamily="18" charset="0"/>
                <a:cs typeface="Times New Roman" panose="02020603050405020304" pitchFamily="18" charset="0"/>
              </a:rPr>
              <a:t>Рекомендації щодо проведення лекції</a:t>
            </a:r>
            <a:endParaRPr lang="ru-RU" sz="2800" b="1"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3568" y="1556792"/>
            <a:ext cx="7704856" cy="4464496"/>
          </a:xfrm>
        </p:spPr>
        <p:txBody>
          <a:bodyPr>
            <a:normAutofit lnSpcReduction="10000"/>
          </a:bodyPr>
          <a:lstStyle/>
          <a:p>
            <a:pPr lvl="0">
              <a:buFont typeface="Wingdings" pitchFamily="2" charset="2"/>
              <a:buChar char="Ø"/>
            </a:pPr>
            <a:r>
              <a:rPr lang="uk-UA" b="1" i="1" dirty="0" smtClean="0">
                <a:solidFill>
                  <a:schemeClr val="accent5">
                    <a:lumMod val="50000"/>
                  </a:schemeClr>
                </a:solidFill>
              </a:rPr>
              <a:t>Довести </a:t>
            </a:r>
            <a:r>
              <a:rPr lang="uk-UA" b="1" i="1" dirty="0">
                <a:solidFill>
                  <a:schemeClr val="accent5">
                    <a:lumMod val="50000"/>
                  </a:schemeClr>
                </a:solidFill>
              </a:rPr>
              <a:t>до студентів мету лекції і належне її мотивування</a:t>
            </a:r>
            <a:r>
              <a:rPr lang="uk-UA" dirty="0">
                <a:solidFill>
                  <a:schemeClr val="accent5">
                    <a:lumMod val="50000"/>
                  </a:schemeClr>
                </a:solidFill>
              </a:rPr>
              <a:t>. </a:t>
            </a:r>
            <a:endParaRPr lang="ru-RU" dirty="0">
              <a:solidFill>
                <a:schemeClr val="accent5">
                  <a:lumMod val="50000"/>
                </a:schemeClr>
              </a:solidFill>
            </a:endParaRPr>
          </a:p>
          <a:p>
            <a:pPr lvl="0">
              <a:buFont typeface="Wingdings" pitchFamily="2" charset="2"/>
              <a:buChar char="Ø"/>
            </a:pPr>
            <a:r>
              <a:rPr lang="uk-UA" b="1" i="1" dirty="0">
                <a:solidFill>
                  <a:schemeClr val="accent5">
                    <a:lumMod val="50000"/>
                  </a:schemeClr>
                </a:solidFill>
              </a:rPr>
              <a:t>Дотримуватися принципу доступності та </a:t>
            </a:r>
            <a:r>
              <a:rPr lang="uk-UA" b="1" i="1" dirty="0" smtClean="0">
                <a:solidFill>
                  <a:schemeClr val="accent5">
                    <a:lumMod val="50000"/>
                  </a:schemeClr>
                </a:solidFill>
              </a:rPr>
              <a:t>науковості </a:t>
            </a:r>
            <a:r>
              <a:rPr lang="uk-UA" b="1" i="1" dirty="0">
                <a:solidFill>
                  <a:schemeClr val="accent5">
                    <a:lumMod val="50000"/>
                  </a:schemeClr>
                </a:solidFill>
              </a:rPr>
              <a:t>викладу. </a:t>
            </a:r>
            <a:endParaRPr lang="uk-UA" b="1" i="1" dirty="0" smtClean="0">
              <a:solidFill>
                <a:schemeClr val="accent5">
                  <a:lumMod val="50000"/>
                </a:schemeClr>
              </a:solidFill>
            </a:endParaRPr>
          </a:p>
          <a:p>
            <a:pPr lvl="0">
              <a:buFont typeface="Wingdings" pitchFamily="2" charset="2"/>
              <a:buChar char="Ø"/>
            </a:pPr>
            <a:r>
              <a:rPr lang="uk-UA" b="1" i="1" dirty="0" smtClean="0">
                <a:solidFill>
                  <a:schemeClr val="accent5">
                    <a:lumMod val="50000"/>
                  </a:schemeClr>
                </a:solidFill>
              </a:rPr>
              <a:t>Актуалізувати знання студента.</a:t>
            </a:r>
            <a:r>
              <a:rPr lang="uk-UA" dirty="0" smtClean="0">
                <a:solidFill>
                  <a:schemeClr val="accent5">
                    <a:lumMod val="50000"/>
                  </a:schemeClr>
                </a:solidFill>
              </a:rPr>
              <a:t> </a:t>
            </a:r>
          </a:p>
          <a:p>
            <a:pPr lvl="0">
              <a:buFont typeface="Wingdings" pitchFamily="2" charset="2"/>
              <a:buChar char="Ø"/>
            </a:pPr>
            <a:r>
              <a:rPr lang="uk-UA" b="1" i="1" dirty="0" smtClean="0">
                <a:solidFill>
                  <a:schemeClr val="accent5">
                    <a:lumMod val="50000"/>
                  </a:schemeClr>
                </a:solidFill>
              </a:rPr>
              <a:t>Звертати </a:t>
            </a:r>
            <a:r>
              <a:rPr lang="uk-UA" b="1" i="1" dirty="0">
                <a:solidFill>
                  <a:schemeClr val="accent5">
                    <a:lumMod val="50000"/>
                  </a:schemeClr>
                </a:solidFill>
              </a:rPr>
              <a:t>увагу на важливі теоретичні </a:t>
            </a:r>
            <a:r>
              <a:rPr lang="uk-UA" b="1" i="1" dirty="0" smtClean="0">
                <a:solidFill>
                  <a:schemeClr val="accent5">
                    <a:lumMod val="50000"/>
                  </a:schemeClr>
                </a:solidFill>
              </a:rPr>
              <a:t>положення</a:t>
            </a:r>
            <a:r>
              <a:rPr lang="uk-UA" dirty="0">
                <a:solidFill>
                  <a:schemeClr val="accent5">
                    <a:lumMod val="50000"/>
                  </a:schemeClr>
                </a:solidFill>
              </a:rPr>
              <a:t>.</a:t>
            </a:r>
            <a:endParaRPr lang="uk-UA" dirty="0" smtClean="0">
              <a:solidFill>
                <a:schemeClr val="accent5">
                  <a:lumMod val="50000"/>
                </a:schemeClr>
              </a:solidFill>
            </a:endParaRPr>
          </a:p>
          <a:p>
            <a:pPr lvl="0">
              <a:buFont typeface="Wingdings" pitchFamily="2" charset="2"/>
              <a:buChar char="Ø"/>
            </a:pPr>
            <a:r>
              <a:rPr lang="uk-UA" b="1" i="1" dirty="0" smtClean="0">
                <a:solidFill>
                  <a:schemeClr val="accent5">
                    <a:lumMod val="50000"/>
                  </a:schemeClr>
                </a:solidFill>
              </a:rPr>
              <a:t>Завершувати </a:t>
            </a:r>
            <a:r>
              <a:rPr lang="uk-UA" b="1" i="1" dirty="0">
                <a:solidFill>
                  <a:schemeClr val="accent5">
                    <a:lumMod val="50000"/>
                  </a:schemeClr>
                </a:solidFill>
              </a:rPr>
              <a:t>кожне питання лекції </a:t>
            </a:r>
            <a:r>
              <a:rPr lang="uk-UA" b="1" i="1" dirty="0" smtClean="0">
                <a:solidFill>
                  <a:schemeClr val="accent5">
                    <a:lumMod val="50000"/>
                  </a:schemeClr>
                </a:solidFill>
              </a:rPr>
              <a:t>підсумком.</a:t>
            </a:r>
          </a:p>
          <a:p>
            <a:pPr lvl="0">
              <a:buFont typeface="Wingdings" pitchFamily="2" charset="2"/>
              <a:buChar char="Ø"/>
            </a:pPr>
            <a:r>
              <a:rPr lang="uk-UA" b="1" i="1" dirty="0" smtClean="0">
                <a:solidFill>
                  <a:schemeClr val="accent5">
                    <a:lumMod val="50000"/>
                  </a:schemeClr>
                </a:solidFill>
              </a:rPr>
              <a:t>Розвивати </a:t>
            </a:r>
            <a:r>
              <a:rPr lang="uk-UA" b="1" i="1" dirty="0">
                <a:solidFill>
                  <a:schemeClr val="accent5">
                    <a:lumMod val="50000"/>
                  </a:schemeClr>
                </a:solidFill>
              </a:rPr>
              <a:t>уміння і здатність</a:t>
            </a:r>
            <a:r>
              <a:rPr lang="uk-UA" dirty="0">
                <a:solidFill>
                  <a:schemeClr val="accent5">
                    <a:lumMod val="50000"/>
                  </a:schemeClr>
                </a:solidFill>
              </a:rPr>
              <a:t> </a:t>
            </a:r>
            <a:r>
              <a:rPr lang="uk-UA" b="1" i="1" dirty="0">
                <a:solidFill>
                  <a:schemeClr val="accent5">
                    <a:lumMod val="50000"/>
                  </a:schemeClr>
                </a:solidFill>
              </a:rPr>
              <a:t>змусити себе </a:t>
            </a:r>
            <a:r>
              <a:rPr lang="uk-UA" b="1" i="1" dirty="0" smtClean="0">
                <a:solidFill>
                  <a:schemeClr val="accent5">
                    <a:lumMod val="50000"/>
                  </a:schemeClr>
                </a:solidFill>
              </a:rPr>
              <a:t>слухати.</a:t>
            </a:r>
          </a:p>
          <a:p>
            <a:pPr lvl="0">
              <a:buFont typeface="Wingdings" pitchFamily="2" charset="2"/>
              <a:buChar char="Ø"/>
            </a:pPr>
            <a:r>
              <a:rPr lang="uk-UA" b="1" i="1" dirty="0">
                <a:solidFill>
                  <a:schemeClr val="accent5">
                    <a:lumMod val="50000"/>
                  </a:schemeClr>
                </a:solidFill>
              </a:rPr>
              <a:t>Створювати проблемні ситуації</a:t>
            </a:r>
            <a:r>
              <a:rPr lang="uk-UA" dirty="0">
                <a:solidFill>
                  <a:schemeClr val="accent5">
                    <a:lumMod val="50000"/>
                  </a:schemeClr>
                </a:solidFill>
              </a:rPr>
              <a:t>. </a:t>
            </a:r>
            <a:endParaRPr lang="uk-UA" dirty="0" smtClean="0">
              <a:solidFill>
                <a:schemeClr val="accent5">
                  <a:lumMod val="50000"/>
                </a:schemeClr>
              </a:solidFill>
            </a:endParaRPr>
          </a:p>
          <a:p>
            <a:pPr lvl="0">
              <a:buFont typeface="Wingdings" pitchFamily="2" charset="2"/>
              <a:buChar char="Ø"/>
            </a:pPr>
            <a:r>
              <a:rPr lang="uk-UA" b="1" i="1" dirty="0" smtClean="0">
                <a:solidFill>
                  <a:schemeClr val="accent5">
                    <a:lumMod val="50000"/>
                  </a:schemeClr>
                </a:solidFill>
              </a:rPr>
              <a:t>Обладнати </a:t>
            </a:r>
            <a:r>
              <a:rPr lang="uk-UA" b="1" i="1" dirty="0">
                <a:solidFill>
                  <a:schemeClr val="accent5">
                    <a:lumMod val="50000"/>
                  </a:schemeClr>
                </a:solidFill>
              </a:rPr>
              <a:t>робоче місце викладача і студентів</a:t>
            </a:r>
            <a:r>
              <a:rPr lang="uk-UA" dirty="0" smtClean="0">
                <a:solidFill>
                  <a:schemeClr val="accent5">
                    <a:lumMod val="50000"/>
                  </a:schemeClr>
                </a:solidFill>
              </a:rPr>
              <a:t>,</a:t>
            </a:r>
            <a:endParaRPr lang="ru-RU" dirty="0">
              <a:solidFill>
                <a:schemeClr val="accent5">
                  <a:lumMod val="50000"/>
                </a:schemeClr>
              </a:solidFill>
            </a:endParaRPr>
          </a:p>
        </p:txBody>
      </p:sp>
      <p:pic>
        <p:nvPicPr>
          <p:cNvPr id="5122" name="Picture 2" descr="http://wpmedia.ottawacitizen.com/2015/11/exclamation-point-507768_640.png?w=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988840"/>
            <a:ext cx="3240360" cy="324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3018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755576" y="476672"/>
            <a:ext cx="6012160" cy="3356992"/>
          </a:xfrm>
        </p:spPr>
        <p:txBody>
          <a:bodyPr>
            <a:normAutofit/>
          </a:bodyPr>
          <a:lstStyle/>
          <a:p>
            <a:pPr marL="0" indent="0" algn="just">
              <a:buNone/>
            </a:pPr>
            <a:endParaRPr lang="uk-UA" b="1" dirty="0" smtClean="0">
              <a:solidFill>
                <a:schemeClr val="bg2">
                  <a:lumMod val="25000"/>
                </a:schemeClr>
              </a:solidFill>
            </a:endParaRPr>
          </a:p>
          <a:p>
            <a:pPr marL="0" indent="0" algn="just">
              <a:buNone/>
            </a:pPr>
            <a:r>
              <a:rPr lang="uk-UA" b="1" dirty="0" smtClean="0">
                <a:solidFill>
                  <a:schemeClr val="bg2">
                    <a:lumMod val="25000"/>
                  </a:schemeClr>
                </a:solidFill>
              </a:rPr>
              <a:t>Прийоми </a:t>
            </a:r>
            <a:r>
              <a:rPr lang="uk-UA" b="1" dirty="0">
                <a:solidFill>
                  <a:schemeClr val="bg2">
                    <a:lumMod val="25000"/>
                  </a:schemeClr>
                </a:solidFill>
              </a:rPr>
              <a:t>навчання </a:t>
            </a:r>
            <a:r>
              <a:rPr lang="uk-UA" dirty="0">
                <a:solidFill>
                  <a:schemeClr val="bg2">
                    <a:lumMod val="25000"/>
                  </a:schemeClr>
                </a:solidFill>
              </a:rPr>
              <a:t>– це складова методу, конкретні дії педагога й студентів, спрямовані на реалізацію вимог тих чи інших методів</a:t>
            </a:r>
            <a:r>
              <a:rPr lang="uk-UA" dirty="0"/>
              <a:t>. </a:t>
            </a:r>
            <a:endParaRPr lang="ru-RU" dirty="0"/>
          </a:p>
          <a:p>
            <a:pPr marL="0" indent="0">
              <a:buNone/>
            </a:pPr>
            <a:endParaRPr lang="ru-RU" dirty="0"/>
          </a:p>
        </p:txBody>
      </p:sp>
      <p:sp>
        <p:nvSpPr>
          <p:cNvPr id="5" name="Объект 4"/>
          <p:cNvSpPr>
            <a:spLocks noGrp="1"/>
          </p:cNvSpPr>
          <p:nvPr>
            <p:ph sz="half" idx="2"/>
          </p:nvPr>
        </p:nvSpPr>
        <p:spPr>
          <a:xfrm>
            <a:off x="1547664" y="2492896"/>
            <a:ext cx="6768752" cy="4567661"/>
          </a:xfrm>
        </p:spPr>
        <p:txBody>
          <a:bodyPr>
            <a:normAutofit/>
          </a:bodyPr>
          <a:lstStyle/>
          <a:p>
            <a:pPr marL="0" indent="0" algn="just">
              <a:buNone/>
            </a:pPr>
            <a:r>
              <a:rPr lang="uk-UA" b="1" dirty="0" smtClean="0">
                <a:solidFill>
                  <a:schemeClr val="bg2">
                    <a:lumMod val="25000"/>
                  </a:schemeClr>
                </a:solidFill>
              </a:rPr>
              <a:t>Засоби </a:t>
            </a:r>
            <a:r>
              <a:rPr lang="uk-UA" b="1" dirty="0">
                <a:solidFill>
                  <a:schemeClr val="bg2">
                    <a:lumMod val="25000"/>
                  </a:schemeClr>
                </a:solidFill>
              </a:rPr>
              <a:t>навчання </a:t>
            </a:r>
            <a:r>
              <a:rPr lang="uk-UA" dirty="0">
                <a:solidFill>
                  <a:schemeClr val="bg2">
                    <a:lumMod val="25000"/>
                  </a:schemeClr>
                </a:solidFill>
              </a:rPr>
              <a:t>– це </a:t>
            </a:r>
            <a:r>
              <a:rPr lang="uk-UA" dirty="0" smtClean="0">
                <a:solidFill>
                  <a:schemeClr val="bg2">
                    <a:lumMod val="25000"/>
                  </a:schemeClr>
                </a:solidFill>
              </a:rPr>
              <a:t>різноманітне навчальне </a:t>
            </a:r>
            <a:r>
              <a:rPr lang="uk-UA" dirty="0">
                <a:solidFill>
                  <a:schemeClr val="bg2">
                    <a:lumMod val="25000"/>
                  </a:schemeClr>
                </a:solidFill>
              </a:rPr>
              <a:t>обладнання, що використовується у системі пізнавальної діяльності (книги, письмове приладдя, лабораторне обладнання, технічні засоби та ін.). </a:t>
            </a:r>
            <a:endParaRPr lang="ru-RU" dirty="0">
              <a:solidFill>
                <a:schemeClr val="bg2">
                  <a:lumMod val="25000"/>
                </a:schemeClr>
              </a:solidFill>
            </a:endParaRPr>
          </a:p>
          <a:p>
            <a:pPr algn="just"/>
            <a:endParaRPr lang="ru-RU" dirty="0"/>
          </a:p>
        </p:txBody>
      </p:sp>
      <p:pic>
        <p:nvPicPr>
          <p:cNvPr id="1026" name="Picture 2" descr="C:\Users\Joan Ragrina\Desktop\Лекции\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84" y="3987181"/>
            <a:ext cx="2924256" cy="268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73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ircle(in)">
                                      <p:cBhvr>
                                        <p:cTn id="15"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305438160"/>
              </p:ext>
            </p:extLst>
          </p:nvPr>
        </p:nvGraphicFramePr>
        <p:xfrm>
          <a:off x="323528" y="836712"/>
          <a:ext cx="8352928"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67544" y="116632"/>
            <a:ext cx="8064896" cy="584775"/>
          </a:xfrm>
          <a:prstGeom prst="rect">
            <a:avLst/>
          </a:prstGeom>
          <a:solidFill>
            <a:schemeClr val="accent2">
              <a:lumMod val="20000"/>
              <a:lumOff val="80000"/>
            </a:schemeClr>
          </a:solidFill>
        </p:spPr>
        <p:txBody>
          <a:bodyPr wrap="square" rtlCol="0">
            <a:spAutoFit/>
          </a:bodyPr>
          <a:lstStyle/>
          <a:p>
            <a:pPr algn="ctr"/>
            <a:r>
              <a:rPr lang="ru-RU" sz="3200" b="1" dirty="0" smtClean="0">
                <a:solidFill>
                  <a:srgbClr val="002060"/>
                </a:solidFill>
                <a:latin typeface="Arial Black" pitchFamily="34" charset="0"/>
              </a:rPr>
              <a:t>Класифікація </a:t>
            </a:r>
            <a:r>
              <a:rPr lang="ru-RU" sz="3200" b="1" dirty="0">
                <a:solidFill>
                  <a:srgbClr val="002060"/>
                </a:solidFill>
                <a:latin typeface="Arial Black" pitchFamily="34" charset="0"/>
              </a:rPr>
              <a:t>методів </a:t>
            </a:r>
            <a:r>
              <a:rPr lang="ru-RU" sz="3200" b="1" dirty="0" smtClean="0">
                <a:solidFill>
                  <a:srgbClr val="002060"/>
                </a:solidFill>
                <a:latin typeface="Arial Black" pitchFamily="34" charset="0"/>
              </a:rPr>
              <a:t>навчання</a:t>
            </a:r>
            <a:endParaRPr lang="ru-RU" sz="3200" dirty="0">
              <a:solidFill>
                <a:srgbClr val="002060"/>
              </a:solidFill>
              <a:latin typeface="Arial Black" pitchFamily="34" charset="0"/>
            </a:endParaRPr>
          </a:p>
        </p:txBody>
      </p:sp>
    </p:spTree>
    <p:extLst>
      <p:ext uri="{BB962C8B-B14F-4D97-AF65-F5344CB8AC3E}">
        <p14:creationId xmlns:p14="http://schemas.microsoft.com/office/powerpoint/2010/main" val="13345783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4">
                                            <p:graphicEl>
                                              <a:dgm id="{68485D6A-FB2B-4701-A5C6-9404D8B88C23}"/>
                                            </p:graphicEl>
                                          </p:spTgt>
                                        </p:tgtEl>
                                        <p:attrNameLst>
                                          <p:attrName>style.visibility</p:attrName>
                                        </p:attrNameLst>
                                      </p:cBhvr>
                                      <p:to>
                                        <p:strVal val="visible"/>
                                      </p:to>
                                    </p:set>
                                    <p:animEffect transition="in" filter="box(in)">
                                      <p:cBhvr>
                                        <p:cTn id="13" dur="2000"/>
                                        <p:tgtEl>
                                          <p:spTgt spid="4">
                                            <p:graphicEl>
                                              <a:dgm id="{68485D6A-FB2B-4701-A5C6-9404D8B88C23}"/>
                                            </p:graphicEl>
                                          </p:spTgt>
                                        </p:tgtEl>
                                      </p:cBhvr>
                                    </p:animEffect>
                                  </p:childTnLst>
                                </p:cTn>
                              </p:par>
                            </p:childTnLst>
                          </p:cTn>
                        </p:par>
                        <p:par>
                          <p:cTn id="14" fill="hold">
                            <p:stCondLst>
                              <p:cond delay="3000"/>
                            </p:stCondLst>
                            <p:childTnLst>
                              <p:par>
                                <p:cTn id="15" presetID="4" presetClass="entr" presetSubtype="16" fill="hold" grpId="0" nodeType="afterEffect">
                                  <p:stCondLst>
                                    <p:cond delay="0"/>
                                  </p:stCondLst>
                                  <p:childTnLst>
                                    <p:set>
                                      <p:cBhvr>
                                        <p:cTn id="16" dur="1" fill="hold">
                                          <p:stCondLst>
                                            <p:cond delay="0"/>
                                          </p:stCondLst>
                                        </p:cTn>
                                        <p:tgtEl>
                                          <p:spTgt spid="4">
                                            <p:graphicEl>
                                              <a:dgm id="{A77F42B6-EA9F-47DD-A4AC-D388D71F2A4B}"/>
                                            </p:graphicEl>
                                          </p:spTgt>
                                        </p:tgtEl>
                                        <p:attrNameLst>
                                          <p:attrName>style.visibility</p:attrName>
                                        </p:attrNameLst>
                                      </p:cBhvr>
                                      <p:to>
                                        <p:strVal val="visible"/>
                                      </p:to>
                                    </p:set>
                                    <p:animEffect transition="in" filter="box(in)">
                                      <p:cBhvr>
                                        <p:cTn id="17" dur="2000"/>
                                        <p:tgtEl>
                                          <p:spTgt spid="4">
                                            <p:graphicEl>
                                              <a:dgm id="{A77F42B6-EA9F-47DD-A4AC-D388D71F2A4B}"/>
                                            </p:graphicEl>
                                          </p:spTgt>
                                        </p:tgtEl>
                                      </p:cBhvr>
                                    </p:animEffect>
                                  </p:childTnLst>
                                </p:cTn>
                              </p:par>
                            </p:childTnLst>
                          </p:cTn>
                        </p:par>
                        <p:par>
                          <p:cTn id="18" fill="hold">
                            <p:stCondLst>
                              <p:cond delay="5000"/>
                            </p:stCondLst>
                            <p:childTnLst>
                              <p:par>
                                <p:cTn id="19" presetID="4" presetClass="entr" presetSubtype="16" fill="hold" grpId="0" nodeType="afterEffect">
                                  <p:stCondLst>
                                    <p:cond delay="0"/>
                                  </p:stCondLst>
                                  <p:childTnLst>
                                    <p:set>
                                      <p:cBhvr>
                                        <p:cTn id="20" dur="1" fill="hold">
                                          <p:stCondLst>
                                            <p:cond delay="0"/>
                                          </p:stCondLst>
                                        </p:cTn>
                                        <p:tgtEl>
                                          <p:spTgt spid="4">
                                            <p:graphicEl>
                                              <a:dgm id="{14EE2C1F-8385-42F6-BD46-79008889AA8C}"/>
                                            </p:graphicEl>
                                          </p:spTgt>
                                        </p:tgtEl>
                                        <p:attrNameLst>
                                          <p:attrName>style.visibility</p:attrName>
                                        </p:attrNameLst>
                                      </p:cBhvr>
                                      <p:to>
                                        <p:strVal val="visible"/>
                                      </p:to>
                                    </p:set>
                                    <p:animEffect transition="in" filter="box(in)">
                                      <p:cBhvr>
                                        <p:cTn id="21" dur="2000"/>
                                        <p:tgtEl>
                                          <p:spTgt spid="4">
                                            <p:graphicEl>
                                              <a:dgm id="{14EE2C1F-8385-42F6-BD46-79008889AA8C}"/>
                                            </p:graphicEl>
                                          </p:spTgt>
                                        </p:tgtEl>
                                      </p:cBhvr>
                                    </p:animEffect>
                                  </p:childTnLst>
                                </p:cTn>
                              </p:par>
                            </p:childTnLst>
                          </p:cTn>
                        </p:par>
                        <p:par>
                          <p:cTn id="22" fill="hold">
                            <p:stCondLst>
                              <p:cond delay="7000"/>
                            </p:stCondLst>
                            <p:childTnLst>
                              <p:par>
                                <p:cTn id="23" presetID="4" presetClass="entr" presetSubtype="16" fill="hold" grpId="0" nodeType="afterEffect">
                                  <p:stCondLst>
                                    <p:cond delay="0"/>
                                  </p:stCondLst>
                                  <p:childTnLst>
                                    <p:set>
                                      <p:cBhvr>
                                        <p:cTn id="24" dur="1" fill="hold">
                                          <p:stCondLst>
                                            <p:cond delay="0"/>
                                          </p:stCondLst>
                                        </p:cTn>
                                        <p:tgtEl>
                                          <p:spTgt spid="4">
                                            <p:graphicEl>
                                              <a:dgm id="{36FCFA09-DAE8-4637-9D87-367B557B73B2}"/>
                                            </p:graphicEl>
                                          </p:spTgt>
                                        </p:tgtEl>
                                        <p:attrNameLst>
                                          <p:attrName>style.visibility</p:attrName>
                                        </p:attrNameLst>
                                      </p:cBhvr>
                                      <p:to>
                                        <p:strVal val="visible"/>
                                      </p:to>
                                    </p:set>
                                    <p:animEffect transition="in" filter="box(in)">
                                      <p:cBhvr>
                                        <p:cTn id="25" dur="2000"/>
                                        <p:tgtEl>
                                          <p:spTgt spid="4">
                                            <p:graphicEl>
                                              <a:dgm id="{36FCFA09-DAE8-4637-9D87-367B557B73B2}"/>
                                            </p:graphicEl>
                                          </p:spTgt>
                                        </p:tgtEl>
                                      </p:cBhvr>
                                    </p:animEffect>
                                  </p:childTnLst>
                                </p:cTn>
                              </p:par>
                            </p:childTnLst>
                          </p:cTn>
                        </p:par>
                        <p:par>
                          <p:cTn id="26" fill="hold">
                            <p:stCondLst>
                              <p:cond delay="9000"/>
                            </p:stCondLst>
                            <p:childTnLst>
                              <p:par>
                                <p:cTn id="27" presetID="4" presetClass="entr" presetSubtype="16" fill="hold" grpId="0" nodeType="afterEffect">
                                  <p:stCondLst>
                                    <p:cond delay="0"/>
                                  </p:stCondLst>
                                  <p:childTnLst>
                                    <p:set>
                                      <p:cBhvr>
                                        <p:cTn id="28" dur="1" fill="hold">
                                          <p:stCondLst>
                                            <p:cond delay="0"/>
                                          </p:stCondLst>
                                        </p:cTn>
                                        <p:tgtEl>
                                          <p:spTgt spid="4">
                                            <p:graphicEl>
                                              <a:dgm id="{D2E4FFE1-BB60-494C-A9EF-84C4FE5C0418}"/>
                                            </p:graphicEl>
                                          </p:spTgt>
                                        </p:tgtEl>
                                        <p:attrNameLst>
                                          <p:attrName>style.visibility</p:attrName>
                                        </p:attrNameLst>
                                      </p:cBhvr>
                                      <p:to>
                                        <p:strVal val="visible"/>
                                      </p:to>
                                    </p:set>
                                    <p:animEffect transition="in" filter="box(in)">
                                      <p:cBhvr>
                                        <p:cTn id="29" dur="2000"/>
                                        <p:tgtEl>
                                          <p:spTgt spid="4">
                                            <p:graphicEl>
                                              <a:dgm id="{D2E4FFE1-BB60-494C-A9EF-84C4FE5C0418}"/>
                                            </p:graphicEl>
                                          </p:spTgt>
                                        </p:tgtEl>
                                      </p:cBhvr>
                                    </p:animEffect>
                                  </p:childTnLst>
                                </p:cTn>
                              </p:par>
                            </p:childTnLst>
                          </p:cTn>
                        </p:par>
                        <p:par>
                          <p:cTn id="30" fill="hold">
                            <p:stCondLst>
                              <p:cond delay="11000"/>
                            </p:stCondLst>
                            <p:childTnLst>
                              <p:par>
                                <p:cTn id="31" presetID="4" presetClass="entr" presetSubtype="16" fill="hold" grpId="0" nodeType="afterEffect">
                                  <p:stCondLst>
                                    <p:cond delay="0"/>
                                  </p:stCondLst>
                                  <p:childTnLst>
                                    <p:set>
                                      <p:cBhvr>
                                        <p:cTn id="32" dur="1" fill="hold">
                                          <p:stCondLst>
                                            <p:cond delay="0"/>
                                          </p:stCondLst>
                                        </p:cTn>
                                        <p:tgtEl>
                                          <p:spTgt spid="4">
                                            <p:graphicEl>
                                              <a:dgm id="{C210A956-82A3-4DE7-82FE-BAF7B4376776}"/>
                                            </p:graphicEl>
                                          </p:spTgt>
                                        </p:tgtEl>
                                        <p:attrNameLst>
                                          <p:attrName>style.visibility</p:attrName>
                                        </p:attrNameLst>
                                      </p:cBhvr>
                                      <p:to>
                                        <p:strVal val="visible"/>
                                      </p:to>
                                    </p:set>
                                    <p:animEffect transition="in" filter="box(in)">
                                      <p:cBhvr>
                                        <p:cTn id="33" dur="2000"/>
                                        <p:tgtEl>
                                          <p:spTgt spid="4">
                                            <p:graphicEl>
                                              <a:dgm id="{C210A956-82A3-4DE7-82FE-BAF7B4376776}"/>
                                            </p:graphicEl>
                                          </p:spTgt>
                                        </p:tgtEl>
                                      </p:cBhvr>
                                    </p:animEffect>
                                  </p:childTnLst>
                                </p:cTn>
                              </p:par>
                            </p:childTnLst>
                          </p:cTn>
                        </p:par>
                        <p:par>
                          <p:cTn id="34" fill="hold">
                            <p:stCondLst>
                              <p:cond delay="13000"/>
                            </p:stCondLst>
                            <p:childTnLst>
                              <p:par>
                                <p:cTn id="35" presetID="4" presetClass="entr" presetSubtype="16" fill="hold" grpId="0" nodeType="afterEffect">
                                  <p:stCondLst>
                                    <p:cond delay="0"/>
                                  </p:stCondLst>
                                  <p:childTnLst>
                                    <p:set>
                                      <p:cBhvr>
                                        <p:cTn id="36" dur="1" fill="hold">
                                          <p:stCondLst>
                                            <p:cond delay="0"/>
                                          </p:stCondLst>
                                        </p:cTn>
                                        <p:tgtEl>
                                          <p:spTgt spid="4">
                                            <p:graphicEl>
                                              <a:dgm id="{B303318C-9E8E-4DDF-955B-FDB965E3AAC4}"/>
                                            </p:graphicEl>
                                          </p:spTgt>
                                        </p:tgtEl>
                                        <p:attrNameLst>
                                          <p:attrName>style.visibility</p:attrName>
                                        </p:attrNameLst>
                                      </p:cBhvr>
                                      <p:to>
                                        <p:strVal val="visible"/>
                                      </p:to>
                                    </p:set>
                                    <p:animEffect transition="in" filter="box(in)">
                                      <p:cBhvr>
                                        <p:cTn id="37" dur="2000"/>
                                        <p:tgtEl>
                                          <p:spTgt spid="4">
                                            <p:graphicEl>
                                              <a:dgm id="{B303318C-9E8E-4DDF-955B-FDB965E3AAC4}"/>
                                            </p:graphicEl>
                                          </p:spTgt>
                                        </p:tgtEl>
                                      </p:cBhvr>
                                    </p:animEffect>
                                  </p:childTnLst>
                                </p:cTn>
                              </p:par>
                            </p:childTnLst>
                          </p:cTn>
                        </p:par>
                        <p:par>
                          <p:cTn id="38" fill="hold">
                            <p:stCondLst>
                              <p:cond delay="15000"/>
                            </p:stCondLst>
                            <p:childTnLst>
                              <p:par>
                                <p:cTn id="39" presetID="4" presetClass="entr" presetSubtype="16" fill="hold" grpId="0" nodeType="afterEffect">
                                  <p:stCondLst>
                                    <p:cond delay="0"/>
                                  </p:stCondLst>
                                  <p:childTnLst>
                                    <p:set>
                                      <p:cBhvr>
                                        <p:cTn id="40" dur="1" fill="hold">
                                          <p:stCondLst>
                                            <p:cond delay="0"/>
                                          </p:stCondLst>
                                        </p:cTn>
                                        <p:tgtEl>
                                          <p:spTgt spid="4">
                                            <p:graphicEl>
                                              <a:dgm id="{F956A44C-B2C9-4F99-A3E7-ADE32F29FBAA}"/>
                                            </p:graphicEl>
                                          </p:spTgt>
                                        </p:tgtEl>
                                        <p:attrNameLst>
                                          <p:attrName>style.visibility</p:attrName>
                                        </p:attrNameLst>
                                      </p:cBhvr>
                                      <p:to>
                                        <p:strVal val="visible"/>
                                      </p:to>
                                    </p:set>
                                    <p:animEffect transition="in" filter="box(in)">
                                      <p:cBhvr>
                                        <p:cTn id="41" dur="2000"/>
                                        <p:tgtEl>
                                          <p:spTgt spid="4">
                                            <p:graphicEl>
                                              <a:dgm id="{F956A44C-B2C9-4F99-A3E7-ADE32F29FB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646135857"/>
              </p:ext>
            </p:extLst>
          </p:nvPr>
        </p:nvGraphicFramePr>
        <p:xfrm>
          <a:off x="179512" y="0"/>
          <a:ext cx="8784976"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95536" y="188640"/>
            <a:ext cx="8352928" cy="584775"/>
          </a:xfrm>
          <a:prstGeom prst="rect">
            <a:avLst/>
          </a:prstGeom>
          <a:solidFill>
            <a:schemeClr val="accent2">
              <a:lumMod val="40000"/>
              <a:lumOff val="60000"/>
            </a:schemeClr>
          </a:solidFill>
        </p:spPr>
        <p:txBody>
          <a:bodyPr wrap="square" rtlCol="0">
            <a:spAutoFit/>
          </a:bodyPr>
          <a:lstStyle/>
          <a:p>
            <a:r>
              <a:rPr lang="uk-UA" sz="3200" b="1" u="sng" dirty="0">
                <a:solidFill>
                  <a:schemeClr val="tx2"/>
                </a:solidFill>
                <a:latin typeface="Times New Roman" pitchFamily="18" charset="0"/>
                <a:cs typeface="Times New Roman" pitchFamily="18" charset="0"/>
              </a:rPr>
              <a:t>Класифікація методів за </a:t>
            </a:r>
            <a:r>
              <a:rPr lang="uk-UA" sz="3200" b="1" u="sng" dirty="0" smtClean="0">
                <a:solidFill>
                  <a:schemeClr val="tx2"/>
                </a:solidFill>
                <a:latin typeface="Times New Roman" pitchFamily="18" charset="0"/>
                <a:cs typeface="Times New Roman" pitchFamily="18" charset="0"/>
              </a:rPr>
              <a:t>Ю.</a:t>
            </a:r>
            <a:r>
              <a:rPr lang="uk-UA" sz="3200" b="1" u="sng" dirty="0" err="1" smtClean="0">
                <a:solidFill>
                  <a:schemeClr val="tx2"/>
                </a:solidFill>
                <a:latin typeface="Times New Roman" pitchFamily="18" charset="0"/>
                <a:cs typeface="Times New Roman" pitchFamily="18" charset="0"/>
              </a:rPr>
              <a:t>Бабанським</a:t>
            </a:r>
            <a:endParaRPr lang="ru-RU" sz="3200" b="1" u="sng"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8561359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4624"/>
            <a:ext cx="7920880" cy="864096"/>
          </a:xfrm>
          <a:solidFill>
            <a:schemeClr val="accent2">
              <a:lumMod val="40000"/>
              <a:lumOff val="60000"/>
            </a:schemeClr>
          </a:solidFill>
        </p:spPr>
        <p:txBody>
          <a:bodyPr>
            <a:normAutofit/>
          </a:bodyPr>
          <a:lstStyle/>
          <a:p>
            <a:r>
              <a:rPr lang="ru-RU" b="1" dirty="0" smtClean="0">
                <a:solidFill>
                  <a:schemeClr val="tx2">
                    <a:lumMod val="75000"/>
                  </a:schemeClr>
                </a:solidFill>
                <a:latin typeface="Times New Roman" pitchFamily="18" charset="0"/>
                <a:cs typeface="Times New Roman" pitchFamily="18" charset="0"/>
              </a:rPr>
              <a:t>Бінарні методи навчання</a:t>
            </a:r>
            <a:endParaRPr lang="ru-RU" b="1" dirty="0">
              <a:solidFill>
                <a:schemeClr val="tx2">
                  <a:lumMod val="75000"/>
                </a:schemeClr>
              </a:solidFill>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1778494256"/>
              </p:ext>
            </p:extLst>
          </p:nvPr>
        </p:nvGraphicFramePr>
        <p:xfrm>
          <a:off x="323528" y="908720"/>
          <a:ext cx="864096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725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176865" y="1700809"/>
            <a:ext cx="6798736" cy="4234324"/>
          </a:xfrm>
        </p:spPr>
        <p:txBody>
          <a:bodyPr/>
          <a:lstStyle/>
          <a:p>
            <a:pPr marL="0" indent="0" algn="ctr">
              <a:buNone/>
            </a:pPr>
            <a:r>
              <a:rPr lang="uk-UA" b="1" i="1" dirty="0" smtClean="0"/>
              <a:t>Мета </a:t>
            </a:r>
            <a:r>
              <a:rPr lang="uk-UA" b="1" i="1" dirty="0"/>
              <a:t>застосування</a:t>
            </a:r>
            <a:r>
              <a:rPr lang="uk-UA" dirty="0"/>
              <a:t> </a:t>
            </a:r>
            <a:r>
              <a:rPr lang="uk-UA" dirty="0" smtClean="0"/>
              <a:t>:</a:t>
            </a:r>
          </a:p>
          <a:p>
            <a:pPr marL="0" indent="0" algn="ctr">
              <a:buNone/>
            </a:pPr>
            <a:endParaRPr lang="uk-UA" dirty="0" smtClean="0"/>
          </a:p>
          <a:p>
            <a:pPr lvl="0">
              <a:buFont typeface="Wingdings" pitchFamily="2" charset="2"/>
              <a:buChar char="Ø"/>
            </a:pPr>
            <a:r>
              <a:rPr lang="uk-UA" dirty="0" smtClean="0"/>
              <a:t>навчання </a:t>
            </a:r>
            <a:r>
              <a:rPr lang="uk-UA" dirty="0"/>
              <a:t>студентів наукової творчості </a:t>
            </a:r>
            <a:r>
              <a:rPr lang="uk-UA" dirty="0" smtClean="0"/>
              <a:t>під час оволодіння </a:t>
            </a:r>
            <a:r>
              <a:rPr lang="uk-UA" dirty="0"/>
              <a:t>знаннями</a:t>
            </a:r>
            <a:r>
              <a:rPr lang="uk-UA" dirty="0" smtClean="0"/>
              <a:t>;</a:t>
            </a:r>
          </a:p>
          <a:p>
            <a:pPr marL="0" lvl="0" indent="0">
              <a:buNone/>
            </a:pPr>
            <a:endParaRPr lang="ru-RU" dirty="0"/>
          </a:p>
          <a:p>
            <a:pPr lvl="0">
              <a:buFont typeface="Wingdings" pitchFamily="2" charset="2"/>
              <a:buChar char="Ø"/>
            </a:pPr>
            <a:r>
              <a:rPr lang="uk-UA" dirty="0" smtClean="0"/>
              <a:t>проведення </a:t>
            </a:r>
            <a:r>
              <a:rPr lang="uk-UA" dirty="0"/>
              <a:t>наукових досліджень.</a:t>
            </a:r>
            <a:endParaRPr lang="ru-RU" dirty="0"/>
          </a:p>
          <a:p>
            <a:pPr marL="0" indent="0">
              <a:buNone/>
            </a:pPr>
            <a:endParaRPr lang="ru-RU" dirty="0"/>
          </a:p>
        </p:txBody>
      </p:sp>
      <p:sp>
        <p:nvSpPr>
          <p:cNvPr id="5" name="TextBox 4"/>
          <p:cNvSpPr txBox="1"/>
          <p:nvPr/>
        </p:nvSpPr>
        <p:spPr>
          <a:xfrm>
            <a:off x="323528" y="764704"/>
            <a:ext cx="8352928" cy="584775"/>
          </a:xfrm>
          <a:prstGeom prst="rect">
            <a:avLst/>
          </a:prstGeom>
          <a:solidFill>
            <a:schemeClr val="accent2">
              <a:lumMod val="40000"/>
              <a:lumOff val="60000"/>
            </a:schemeClr>
          </a:solidFill>
        </p:spPr>
        <p:txBody>
          <a:bodyPr wrap="square" rtlCol="0">
            <a:spAutoFit/>
          </a:bodyPr>
          <a:lstStyle/>
          <a:p>
            <a:r>
              <a:rPr lang="uk-UA" sz="3200" b="1" u="sng" cap="small" dirty="0" err="1">
                <a:latin typeface="Times New Roman" pitchFamily="18" charset="0"/>
                <a:cs typeface="Times New Roman" pitchFamily="18" charset="0"/>
              </a:rPr>
              <a:t>Навчально-</a:t>
            </a:r>
            <a:r>
              <a:rPr lang="uk-UA" sz="3200" b="1" u="sng" cap="small" dirty="0">
                <a:latin typeface="Times New Roman" pitchFamily="18" charset="0"/>
                <a:cs typeface="Times New Roman" pitchFamily="18" charset="0"/>
              </a:rPr>
              <a:t> та науково-дослідні методи</a:t>
            </a:r>
            <a:endParaRPr lang="ru-RU" sz="32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3251981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11560" y="1844824"/>
            <a:ext cx="8075240" cy="4824536"/>
          </a:xfrm>
        </p:spPr>
        <p:txBody>
          <a:bodyPr>
            <a:normAutofit/>
          </a:bodyPr>
          <a:lstStyle/>
          <a:p>
            <a:pPr marL="0" indent="0">
              <a:buNone/>
            </a:pPr>
            <a:r>
              <a:rPr lang="uk-UA" b="1" u="sng" dirty="0" smtClean="0">
                <a:solidFill>
                  <a:schemeClr val="accent2">
                    <a:lumMod val="50000"/>
                  </a:schemeClr>
                </a:solidFill>
              </a:rPr>
              <a:t>Включає</a:t>
            </a:r>
            <a:r>
              <a:rPr lang="uk-UA" b="1" u="sng" dirty="0">
                <a:solidFill>
                  <a:schemeClr val="accent2">
                    <a:lumMod val="50000"/>
                  </a:schemeClr>
                </a:solidFill>
              </a:rPr>
              <a:t>:</a:t>
            </a:r>
            <a:endParaRPr lang="ru-RU" b="1" u="sng" dirty="0">
              <a:solidFill>
                <a:schemeClr val="accent2">
                  <a:lumMod val="50000"/>
                </a:schemeClr>
              </a:solidFill>
            </a:endParaRPr>
          </a:p>
          <a:p>
            <a:pPr lvl="0" algn="just"/>
            <a:r>
              <a:rPr lang="uk-UA" dirty="0">
                <a:solidFill>
                  <a:schemeClr val="accent2">
                    <a:lumMod val="50000"/>
                  </a:schemeClr>
                </a:solidFill>
                <a:latin typeface="Arial Narrow" pitchFamily="34" charset="0"/>
              </a:rPr>
              <a:t>уміння переносити набуті теоретичні знання з певної дисципліни, </a:t>
            </a:r>
            <a:r>
              <a:rPr lang="uk-UA" dirty="0" smtClean="0">
                <a:solidFill>
                  <a:schemeClr val="accent2">
                    <a:lumMod val="50000"/>
                  </a:schemeClr>
                </a:solidFill>
                <a:latin typeface="Arial Narrow" pitchFamily="34" charset="0"/>
              </a:rPr>
              <a:t>алгоритми </a:t>
            </a:r>
            <a:r>
              <a:rPr lang="uk-UA" dirty="0">
                <a:solidFill>
                  <a:schemeClr val="accent2">
                    <a:lumMod val="50000"/>
                  </a:schemeClr>
                </a:solidFill>
                <a:latin typeface="Arial Narrow" pitchFamily="34" charset="0"/>
              </a:rPr>
              <a:t>і варіанти розв’язування клінічних задач у нові </a:t>
            </a:r>
            <a:r>
              <a:rPr lang="uk-UA" dirty="0" smtClean="0">
                <a:solidFill>
                  <a:schemeClr val="accent2">
                    <a:lumMod val="50000"/>
                  </a:schemeClr>
                </a:solidFill>
                <a:latin typeface="Arial Narrow" pitchFamily="34" charset="0"/>
              </a:rPr>
              <a:t>умови;</a:t>
            </a:r>
          </a:p>
          <a:p>
            <a:pPr lvl="0" algn="just"/>
            <a:r>
              <a:rPr lang="uk-UA" dirty="0" smtClean="0">
                <a:solidFill>
                  <a:schemeClr val="accent2">
                    <a:lumMod val="50000"/>
                  </a:schemeClr>
                </a:solidFill>
                <a:latin typeface="Arial Narrow" pitchFamily="34" charset="0"/>
              </a:rPr>
              <a:t> </a:t>
            </a:r>
            <a:r>
              <a:rPr lang="uk-UA" dirty="0">
                <a:solidFill>
                  <a:schemeClr val="accent2">
                    <a:lumMod val="50000"/>
                  </a:schemeClr>
                </a:solidFill>
                <a:latin typeface="Arial Narrow" pitchFamily="34" charset="0"/>
              </a:rPr>
              <a:t>уміння знаходити для кожної навчальної ситуації або нестандартної задачі нове розв’язування із комбінації відомих ідей, знань, навичок;</a:t>
            </a:r>
            <a:endParaRPr lang="ru-RU" dirty="0">
              <a:solidFill>
                <a:schemeClr val="accent2">
                  <a:lumMod val="50000"/>
                </a:schemeClr>
              </a:solidFill>
              <a:latin typeface="Arial Narrow" pitchFamily="34" charset="0"/>
            </a:endParaRPr>
          </a:p>
          <a:p>
            <a:pPr lvl="0" algn="just"/>
            <a:r>
              <a:rPr lang="uk-UA" dirty="0">
                <a:solidFill>
                  <a:schemeClr val="accent2">
                    <a:lumMod val="50000"/>
                  </a:schemeClr>
                </a:solidFill>
                <a:latin typeface="Arial Narrow" pitchFamily="34" charset="0"/>
              </a:rPr>
              <a:t>уміння створювати нові задачі та конструювати нові прийоми </a:t>
            </a:r>
            <a:r>
              <a:rPr lang="ru-RU" dirty="0">
                <a:solidFill>
                  <a:schemeClr val="accent2">
                    <a:lumMod val="50000"/>
                  </a:schemeClr>
                </a:solidFill>
                <a:latin typeface="Arial Narrow" pitchFamily="34" charset="0"/>
              </a:rPr>
              <a:t>для їх</a:t>
            </a:r>
            <a:r>
              <a:rPr lang="uk-UA" dirty="0">
                <a:solidFill>
                  <a:schemeClr val="accent2">
                    <a:lumMod val="50000"/>
                  </a:schemeClr>
                </a:solidFill>
                <a:latin typeface="Arial Narrow" pitchFamily="34" charset="0"/>
              </a:rPr>
              <a:t> розв’язання;</a:t>
            </a:r>
            <a:endParaRPr lang="ru-RU" dirty="0">
              <a:solidFill>
                <a:schemeClr val="accent2">
                  <a:lumMod val="50000"/>
                </a:schemeClr>
              </a:solidFill>
              <a:latin typeface="Arial Narrow" pitchFamily="34" charset="0"/>
            </a:endParaRPr>
          </a:p>
          <a:p>
            <a:pPr lvl="0" algn="just"/>
            <a:r>
              <a:rPr lang="uk-UA" dirty="0">
                <a:solidFill>
                  <a:schemeClr val="accent2">
                    <a:lumMod val="50000"/>
                  </a:schemeClr>
                </a:solidFill>
                <a:latin typeface="Arial Narrow" pitchFamily="34" charset="0"/>
              </a:rPr>
              <a:t>уміння адекватно оцінювати виконану роботу.</a:t>
            </a:r>
            <a:endParaRPr lang="ru-RU" dirty="0">
              <a:solidFill>
                <a:schemeClr val="accent2">
                  <a:lumMod val="50000"/>
                </a:schemeClr>
              </a:solidFill>
              <a:latin typeface="Arial Narrow" pitchFamily="34" charset="0"/>
            </a:endParaRPr>
          </a:p>
        </p:txBody>
      </p:sp>
      <p:sp>
        <p:nvSpPr>
          <p:cNvPr id="5" name="TextBox 4"/>
          <p:cNvSpPr txBox="1"/>
          <p:nvPr/>
        </p:nvSpPr>
        <p:spPr>
          <a:xfrm>
            <a:off x="755576" y="644495"/>
            <a:ext cx="7560840" cy="1200329"/>
          </a:xfrm>
          <a:prstGeom prst="rect">
            <a:avLst/>
          </a:prstGeom>
          <a:solidFill>
            <a:schemeClr val="accent2">
              <a:lumMod val="40000"/>
              <a:lumOff val="60000"/>
            </a:schemeClr>
          </a:solidFill>
        </p:spPr>
        <p:txBody>
          <a:bodyPr wrap="square" rtlCol="0">
            <a:spAutoFit/>
          </a:bodyPr>
          <a:lstStyle/>
          <a:p>
            <a:pPr algn="ctr"/>
            <a:r>
              <a:rPr lang="uk-UA" sz="3600" b="1" i="1" dirty="0" smtClean="0">
                <a:solidFill>
                  <a:schemeClr val="accent6">
                    <a:lumMod val="50000"/>
                  </a:schemeClr>
                </a:solidFill>
                <a:latin typeface="Monotype Corsiva" pitchFamily="66" charset="0"/>
              </a:rPr>
              <a:t>Науково-дослідницька </a:t>
            </a:r>
            <a:r>
              <a:rPr lang="uk-UA" sz="3600" b="1" i="1" dirty="0">
                <a:solidFill>
                  <a:schemeClr val="accent6">
                    <a:lumMod val="50000"/>
                  </a:schemeClr>
                </a:solidFill>
                <a:latin typeface="Monotype Corsiva" pitchFamily="66" charset="0"/>
              </a:rPr>
              <a:t>діяльність </a:t>
            </a:r>
            <a:r>
              <a:rPr lang="uk-UA" sz="3600" b="1" i="1" dirty="0" smtClean="0">
                <a:solidFill>
                  <a:schemeClr val="accent6">
                    <a:lumMod val="50000"/>
                  </a:schemeClr>
                </a:solidFill>
                <a:latin typeface="Monotype Corsiva" pitchFamily="66" charset="0"/>
              </a:rPr>
              <a:t>студентів </a:t>
            </a:r>
            <a:r>
              <a:rPr lang="uk-UA" sz="3600" b="1" i="1" dirty="0">
                <a:solidFill>
                  <a:schemeClr val="accent6">
                    <a:lumMod val="50000"/>
                  </a:schemeClr>
                </a:solidFill>
                <a:latin typeface="Monotype Corsiva" pitchFamily="66" charset="0"/>
              </a:rPr>
              <a:t>(</a:t>
            </a:r>
            <a:r>
              <a:rPr lang="uk-UA" sz="3600" b="1" i="1" dirty="0" smtClean="0">
                <a:solidFill>
                  <a:schemeClr val="accent6">
                    <a:lumMod val="50000"/>
                  </a:schemeClr>
                </a:solidFill>
                <a:latin typeface="Monotype Corsiva" pitchFamily="66" charset="0"/>
              </a:rPr>
              <a:t>НДДС)</a:t>
            </a:r>
            <a:endParaRPr lang="ru-RU" sz="3600" dirty="0">
              <a:solidFill>
                <a:schemeClr val="accent6">
                  <a:lumMod val="50000"/>
                </a:schemeClr>
              </a:solidFill>
              <a:latin typeface="Monotype Corsiva" pitchFamily="66" charset="0"/>
            </a:endParaRPr>
          </a:p>
        </p:txBody>
      </p:sp>
    </p:spTree>
    <p:extLst>
      <p:ext uri="{BB962C8B-B14F-4D97-AF65-F5344CB8AC3E}">
        <p14:creationId xmlns:p14="http://schemas.microsoft.com/office/powerpoint/2010/main" val="1103552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545</TotalTime>
  <Words>2340</Words>
  <Application>Microsoft Office PowerPoint</Application>
  <PresentationFormat>Экран (4:3)</PresentationFormat>
  <Paragraphs>328</Paragraphs>
  <Slides>37</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37</vt:i4>
      </vt:variant>
    </vt:vector>
  </HeadingPairs>
  <TitlesOfParts>
    <vt:vector size="46" baseType="lpstr">
      <vt:lpstr>Arial</vt:lpstr>
      <vt:lpstr>Arial Black</vt:lpstr>
      <vt:lpstr>Arial Narrow</vt:lpstr>
      <vt:lpstr>Calibri</vt:lpstr>
      <vt:lpstr>Garamond</vt:lpstr>
      <vt:lpstr>Monotype Corsiva</vt:lpstr>
      <vt:lpstr>Times New Roman</vt:lpstr>
      <vt:lpstr>Wingdings</vt:lpstr>
      <vt:lpstr>Натуральные материалы</vt:lpstr>
      <vt:lpstr>Презентация PowerPoint</vt:lpstr>
      <vt:lpstr>Презентация PowerPoint</vt:lpstr>
      <vt:lpstr>Методи навчання </vt:lpstr>
      <vt:lpstr>Презентация PowerPoint</vt:lpstr>
      <vt:lpstr>Презентация PowerPoint</vt:lpstr>
      <vt:lpstr>Презентация PowerPoint</vt:lpstr>
      <vt:lpstr>Бінарні методи навчання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Методи і форми позааудиторної науково-дослідницької діяльності </vt:lpstr>
      <vt:lpstr>Методи і форми позааудиторної науково-дослідницької діяльності </vt:lpstr>
      <vt:lpstr>Методи і форми позааудиторної науково-дослідницької діяльності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Інформаційна лекція</vt:lpstr>
      <vt:lpstr>Проблемна лекція </vt:lpstr>
      <vt:lpstr>Лекція-візуалізація</vt:lpstr>
      <vt:lpstr>Бінарна лекція </vt:lpstr>
      <vt:lpstr>Лекція із заздалегідь запланованими помилками </vt:lpstr>
      <vt:lpstr>Лекція-консиліум або конференція </vt:lpstr>
      <vt:lpstr>Лекція — бесіда, або «діалог з аудиторією»</vt:lpstr>
      <vt:lpstr>Лекція-консультація</vt:lpstr>
      <vt:lpstr>Клінічна лекція</vt:lpstr>
      <vt:lpstr>Рекомендації щодо проведення лекції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Joan Ragrina</dc:creator>
  <cp:lastModifiedBy>User</cp:lastModifiedBy>
  <cp:revision>112</cp:revision>
  <dcterms:created xsi:type="dcterms:W3CDTF">2016-10-31T19:14:00Z</dcterms:created>
  <dcterms:modified xsi:type="dcterms:W3CDTF">2022-01-05T15:20:19Z</dcterms:modified>
</cp:coreProperties>
</file>