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60E54-8528-440F-8214-AD1C596C1192}" type="datetimeFigureOut">
              <a:rPr lang="ru-RU" smtClean="0"/>
              <a:t>25.11.2018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7CDBD7-0744-4FB4-A1F6-E5C655E40D0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60E54-8528-440F-8214-AD1C596C1192}" type="datetimeFigureOut">
              <a:rPr lang="ru-RU" smtClean="0"/>
              <a:t>25.11.2018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CDBD7-0744-4FB4-A1F6-E5C655E40D0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F7CDBD7-0744-4FB4-A1F6-E5C655E40D0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60E54-8528-440F-8214-AD1C596C1192}" type="datetimeFigureOut">
              <a:rPr lang="ru-RU" smtClean="0"/>
              <a:t>25.11.2018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60E54-8528-440F-8214-AD1C596C1192}" type="datetimeFigureOut">
              <a:rPr lang="ru-RU" smtClean="0"/>
              <a:t>25.11.2018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F7CDBD7-0744-4FB4-A1F6-E5C655E40D0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60E54-8528-440F-8214-AD1C596C1192}" type="datetimeFigureOut">
              <a:rPr lang="ru-RU" smtClean="0"/>
              <a:t>25.11.2018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7CDBD7-0744-4FB4-A1F6-E5C655E40D0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EB60E54-8528-440F-8214-AD1C596C1192}" type="datetimeFigureOut">
              <a:rPr lang="ru-RU" smtClean="0"/>
              <a:t>25.11.2018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CDBD7-0744-4FB4-A1F6-E5C655E40D0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60E54-8528-440F-8214-AD1C596C1192}" type="datetimeFigureOut">
              <a:rPr lang="ru-RU" smtClean="0"/>
              <a:t>25.11.2018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F7CDBD7-0744-4FB4-A1F6-E5C655E40D0B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60E54-8528-440F-8214-AD1C596C1192}" type="datetimeFigureOut">
              <a:rPr lang="ru-RU" smtClean="0"/>
              <a:t>25.11.2018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F7CDBD7-0744-4FB4-A1F6-E5C655E40D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60E54-8528-440F-8214-AD1C596C1192}" type="datetimeFigureOut">
              <a:rPr lang="ru-RU" smtClean="0"/>
              <a:t>25.11.2018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F7CDBD7-0744-4FB4-A1F6-E5C655E40D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7CDBD7-0744-4FB4-A1F6-E5C655E40D0B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60E54-8528-440F-8214-AD1C596C1192}" type="datetimeFigureOut">
              <a:rPr lang="ru-RU" smtClean="0"/>
              <a:t>25.11.2018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F7CDBD7-0744-4FB4-A1F6-E5C655E40D0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EB60E54-8528-440F-8214-AD1C596C1192}" type="datetimeFigureOut">
              <a:rPr lang="ru-RU" smtClean="0"/>
              <a:t>25.11.2018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EB60E54-8528-440F-8214-AD1C596C1192}" type="datetimeFigureOut">
              <a:rPr lang="ru-RU" smtClean="0"/>
              <a:t>25.11.2018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7CDBD7-0744-4FB4-A1F6-E5C655E40D0B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396536" y="1196752"/>
            <a:ext cx="1760240" cy="10416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002060"/>
                </a:solidFill>
              </a:rPr>
              <a:t>Порівняльний аналіз системи вищої освіти на прикладі Великої Британії та США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Рисунок 3" descr="Без названия (1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36912"/>
            <a:ext cx="4101722" cy="2160240"/>
          </a:xfrm>
          <a:prstGeom prst="rect">
            <a:avLst/>
          </a:prstGeom>
        </p:spPr>
      </p:pic>
      <p:pic>
        <p:nvPicPr>
          <p:cNvPr id="5" name="Рисунок 4" descr="Без названия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4008" y="3501008"/>
            <a:ext cx="4176464" cy="208823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slide_14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8784976" cy="648072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slide_3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 b="10383"/>
          <a:stretch>
            <a:fillRect/>
          </a:stretch>
        </p:blipFill>
        <p:spPr>
          <a:xfrm>
            <a:off x="179512" y="188640"/>
            <a:ext cx="8784976" cy="6408712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slide_5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8784976" cy="6480720"/>
          </a:xfrm>
          <a:ln>
            <a:solidFill>
              <a:srgbClr val="C00000"/>
            </a:solidFill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slide_6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slide_7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8784976" cy="6534726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slide_8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8784976" cy="6534726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slide_9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8784976" cy="6588732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slide_12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8784976" cy="648072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slide_13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 b="7104"/>
          <a:stretch>
            <a:fillRect/>
          </a:stretch>
        </p:blipFill>
        <p:spPr>
          <a:xfrm>
            <a:off x="179512" y="188640"/>
            <a:ext cx="8784976" cy="6408712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13</TotalTime>
  <Words>11</Words>
  <Application>Microsoft Office PowerPoint</Application>
  <PresentationFormat>Экран (4:3)</PresentationFormat>
  <Paragraphs>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Официальная</vt:lpstr>
      <vt:lpstr>Порівняльний аналіз системи вищої освіти на прикладі Великої Британії та США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Порівняльний аналіз системи вищої освіти на прикладі Великої Британії та США</dc:title>
  <dc:creator>PC</dc:creator>
  <cp:lastModifiedBy>PC</cp:lastModifiedBy>
  <cp:revision>2</cp:revision>
  <dcterms:created xsi:type="dcterms:W3CDTF">2018-11-25T15:12:28Z</dcterms:created>
  <dcterms:modified xsi:type="dcterms:W3CDTF">2018-11-25T15:26:18Z</dcterms:modified>
</cp:coreProperties>
</file>