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51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79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605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72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488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16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4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17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49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629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497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56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11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627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584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06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619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C6E051-B379-4A48-9E6B-9D06DFD9AC05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2BA7E2-3FA4-459F-AAE5-403A9376D7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802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1203767"/>
            <a:ext cx="8001000" cy="1782501"/>
          </a:xfrm>
        </p:spPr>
        <p:txBody>
          <a:bodyPr/>
          <a:lstStyle/>
          <a:p>
            <a:r>
              <a:rPr lang="uk-UA" dirty="0" smtClean="0"/>
              <a:t>ПРЕЗЕНТАЦІЯ НА ТЕМУ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uk-UA" dirty="0" smtClean="0"/>
              <a:t>«інклюзивна освіта»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</a:t>
            </a:r>
            <a:r>
              <a:rPr lang="uk-UA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сучасному етапі констатується зростання кількості людей з особливими потребами в тому числі молоді, потребуючої здобуття якісної вищої освіти. Це вимагає від вищого навчального закладу (ВНЗ) зосередження зусиль на створення відповідних умов доступу і супроводу навчання студентів з особливими потребами.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33" y="3588152"/>
            <a:ext cx="4012556" cy="30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0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987" y="138896"/>
            <a:ext cx="7725478" cy="2923680"/>
          </a:xfrm>
        </p:spPr>
        <p:txBody>
          <a:bodyPr/>
          <a:lstStyle/>
          <a:p>
            <a:r>
              <a:rPr lang="uk-UA" dirty="0" smtClean="0"/>
              <a:t>Інклюзивне </a:t>
            </a:r>
            <a:r>
              <a:rPr lang="uk-UA" dirty="0"/>
              <a:t>навчання є основою і найбільш ефективною формою здобуття якісної освіти людьми з особливими потребами. Але ця форма навчання обмежується переважним охопленням дітей з порушеннями психофізичного розвитку дошкільного і молодшого шкільного віку при існуючій нагальній потребі його широкого впровадження у ВНЗ.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74" y="2436955"/>
            <a:ext cx="6215960" cy="3564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08" y="3062576"/>
            <a:ext cx="4712946" cy="35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2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91200" y="2592729"/>
            <a:ext cx="6400800" cy="194733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У вітчизняній і зарубіжній науковій літературі практично відсутні матеріали стосовно практики впровадження інклюзивного навчання у ВНЗ. Мають місце лише наміри переходу від інтегрованого до інклюзивного навчання колективом Університету “Україна”. Не виявлено також публікацій відносно досвіду створення і організації діяльності учасників інклюзивного освітнього простору: ЗОШ-ВНЗ.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114" y="555584"/>
            <a:ext cx="7789762" cy="203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Розробка і практичне втілення шляхів впровадження інклюзивного навчання в інтегрованих закладах освіти відповідає сучасним прогресивним світовим тенденціям забезпечення якісної вищої освіти молоді з особливими потребами, прийнятому в Україні курсу на впровадження інтегрованого навчання та напрямам діяльності Університету “Україна” в розбудові системи інклюзивного навчання студентів.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486137" y="3441680"/>
            <a:ext cx="48382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До останнього часу не вирішене питання практичної реалізації інклюзивного навчання студентів з особливими потребами, не розроблені форми і методи взаємодії колективів різнорівневих інтегрованих закладів освіти, що стримує доступ до здобуття вищої освіти і унеможливлює наступність, послідовність і безперервність навчальновиховного процесу дітей і молоді з особливими потребами.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1058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757" y="1041722"/>
            <a:ext cx="57873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Підвищення інклюзивної компетентності викладачів здійснюється шляхом проведення короткострокових курсів підвищення кваліфікації, семінарів з тематики інклюзивного навчання, тренінгів, міждисциплінарних консиліумів, відкритих занять, які демонструють професійне зростання і надають можливість визначити подальші завдання власної і командної діяльності.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447099" y="3627045"/>
            <a:ext cx="4745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Перед проведенням заходів з підвищення кваліфікації і після виконання тематичного плану проводиться тестування на предмет визначення рівня інклюзивної компетентності і за результатами заключного тестування керівництво інституту приймає рішення про можливість продовження контракту на подальшу роботу викладача в закладі.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" y="3767928"/>
            <a:ext cx="6344319" cy="2887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82" y="855730"/>
            <a:ext cx="2633254" cy="220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4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8998" y="370390"/>
            <a:ext cx="5578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Для проведення профорієнтаційної роботи, участі у підготовці до вступу абітурієнтів з особливими потребами у ВНЗ і надання необхідної допомоги в навчанні і побуті студентам з особливими потребами, кожна кафедра формує команду волонтерів, до якої включають найбільш підготовлених студентів, в тому числі і студентів з особливими потребами. Волонтерська діяльність зараховується студенту як проходження виробничої практики і може бути темою курсової (дипломної) роботи.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476404" y="1431061"/>
            <a:ext cx="4896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початку навчального року на кожній кафедрі вивчають контингент студентів з особливими потребами, які зараховані на перший курс, а також отримують інформацію з Центру інклюзивного навчання про наявні порушення функцій, ступінь їх компенсації та потреби в соціальних послугах в процесі навчання; з’ясовують необхідні напрямки співпраці колективу кафедри і здорових студентів у відповідності з індивідуальними потребами та потенційними можливостями студентів з особливими потребами.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8" y="3786710"/>
            <a:ext cx="4552533" cy="30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7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747" y="726581"/>
            <a:ext cx="82411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Активна участь викладачів у науковій розробці проблем інклюзивного навчання молоді з особливими потребами є необхідною і обов’язковою умовою підвищення інклюзивної компетентності і ефективності соціально-педагогічної роботи в інклюзивному освітньому просторі це здійснюється шляхом моніторингу, аналізу та узагальнення результатів діяльності, підготовки матеріалів до науково-практичних конференцій та публікацій у періодичних наукових виданнях. Реальна перспектива виконання інститутом функцій регіонального центру впровадження інклюзивного навчання зобов’язує педагогічний колектив постійно вдосконалювати технології і методи соціально-педагогічної роботи і впроваджувати їх у практику в тісній співпраці з колективами закладів освіти інклюзивної орієнтації. Тому кожен викладач інституту, незалежно від профілю діяльності приймає участь в проведенні планового комплексного наукового дослідження з проблем інклюзивного навчання.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27" y="1050672"/>
            <a:ext cx="3609373" cy="26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803" y="717630"/>
            <a:ext cx="104287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Інклюзивна форма освіти спрямована, насамперед, на усунення усталених стереотипів та упереджень, пов’язаних із можливостями дітей з особливими потребами. Адже не секрет, що люди, чимось відмінні від більшості, зазвичай сприймаються суспільством з підозрою, а інколи і занадто вороже. Тому інклюзивна освіта також виховує у здорових дітей почуття чуйності, доброти, милосердя та поваги до свого ближнього. І якщо людина з особливостями психофізичного розвитку ще з дитинства не буде ізольована від соціуму, а, навпаки, стане повноцінним учасником навчального процесу, то шанси реалізуватися в житті та знайти свою нішу значно вищі. «Діти з особливими потребами, які мають індивідуальну форму навчання, звісно, мають більші можливості в засвоєні матеріалу. Але коли вони постають перед потребою стати членом суспільства, то виникають великі труднощі з адаптацією, розумінням правил співіснування з іншими. Інклюзивне навчання дає змогу, якщо й не розв’язати ці проблеми в майбутньому, то принаймні зменшити їх за рахунок поступового пристосування такої дитини до життя в суспільстві, – зазначає вчителька Олександрійської школи № 8 Марія Володимирівна Сидор. – Важливим є факт спілкування. Для дітей з особливими потребами це є навіть важливішим, ніж рівень засвоєння навчального матеріалу. Інклюзивне навчання є потребою сьогодення і майбутнього, але до цього повинні бути готові педагоги, батьки, відповідна матеріальна база і система загалом».</a:t>
            </a:r>
          </a:p>
        </p:txBody>
      </p:sp>
    </p:spTree>
    <p:extLst>
      <p:ext uri="{BB962C8B-B14F-4D97-AF65-F5344CB8AC3E}">
        <p14:creationId xmlns:p14="http://schemas.microsoft.com/office/powerpoint/2010/main" val="214992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523" y="685800"/>
            <a:ext cx="8534400" cy="3615267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Люди, незалежно від психофізичних можливостей, істоти соціальні. Інклюзія – це перший крок до того, щоб дитина з особливими потребами могла стати частиною соціуму. Інклюзія – це не науковий термін, яким послуговуються для вирішення абстрактних проблем. Це узагальнення долі тисяч дітей з особливими можливостями, які хочуть жити простим звичайним життя, хочуть бути сприйнятими такими, якими вони є. На жаль, для усунення перешкод на шляху до успішного розвитку інклюзивного навчання в Україні необхідно докласти ще багато зусиль. Зокрема, і державним органам, які не поспішають створювати необхідні умови для якісного навчання для дітей з особливими потребами. Брак фінансування, неналежна обізнаність суспільства про важливість інклюзії унеможливлюють її повноцінне впровадження, яке може покращити не одне життя. Натомість маємо лише спроби залучити дітей з особливими потребами до загальноосвітнього процесу, які й надалі продовжують залишатися головною проблемою для забезпечення високоякісної освіти загалом.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93" y="685800"/>
            <a:ext cx="2847975" cy="16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48" y="4150597"/>
            <a:ext cx="4361265" cy="26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84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600" y="2392314"/>
            <a:ext cx="8534400" cy="1507067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Дякую за увагу!</a:t>
            </a:r>
            <a:endParaRPr lang="uk-UA" sz="7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807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</TotalTime>
  <Words>959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ПРЕЗЕНТАЦІЯ НА ТЕМУ: «інклюзивна освіта»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«інклюзивна освіта»</dc:title>
  <dc:creator>vaniadx777@gmail.com</dc:creator>
  <cp:lastModifiedBy>vaniadx777@gmail.com</cp:lastModifiedBy>
  <cp:revision>4</cp:revision>
  <dcterms:created xsi:type="dcterms:W3CDTF">2018-12-04T18:02:06Z</dcterms:created>
  <dcterms:modified xsi:type="dcterms:W3CDTF">2018-12-04T18:32:59Z</dcterms:modified>
</cp:coreProperties>
</file>