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handoutMasterIdLst>
    <p:handoutMasterId r:id="rId15"/>
  </p:handoutMasterIdLst>
  <p:sldIdLst>
    <p:sldId id="257" r:id="rId5"/>
    <p:sldId id="258" r:id="rId6"/>
    <p:sldId id="259" r:id="rId7"/>
    <p:sldId id="260" r:id="rId8"/>
    <p:sldId id="261" r:id="rId9"/>
    <p:sldId id="262" r:id="rId10"/>
    <p:sldId id="263" r:id="rId11"/>
    <p:sldId id="264" r:id="rId12"/>
    <p:sldId id="265" r:id="rId13"/>
  </p:sldIdLst>
  <p:sldSz cx="12188825"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2496">
          <p15:clr>
            <a:srgbClr val="A4A3A4"/>
          </p15:clr>
        </p15:guide>
        <p15:guide id="3" orient="horz" pos="2880">
          <p15:clr>
            <a:srgbClr val="A4A3A4"/>
          </p15:clr>
        </p15:guide>
        <p15:guide id="4" orient="horz" pos="1056">
          <p15:clr>
            <a:srgbClr val="A4A3A4"/>
          </p15:clr>
        </p15:guide>
        <p15:guide id="5" orient="horz" pos="3888">
          <p15:clr>
            <a:srgbClr val="A4A3A4"/>
          </p15:clr>
        </p15:guide>
        <p15:guide id="6" orient="horz" pos="240">
          <p15:clr>
            <a:srgbClr val="A4A3A4"/>
          </p15:clr>
        </p15:guide>
        <p15:guide id="7" pos="3839">
          <p15:clr>
            <a:srgbClr val="A4A3A4"/>
          </p15:clr>
        </p15:guide>
        <p15:guide id="8" pos="527">
          <p15:clr>
            <a:srgbClr val="A4A3A4"/>
          </p15:clr>
        </p15:guide>
        <p15:guide id="9" pos="815">
          <p15:clr>
            <a:srgbClr val="A4A3A4"/>
          </p15:clr>
        </p15:guide>
        <p15:guide id="10" pos="6863">
          <p15:clr>
            <a:srgbClr val="A4A3A4"/>
          </p15:clr>
        </p15:guide>
        <p15:guide id="11" pos="6143">
          <p15:clr>
            <a:srgbClr val="A4A3A4"/>
          </p15:clr>
        </p15:guide>
        <p15:guide id="12" pos="4703">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82" d="100"/>
          <a:sy n="82" d="100"/>
        </p:scale>
        <p:origin x="258" y="66"/>
      </p:cViewPr>
      <p:guideLst>
        <p:guide orient="horz" pos="2160"/>
        <p:guide orient="horz" pos="2496"/>
        <p:guide orient="horz" pos="2880"/>
        <p:guide orient="horz" pos="1056"/>
        <p:guide orient="horz" pos="3888"/>
        <p:guide orient="horz" pos="240"/>
        <p:guide pos="3839"/>
        <p:guide pos="527"/>
        <p:guide pos="815"/>
        <p:guide pos="6863"/>
        <p:guide pos="6143"/>
        <p:guide pos="4703"/>
      </p:guideLst>
    </p:cSldViewPr>
  </p:slideViewPr>
  <p:notesTextViewPr>
    <p:cViewPr>
      <p:scale>
        <a:sx n="1" d="1"/>
        <a:sy n="1" d="1"/>
      </p:scale>
      <p:origin x="0" y="0"/>
    </p:cViewPr>
  </p:notesTextViewPr>
  <p:notesViewPr>
    <p:cSldViewPr>
      <p:cViewPr varScale="1">
        <p:scale>
          <a:sx n="100" d="100"/>
          <a:sy n="100" d="100"/>
        </p:scale>
        <p:origin x="2448"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ru-RU" dirty="0"/>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DDD8102C-7F9D-45CB-B1A5-FE1F96EDFA3B}" type="datetime1">
              <a:rPr lang="ru-RU" smtClean="0"/>
              <a:t>04.12.2018</a:t>
            </a:fld>
            <a:endParaRPr lang="ru-RU" dirty="0"/>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ru-RU" dirty="0"/>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9C567D4A-04CB-4EDF-8FB1-342A02FC8EC5}" type="slidenum">
              <a:rPr lang="ru-RU" smtClean="0"/>
              <a:t>‹#›</a:t>
            </a:fld>
            <a:endParaRPr lang="ru-RU" dirty="0"/>
          </a:p>
        </p:txBody>
      </p:sp>
    </p:spTree>
    <p:extLst>
      <p:ext uri="{BB962C8B-B14F-4D97-AF65-F5344CB8AC3E}">
        <p14:creationId xmlns:p14="http://schemas.microsoft.com/office/powerpoint/2010/main" val="15801253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ru-RU" noProof="0"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6C1A90-0B75-4160-8992-13372DF41143}" type="datetime1">
              <a:rPr lang="ru-RU" smtClean="0"/>
              <a:pPr/>
              <a:t>04.12.2018</a:t>
            </a:fld>
            <a:endParaRPr lang="ru-RU" dirty="0"/>
          </a:p>
        </p:txBody>
      </p:sp>
      <p:sp>
        <p:nvSpPr>
          <p:cNvPr id="4" name="Образ слайда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ru-RU" noProof="0"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ru-RU" noProof="0" dirty="0" smtClean="0"/>
              <a:t>Образец текста</a:t>
            </a:r>
          </a:p>
          <a:p>
            <a:pPr lvl="1" rtl="0"/>
            <a:r>
              <a:rPr lang="ru-RU" noProof="0" dirty="0" smtClean="0"/>
              <a:t>Второй уровень</a:t>
            </a:r>
          </a:p>
          <a:p>
            <a:pPr lvl="2" rtl="0"/>
            <a:r>
              <a:rPr lang="ru-RU" noProof="0" dirty="0" smtClean="0"/>
              <a:t>Третий уровень</a:t>
            </a:r>
          </a:p>
          <a:p>
            <a:pPr lvl="3" rtl="0"/>
            <a:r>
              <a:rPr lang="ru-RU" noProof="0" dirty="0" smtClean="0"/>
              <a:t>Четвертый уровень</a:t>
            </a:r>
          </a:p>
          <a:p>
            <a:pPr lvl="4" rtl="0"/>
            <a:r>
              <a:rPr lang="ru-RU" noProof="0" dirty="0" smtClean="0"/>
              <a:t>Пятый уровень</a:t>
            </a:r>
            <a:endParaRPr lang="ru-RU" noProof="0" dirty="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ru-RU" noProof="0"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2E61351F-DBB1-4664-ADA9-83BC7CB8848D}" type="slidenum">
              <a:rPr lang="ru-RU" noProof="0" smtClean="0"/>
              <a:t>‹#›</a:t>
            </a:fld>
            <a:endParaRPr lang="ru-RU" noProof="0" dirty="0"/>
          </a:p>
        </p:txBody>
      </p:sp>
    </p:spTree>
    <p:extLst>
      <p:ext uri="{BB962C8B-B14F-4D97-AF65-F5344CB8AC3E}">
        <p14:creationId xmlns:p14="http://schemas.microsoft.com/office/powerpoint/2010/main" val="3642362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2E61351F-DBB1-4664-ADA9-83BC7CB8848D}" type="slidenum">
              <a:rPr lang="ru-RU" smtClean="0"/>
              <a:t>1</a:t>
            </a:fld>
            <a:endParaRPr lang="ru-RU" dirty="0"/>
          </a:p>
        </p:txBody>
      </p:sp>
    </p:spTree>
    <p:extLst>
      <p:ext uri="{BB962C8B-B14F-4D97-AF65-F5344CB8AC3E}">
        <p14:creationId xmlns:p14="http://schemas.microsoft.com/office/powerpoint/2010/main" val="8323803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2E61351F-DBB1-4664-ADA9-83BC7CB8848D}" type="slidenum">
              <a:rPr lang="ru-RU" smtClean="0"/>
              <a:t>2</a:t>
            </a:fld>
            <a:endParaRPr lang="ru-RU" dirty="0"/>
          </a:p>
        </p:txBody>
      </p:sp>
    </p:spTree>
    <p:extLst>
      <p:ext uri="{BB962C8B-B14F-4D97-AF65-F5344CB8AC3E}">
        <p14:creationId xmlns:p14="http://schemas.microsoft.com/office/powerpoint/2010/main" val="2944626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2E61351F-DBB1-4664-ADA9-83BC7CB8848D}" type="slidenum">
              <a:rPr lang="ru-RU" smtClean="0"/>
              <a:t>3</a:t>
            </a:fld>
            <a:endParaRPr lang="ru-RU" dirty="0"/>
          </a:p>
        </p:txBody>
      </p:sp>
    </p:spTree>
    <p:extLst>
      <p:ext uri="{BB962C8B-B14F-4D97-AF65-F5344CB8AC3E}">
        <p14:creationId xmlns:p14="http://schemas.microsoft.com/office/powerpoint/2010/main" val="3295253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2E61351F-DBB1-4664-ADA9-83BC7CB8848D}" type="slidenum">
              <a:rPr lang="ru-RU" smtClean="0"/>
              <a:t>4</a:t>
            </a:fld>
            <a:endParaRPr lang="ru-RU" dirty="0"/>
          </a:p>
        </p:txBody>
      </p:sp>
    </p:spTree>
    <p:extLst>
      <p:ext uri="{BB962C8B-B14F-4D97-AF65-F5344CB8AC3E}">
        <p14:creationId xmlns:p14="http://schemas.microsoft.com/office/powerpoint/2010/main" val="1008378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2E61351F-DBB1-4664-ADA9-83BC7CB8848D}" type="slidenum">
              <a:rPr lang="ru-RU" smtClean="0"/>
              <a:t>5</a:t>
            </a:fld>
            <a:endParaRPr lang="ru-RU" dirty="0"/>
          </a:p>
        </p:txBody>
      </p:sp>
    </p:spTree>
    <p:extLst>
      <p:ext uri="{BB962C8B-B14F-4D97-AF65-F5344CB8AC3E}">
        <p14:creationId xmlns:p14="http://schemas.microsoft.com/office/powerpoint/2010/main" val="27317041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bwMode="ltGray">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93814" y="990600"/>
            <a:ext cx="8458200" cy="3200400"/>
          </a:xfrm>
        </p:spPr>
        <p:txBody>
          <a:bodyPr rtlCol="0">
            <a:normAutofit/>
          </a:bodyPr>
          <a:lstStyle>
            <a:lvl1pPr>
              <a:defRPr sz="6000"/>
            </a:lvl1pPr>
          </a:lstStyle>
          <a:p>
            <a:pPr rtl="0"/>
            <a:r>
              <a:rPr lang="ru-RU" noProof="0" smtClean="0"/>
              <a:t>Образец заголовка</a:t>
            </a:r>
            <a:endParaRPr lang="ru-RU" noProof="0" dirty="0"/>
          </a:p>
        </p:txBody>
      </p:sp>
      <p:sp>
        <p:nvSpPr>
          <p:cNvPr id="3" name="Подзаголовок 2"/>
          <p:cNvSpPr>
            <a:spLocks noGrp="1"/>
          </p:cNvSpPr>
          <p:nvPr>
            <p:ph type="subTitle" idx="1"/>
          </p:nvPr>
        </p:nvSpPr>
        <p:spPr>
          <a:xfrm>
            <a:off x="1293813" y="4267200"/>
            <a:ext cx="8458200" cy="1371600"/>
          </a:xfrm>
          <a:noFill/>
        </p:spPr>
        <p:txBody>
          <a:bodyPr rtlCol="0">
            <a:normAutofit/>
          </a:bodyPr>
          <a:lstStyle>
            <a:lvl1pPr marL="0" indent="0" algn="l">
              <a:spcBef>
                <a:spcPts val="0"/>
              </a:spcBef>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ru-RU" noProof="0" smtClean="0"/>
              <a:t>Образец подзаголовка</a:t>
            </a:r>
            <a:endParaRPr lang="ru-RU" noProof="0" dirty="0"/>
          </a:p>
        </p:txBody>
      </p:sp>
      <p:sp>
        <p:nvSpPr>
          <p:cNvPr id="4" name="Дата 3"/>
          <p:cNvSpPr>
            <a:spLocks noGrp="1"/>
          </p:cNvSpPr>
          <p:nvPr>
            <p:ph type="dt" sz="half" idx="10"/>
          </p:nvPr>
        </p:nvSpPr>
        <p:spPr/>
        <p:txBody>
          <a:bodyPr rtlCol="0"/>
          <a:lstStyle/>
          <a:p>
            <a:pPr rtl="0"/>
            <a:fld id="{9F21AFBC-F1DB-4BAD-803A-D18DEF922567}" type="datetime1">
              <a:rPr lang="ru-RU" noProof="0" smtClean="0"/>
              <a:t>04.12.2018</a:t>
            </a:fld>
            <a:endParaRPr lang="ru-RU" noProof="0" dirty="0"/>
          </a:p>
        </p:txBody>
      </p:sp>
      <p:sp>
        <p:nvSpPr>
          <p:cNvPr id="5" name="Нижний колонтитул 4"/>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6" name="Номер слайда 5"/>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28785936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noProof="0" smtClean="0"/>
              <a:t>Образец заголовка</a:t>
            </a:r>
            <a:endParaRPr lang="ru-RU" noProof="0" dirty="0"/>
          </a:p>
        </p:txBody>
      </p:sp>
      <p:sp>
        <p:nvSpPr>
          <p:cNvPr id="3" name="Вертикальный текст 2"/>
          <p:cNvSpPr>
            <a:spLocks noGrp="1"/>
          </p:cNvSpPr>
          <p:nvPr>
            <p:ph type="body" orient="vert" idx="1"/>
          </p:nvPr>
        </p:nvSpPr>
        <p:spPr/>
        <p:txBody>
          <a:bodyPr vert="eaVert" rtlCol="0"/>
          <a:lstStyle>
            <a:lvl5pPr>
              <a:defRPr/>
            </a:lvl5pPr>
            <a:lvl6pPr marL="1600200">
              <a:defRPr/>
            </a:lvl6pPr>
            <a:lvl7pPr marL="1874520">
              <a:defRPr/>
            </a:lvl7pPr>
            <a:lvl8pPr marL="2148840">
              <a:defRPr/>
            </a:lvl8pPr>
            <a:lvl9pPr marL="2423160">
              <a:defRPr/>
            </a:lvl9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4" name="Дата 3"/>
          <p:cNvSpPr>
            <a:spLocks noGrp="1"/>
          </p:cNvSpPr>
          <p:nvPr>
            <p:ph type="dt" sz="half" idx="10"/>
          </p:nvPr>
        </p:nvSpPr>
        <p:spPr/>
        <p:txBody>
          <a:bodyPr rtlCol="0"/>
          <a:lstStyle/>
          <a:p>
            <a:pPr rtl="0"/>
            <a:fld id="{3C57487B-6F54-49C0-A69D-41C4F6BF3B49}" type="datetime1">
              <a:rPr lang="ru-RU" noProof="0" smtClean="0"/>
              <a:t>04.12.2018</a:t>
            </a:fld>
            <a:endParaRPr lang="ru-RU" noProof="0" dirty="0"/>
          </a:p>
        </p:txBody>
      </p:sp>
      <p:sp>
        <p:nvSpPr>
          <p:cNvPr id="5" name="Нижний колонтитул 4"/>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6" name="Номер слайда 5"/>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33870325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9752014" y="381000"/>
            <a:ext cx="1904998" cy="5791200"/>
          </a:xfrm>
        </p:spPr>
        <p:txBody>
          <a:bodyPr vert="eaVert" rtlCol="0"/>
          <a:lstStyle/>
          <a:p>
            <a:pPr rtl="0"/>
            <a:r>
              <a:rPr lang="ru-RU" noProof="0" smtClean="0"/>
              <a:t>Образец заголовка</a:t>
            </a:r>
            <a:endParaRPr lang="ru-RU" noProof="0" dirty="0"/>
          </a:p>
        </p:txBody>
      </p:sp>
      <p:sp>
        <p:nvSpPr>
          <p:cNvPr id="3" name="Вертикальный текст 2"/>
          <p:cNvSpPr>
            <a:spLocks noGrp="1"/>
          </p:cNvSpPr>
          <p:nvPr>
            <p:ph type="body" orient="vert" idx="1"/>
          </p:nvPr>
        </p:nvSpPr>
        <p:spPr>
          <a:xfrm>
            <a:off x="1293814" y="381000"/>
            <a:ext cx="8305800" cy="5791200"/>
          </a:xfrm>
        </p:spPr>
        <p:txBody>
          <a:bodyPr vert="eaVert" rtlCol="0"/>
          <a:lstStyle>
            <a:lvl5pPr>
              <a:defRPr/>
            </a:lvl5pPr>
            <a:lvl6pPr>
              <a:defRPr/>
            </a:lvl6pPr>
            <a:lvl7pPr>
              <a:defRPr/>
            </a:lvl7pPr>
            <a:lvl8pPr>
              <a:defRPr/>
            </a:lvl8pPr>
            <a:lvl9pPr>
              <a:defRPr/>
            </a:lvl9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4" name="Дата 3"/>
          <p:cNvSpPr>
            <a:spLocks noGrp="1"/>
          </p:cNvSpPr>
          <p:nvPr>
            <p:ph type="dt" sz="half" idx="10"/>
          </p:nvPr>
        </p:nvSpPr>
        <p:spPr/>
        <p:txBody>
          <a:bodyPr rtlCol="0"/>
          <a:lstStyle/>
          <a:p>
            <a:pPr rtl="0"/>
            <a:fld id="{824773F2-B305-4ECA-A7EC-78ACA5A66A77}" type="datetime1">
              <a:rPr lang="ru-RU" noProof="0" smtClean="0"/>
              <a:t>04.12.2018</a:t>
            </a:fld>
            <a:endParaRPr lang="ru-RU" noProof="0" dirty="0"/>
          </a:p>
        </p:txBody>
      </p:sp>
      <p:sp>
        <p:nvSpPr>
          <p:cNvPr id="5" name="Нижний колонтитул 4"/>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6" name="Номер слайда 5"/>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61985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noProof="0" smtClean="0"/>
              <a:t>Образец заголовка</a:t>
            </a:r>
            <a:endParaRPr lang="ru-RU" noProof="0" dirty="0"/>
          </a:p>
        </p:txBody>
      </p:sp>
      <p:sp>
        <p:nvSpPr>
          <p:cNvPr id="3" name="Объект 2"/>
          <p:cNvSpPr>
            <a:spLocks noGrp="1"/>
          </p:cNvSpPr>
          <p:nvPr>
            <p:ph idx="1"/>
          </p:nvPr>
        </p:nvSpPr>
        <p:spPr/>
        <p:txBody>
          <a:bodyPr rtlCol="0"/>
          <a:lstStyle>
            <a:lvl5pPr>
              <a:defRPr/>
            </a:lvl5pPr>
            <a:lvl6pPr>
              <a:defRPr/>
            </a:lvl6pPr>
            <a:lvl7pPr>
              <a:defRPr/>
            </a:lvl7pPr>
            <a:lvl8pPr>
              <a:defRPr/>
            </a:lvl8pPr>
            <a:lvl9pPr>
              <a:defRPr/>
            </a:lvl9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4" name="Дата 3"/>
          <p:cNvSpPr>
            <a:spLocks noGrp="1"/>
          </p:cNvSpPr>
          <p:nvPr>
            <p:ph type="dt" sz="half" idx="10"/>
          </p:nvPr>
        </p:nvSpPr>
        <p:spPr/>
        <p:txBody>
          <a:bodyPr rtlCol="0"/>
          <a:lstStyle/>
          <a:p>
            <a:pPr rtl="0"/>
            <a:fld id="{2B7ED4DC-490A-4D63-8A73-542F6C08B625}" type="datetime1">
              <a:rPr lang="ru-RU" noProof="0" smtClean="0"/>
              <a:t>04.12.2018</a:t>
            </a:fld>
            <a:endParaRPr lang="ru-RU" noProof="0" dirty="0"/>
          </a:p>
        </p:txBody>
      </p:sp>
      <p:sp>
        <p:nvSpPr>
          <p:cNvPr id="5" name="Нижний колонтитул 4"/>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6" name="Номер слайда 5"/>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21944926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3813" y="2057400"/>
            <a:ext cx="8458201" cy="2666999"/>
          </a:xfrm>
        </p:spPr>
        <p:txBody>
          <a:bodyPr rtlCol="0" anchor="b">
            <a:normAutofit/>
          </a:bodyPr>
          <a:lstStyle>
            <a:lvl1pPr algn="l">
              <a:defRPr sz="4800" b="0" i="0" cap="none" baseline="0"/>
            </a:lvl1pPr>
          </a:lstStyle>
          <a:p>
            <a:pPr rtl="0"/>
            <a:r>
              <a:rPr lang="ru-RU" noProof="0" smtClean="0"/>
              <a:t>Образец заголовка</a:t>
            </a:r>
            <a:endParaRPr lang="ru-RU" noProof="0" dirty="0"/>
          </a:p>
        </p:txBody>
      </p:sp>
      <p:sp>
        <p:nvSpPr>
          <p:cNvPr id="3" name="Замещающий текст 2"/>
          <p:cNvSpPr>
            <a:spLocks noGrp="1"/>
          </p:cNvSpPr>
          <p:nvPr>
            <p:ph type="body" idx="1"/>
          </p:nvPr>
        </p:nvSpPr>
        <p:spPr>
          <a:xfrm>
            <a:off x="1293813" y="4876800"/>
            <a:ext cx="8458201" cy="1143000"/>
          </a:xfrm>
          <a:noFill/>
        </p:spPr>
        <p:txBody>
          <a:bodyPr rtlCol="0" anchor="t">
            <a:normAutofit/>
          </a:bodyPr>
          <a:lstStyle>
            <a:lvl1pPr marL="0" indent="0">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ru-RU" noProof="0" smtClean="0"/>
              <a:t>Образец текста</a:t>
            </a:r>
          </a:p>
        </p:txBody>
      </p:sp>
      <p:sp>
        <p:nvSpPr>
          <p:cNvPr id="4" name="Дата 3"/>
          <p:cNvSpPr>
            <a:spLocks noGrp="1"/>
          </p:cNvSpPr>
          <p:nvPr>
            <p:ph type="dt" sz="half" idx="10"/>
          </p:nvPr>
        </p:nvSpPr>
        <p:spPr/>
        <p:txBody>
          <a:bodyPr rtlCol="0"/>
          <a:lstStyle/>
          <a:p>
            <a:pPr rtl="0"/>
            <a:fld id="{CD1A35A0-7663-4D1E-8702-887ECA98B468}" type="datetime1">
              <a:rPr lang="ru-RU" noProof="0" smtClean="0"/>
              <a:t>04.12.2018</a:t>
            </a:fld>
            <a:endParaRPr lang="ru-RU" noProof="0" dirty="0"/>
          </a:p>
        </p:txBody>
      </p:sp>
      <p:sp>
        <p:nvSpPr>
          <p:cNvPr id="5" name="Нижний колонтитул 4"/>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6" name="Номер слайда 5"/>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221561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типа объектов">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noProof="0" smtClean="0"/>
              <a:t>Образец заголовка</a:t>
            </a:r>
            <a:endParaRPr lang="ru-RU" noProof="0" dirty="0"/>
          </a:p>
        </p:txBody>
      </p:sp>
      <p:sp>
        <p:nvSpPr>
          <p:cNvPr id="3" name="Объект 2"/>
          <p:cNvSpPr>
            <a:spLocks noGrp="1"/>
          </p:cNvSpPr>
          <p:nvPr>
            <p:ph sz="half" idx="1"/>
          </p:nvPr>
        </p:nvSpPr>
        <p:spPr>
          <a:xfrm>
            <a:off x="1293812" y="1676400"/>
            <a:ext cx="4700016" cy="4495800"/>
          </a:xfrm>
        </p:spPr>
        <p:txBody>
          <a:bodyPr rtlCol="0">
            <a:normAutofit/>
          </a:bodyPr>
          <a:lstStyle>
            <a:lvl1pPr>
              <a:defRPr sz="2400"/>
            </a:lvl1pPr>
            <a:lvl2pPr>
              <a:defRPr sz="2000"/>
            </a:lvl2pPr>
            <a:lvl3pPr>
              <a:defRPr sz="1800"/>
            </a:lvl3pPr>
            <a:lvl4pPr>
              <a:defRPr sz="1600"/>
            </a:lvl4pPr>
            <a:lvl5pPr>
              <a:defRPr sz="1600"/>
            </a:lvl5pPr>
            <a:lvl6pPr marL="1600200">
              <a:defRPr sz="1600"/>
            </a:lvl6pPr>
            <a:lvl7pPr marL="1874520">
              <a:defRPr sz="1600"/>
            </a:lvl7pPr>
            <a:lvl8pPr marL="2148840">
              <a:defRPr sz="1600"/>
            </a:lvl8pPr>
            <a:lvl9pPr marL="2423160">
              <a:defRPr sz="1600"/>
            </a:lvl9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4" name="Объект 3"/>
          <p:cNvSpPr>
            <a:spLocks noGrp="1"/>
          </p:cNvSpPr>
          <p:nvPr>
            <p:ph sz="half" idx="2"/>
          </p:nvPr>
        </p:nvSpPr>
        <p:spPr>
          <a:xfrm>
            <a:off x="6202035" y="1676401"/>
            <a:ext cx="4700016" cy="4495800"/>
          </a:xfrm>
        </p:spPr>
        <p:txBody>
          <a:bodyPr rtlCol="0">
            <a:normAutofit/>
          </a:bodyPr>
          <a:lstStyle>
            <a:lvl1pPr>
              <a:defRPr sz="2400"/>
            </a:lvl1pPr>
            <a:lvl2pPr>
              <a:defRPr sz="2000"/>
            </a:lvl2pPr>
            <a:lvl3pPr>
              <a:defRPr sz="1800"/>
            </a:lvl3pPr>
            <a:lvl4pPr>
              <a:defRPr sz="1600"/>
            </a:lvl4pPr>
            <a:lvl5pPr>
              <a:defRPr sz="1600"/>
            </a:lvl5pPr>
            <a:lvl6pPr marL="1600200">
              <a:defRPr sz="1600"/>
            </a:lvl6pPr>
            <a:lvl7pPr marL="1874520">
              <a:defRPr sz="1600"/>
            </a:lvl7pPr>
            <a:lvl8pPr marL="2148840">
              <a:defRPr sz="1600"/>
            </a:lvl8pPr>
            <a:lvl9pPr marL="2423160">
              <a:defRPr sz="1600"/>
            </a:lvl9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5" name="Дата 4"/>
          <p:cNvSpPr>
            <a:spLocks noGrp="1"/>
          </p:cNvSpPr>
          <p:nvPr>
            <p:ph type="dt" sz="half" idx="10"/>
          </p:nvPr>
        </p:nvSpPr>
        <p:spPr/>
        <p:txBody>
          <a:bodyPr rtlCol="0"/>
          <a:lstStyle/>
          <a:p>
            <a:pPr rtl="0"/>
            <a:fld id="{76E1F36E-3A7A-4D98-B070-CBEA13D15FCE}" type="datetime1">
              <a:rPr lang="ru-RU" noProof="0" smtClean="0"/>
              <a:t>04.12.2018</a:t>
            </a:fld>
            <a:endParaRPr lang="ru-RU" noProof="0" dirty="0"/>
          </a:p>
        </p:txBody>
      </p:sp>
      <p:sp>
        <p:nvSpPr>
          <p:cNvPr id="6" name="Нижний колонтитул 5"/>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7" name="Номер слайда 6"/>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2193451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3813" y="381000"/>
            <a:ext cx="9601200" cy="1143000"/>
          </a:xfrm>
        </p:spPr>
        <p:txBody>
          <a:bodyPr rtlCol="0"/>
          <a:lstStyle>
            <a:lvl1pPr>
              <a:defRPr/>
            </a:lvl1pPr>
          </a:lstStyle>
          <a:p>
            <a:pPr rtl="0"/>
            <a:r>
              <a:rPr lang="ru-RU" noProof="0" smtClean="0"/>
              <a:t>Образец заголовка</a:t>
            </a:r>
            <a:endParaRPr lang="ru-RU" noProof="0" dirty="0"/>
          </a:p>
        </p:txBody>
      </p:sp>
      <p:sp>
        <p:nvSpPr>
          <p:cNvPr id="3" name="Замещающий текст 2"/>
          <p:cNvSpPr>
            <a:spLocks noGrp="1"/>
          </p:cNvSpPr>
          <p:nvPr>
            <p:ph type="body" idx="1"/>
          </p:nvPr>
        </p:nvSpPr>
        <p:spPr>
          <a:xfrm>
            <a:off x="1293813" y="1676399"/>
            <a:ext cx="4701142" cy="762001"/>
          </a:xfrm>
        </p:spPr>
        <p:txBody>
          <a:bodyPr rtlCol="0" anchor="ctr">
            <a:noAutofit/>
          </a:bodyP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smtClean="0"/>
              <a:t>Образец текста</a:t>
            </a:r>
          </a:p>
        </p:txBody>
      </p:sp>
      <p:sp>
        <p:nvSpPr>
          <p:cNvPr id="4" name="Объект 3"/>
          <p:cNvSpPr>
            <a:spLocks noGrp="1"/>
          </p:cNvSpPr>
          <p:nvPr>
            <p:ph sz="half" idx="2"/>
          </p:nvPr>
        </p:nvSpPr>
        <p:spPr>
          <a:xfrm>
            <a:off x="1293813" y="2516457"/>
            <a:ext cx="4701142" cy="3655743"/>
          </a:xfrm>
        </p:spPr>
        <p:txBody>
          <a:bodyPr rtlCol="0"/>
          <a:lstStyle>
            <a:lvl1pPr>
              <a:defRPr sz="2200"/>
            </a:lvl1pPr>
            <a:lvl2pPr>
              <a:defRPr sz="2000"/>
            </a:lvl2pPr>
            <a:lvl3pPr>
              <a:defRPr sz="1800"/>
            </a:lvl3pPr>
            <a:lvl4pPr>
              <a:defRPr sz="1600"/>
            </a:lvl4pPr>
            <a:lvl5pPr>
              <a:defRPr sz="1600"/>
            </a:lvl5pPr>
            <a:lvl6pPr marL="1600200">
              <a:defRPr sz="1600"/>
            </a:lvl6pPr>
            <a:lvl7pPr marL="1874520">
              <a:defRPr sz="1600"/>
            </a:lvl7pPr>
            <a:lvl8pPr marL="2148840">
              <a:defRPr sz="1600"/>
            </a:lvl8pPr>
            <a:lvl9pPr marL="2423160">
              <a:defRPr sz="1600"/>
            </a:lvl9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5" name="Замещающий текст 4"/>
          <p:cNvSpPr>
            <a:spLocks noGrp="1"/>
          </p:cNvSpPr>
          <p:nvPr>
            <p:ph type="body" sz="quarter" idx="3"/>
          </p:nvPr>
        </p:nvSpPr>
        <p:spPr>
          <a:xfrm>
            <a:off x="6191754" y="1676399"/>
            <a:ext cx="4703259" cy="762001"/>
          </a:xfrm>
        </p:spPr>
        <p:txBody>
          <a:bodyPr rtlCol="0" anchor="ctr">
            <a:noAutofit/>
          </a:bodyP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ru-RU" noProof="0" smtClean="0"/>
              <a:t>Образец текста</a:t>
            </a:r>
          </a:p>
        </p:txBody>
      </p:sp>
      <p:sp>
        <p:nvSpPr>
          <p:cNvPr id="6" name="Объект 5"/>
          <p:cNvSpPr>
            <a:spLocks noGrp="1"/>
          </p:cNvSpPr>
          <p:nvPr>
            <p:ph sz="quarter" idx="4"/>
          </p:nvPr>
        </p:nvSpPr>
        <p:spPr>
          <a:xfrm>
            <a:off x="6191754" y="2516457"/>
            <a:ext cx="4703259" cy="3655743"/>
          </a:xfrm>
        </p:spPr>
        <p:txBody>
          <a:bodyPr rtlCol="0"/>
          <a:lstStyle>
            <a:lvl1pPr>
              <a:defRPr sz="2200"/>
            </a:lvl1pPr>
            <a:lvl2pPr>
              <a:defRPr sz="2000"/>
            </a:lvl2pPr>
            <a:lvl3pPr>
              <a:defRPr sz="1800"/>
            </a:lvl3pPr>
            <a:lvl4pPr>
              <a:defRPr sz="1600"/>
            </a:lvl4pPr>
            <a:lvl5pPr>
              <a:defRPr sz="1600"/>
            </a:lvl5pPr>
            <a:lvl6pPr marL="1600200">
              <a:defRPr sz="1600"/>
            </a:lvl6pPr>
            <a:lvl7pPr marL="1874520">
              <a:defRPr sz="1600"/>
            </a:lvl7pPr>
            <a:lvl8pPr marL="2148840">
              <a:defRPr sz="1600"/>
            </a:lvl8pPr>
            <a:lvl9pPr marL="2423160">
              <a:defRPr sz="1600"/>
            </a:lvl9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7" name="Дата 6"/>
          <p:cNvSpPr>
            <a:spLocks noGrp="1"/>
          </p:cNvSpPr>
          <p:nvPr>
            <p:ph type="dt" sz="half" idx="10"/>
          </p:nvPr>
        </p:nvSpPr>
        <p:spPr/>
        <p:txBody>
          <a:bodyPr rtlCol="0"/>
          <a:lstStyle/>
          <a:p>
            <a:pPr rtl="0"/>
            <a:fld id="{E4A8E1B4-E60A-4A39-AA96-F61393275DFD}" type="datetime1">
              <a:rPr lang="ru-RU" noProof="0" smtClean="0"/>
              <a:t>04.12.2018</a:t>
            </a:fld>
            <a:endParaRPr lang="ru-RU" noProof="0" dirty="0"/>
          </a:p>
        </p:txBody>
      </p:sp>
      <p:sp>
        <p:nvSpPr>
          <p:cNvPr id="8" name="Нижний колонтитул 7"/>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9" name="Номер слайда 8"/>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3057684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rtlCol="0"/>
          <a:lstStyle/>
          <a:p>
            <a:pPr rtl="0"/>
            <a:r>
              <a:rPr lang="ru-RU" noProof="0" smtClean="0"/>
              <a:t>Образец заголовка</a:t>
            </a:r>
            <a:endParaRPr lang="ru-RU" noProof="0" dirty="0"/>
          </a:p>
        </p:txBody>
      </p:sp>
      <p:sp>
        <p:nvSpPr>
          <p:cNvPr id="3" name="Дата 2"/>
          <p:cNvSpPr>
            <a:spLocks noGrp="1"/>
          </p:cNvSpPr>
          <p:nvPr>
            <p:ph type="dt" sz="half" idx="10"/>
          </p:nvPr>
        </p:nvSpPr>
        <p:spPr/>
        <p:txBody>
          <a:bodyPr rtlCol="0"/>
          <a:lstStyle/>
          <a:p>
            <a:pPr rtl="0"/>
            <a:fld id="{F0683E8C-B3EA-4F34-BCE9-41F975CCC61D}" type="datetime1">
              <a:rPr lang="ru-RU" noProof="0" smtClean="0"/>
              <a:t>04.12.2018</a:t>
            </a:fld>
            <a:endParaRPr lang="ru-RU" noProof="0" dirty="0"/>
          </a:p>
        </p:txBody>
      </p:sp>
      <p:sp>
        <p:nvSpPr>
          <p:cNvPr id="4" name="Нижний колонтитул 3"/>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5" name="Номер слайда 4"/>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951180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rtlCol="0"/>
          <a:lstStyle/>
          <a:p>
            <a:pPr rtl="0"/>
            <a:fld id="{50BB7E0B-901F-4164-BF55-D1F4BCA390D4}" type="datetime1">
              <a:rPr lang="ru-RU" noProof="0" smtClean="0"/>
              <a:t>04.12.2018</a:t>
            </a:fld>
            <a:endParaRPr lang="ru-RU" noProof="0" dirty="0"/>
          </a:p>
        </p:txBody>
      </p:sp>
      <p:sp>
        <p:nvSpPr>
          <p:cNvPr id="3" name="Нижний колонтитул 2"/>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4" name="Номер слайда 3"/>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3339154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770811" y="1676400"/>
            <a:ext cx="3810000" cy="2438400"/>
          </a:xfrm>
        </p:spPr>
        <p:txBody>
          <a:bodyPr rtlCol="0" anchor="b">
            <a:normAutofit/>
          </a:bodyPr>
          <a:lstStyle>
            <a:lvl1pPr algn="l">
              <a:defRPr sz="3200" b="0"/>
            </a:lvl1pPr>
          </a:lstStyle>
          <a:p>
            <a:pPr rtl="0"/>
            <a:r>
              <a:rPr lang="ru-RU" noProof="0" smtClean="0"/>
              <a:t>Образец заголовка</a:t>
            </a:r>
            <a:endParaRPr lang="ru-RU" noProof="0" dirty="0"/>
          </a:p>
        </p:txBody>
      </p:sp>
      <p:sp>
        <p:nvSpPr>
          <p:cNvPr id="3" name="Объект 2"/>
          <p:cNvSpPr>
            <a:spLocks noGrp="1"/>
          </p:cNvSpPr>
          <p:nvPr>
            <p:ph idx="1"/>
          </p:nvPr>
        </p:nvSpPr>
        <p:spPr>
          <a:xfrm>
            <a:off x="1293813" y="685800"/>
            <a:ext cx="6172200" cy="5486400"/>
          </a:xfrm>
        </p:spPr>
        <p:txBody>
          <a:bodyPr rtlCol="0">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ru-RU" noProof="0" smtClean="0"/>
              <a:t>Образец текста</a:t>
            </a:r>
          </a:p>
          <a:p>
            <a:pPr lvl="1" rtl="0"/>
            <a:r>
              <a:rPr lang="ru-RU" noProof="0" smtClean="0"/>
              <a:t>Второй уровень</a:t>
            </a:r>
          </a:p>
          <a:p>
            <a:pPr lvl="2" rtl="0"/>
            <a:r>
              <a:rPr lang="ru-RU" noProof="0" smtClean="0"/>
              <a:t>Третий уровень</a:t>
            </a:r>
          </a:p>
          <a:p>
            <a:pPr lvl="3" rtl="0"/>
            <a:r>
              <a:rPr lang="ru-RU" noProof="0" smtClean="0"/>
              <a:t>Четвертый уровень</a:t>
            </a:r>
          </a:p>
          <a:p>
            <a:pPr lvl="4" rtl="0"/>
            <a:r>
              <a:rPr lang="ru-RU" noProof="0" smtClean="0"/>
              <a:t>Пятый уровень</a:t>
            </a:r>
            <a:endParaRPr lang="ru-RU" noProof="0" dirty="0"/>
          </a:p>
        </p:txBody>
      </p:sp>
      <p:sp>
        <p:nvSpPr>
          <p:cNvPr id="4" name="Замещающий текст 3"/>
          <p:cNvSpPr>
            <a:spLocks noGrp="1"/>
          </p:cNvSpPr>
          <p:nvPr>
            <p:ph type="body" sz="half" idx="2"/>
          </p:nvPr>
        </p:nvSpPr>
        <p:spPr>
          <a:xfrm>
            <a:off x="7770811" y="4191000"/>
            <a:ext cx="3810000" cy="1524000"/>
          </a:xfrm>
          <a:noFill/>
        </p:spPr>
        <p:txBody>
          <a:bodyPr rtlCol="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noProof="0" smtClean="0"/>
              <a:t>Образец текста</a:t>
            </a:r>
          </a:p>
        </p:txBody>
      </p:sp>
      <p:sp>
        <p:nvSpPr>
          <p:cNvPr id="5" name="Дата 4"/>
          <p:cNvSpPr>
            <a:spLocks noGrp="1"/>
          </p:cNvSpPr>
          <p:nvPr>
            <p:ph type="dt" sz="half" idx="10"/>
          </p:nvPr>
        </p:nvSpPr>
        <p:spPr/>
        <p:txBody>
          <a:bodyPr rtlCol="0"/>
          <a:lstStyle/>
          <a:p>
            <a:pPr rtl="0"/>
            <a:fld id="{DF1869F0-1EB8-4CD5-9085-32F5ECCA64BB}" type="datetime1">
              <a:rPr lang="ru-RU" noProof="0" smtClean="0"/>
              <a:t>04.12.2018</a:t>
            </a:fld>
            <a:endParaRPr lang="ru-RU" noProof="0" dirty="0"/>
          </a:p>
        </p:txBody>
      </p:sp>
      <p:sp>
        <p:nvSpPr>
          <p:cNvPr id="6" name="Нижний колонтитул 5"/>
          <p:cNvSpPr>
            <a:spLocks noGrp="1"/>
          </p:cNvSpPr>
          <p:nvPr>
            <p:ph type="ftr" sz="quarter" idx="11"/>
          </p:nvPr>
        </p:nvSpPr>
        <p:spPr/>
        <p:txBody>
          <a:bodyPr rtlCol="0"/>
          <a:lstStyle/>
          <a:p>
            <a:pPr rtl="0"/>
            <a:r>
              <a:rPr lang="ru-RU" noProof="0" dirty="0" smtClean="0"/>
              <a:t>Добавить нижний колонтитул</a:t>
            </a:r>
            <a:endParaRPr lang="ru-RU" noProof="0" dirty="0"/>
          </a:p>
        </p:txBody>
      </p:sp>
      <p:sp>
        <p:nvSpPr>
          <p:cNvPr id="7" name="Номер слайда 6"/>
          <p:cNvSpPr>
            <a:spLocks noGrp="1"/>
          </p:cNvSpPr>
          <p:nvPr>
            <p:ph type="sldNum" sz="quarter" idx="12"/>
          </p:nvPr>
        </p:nvSpPr>
        <p:spPr/>
        <p:txBody>
          <a:bodyPr rtlCol="0"/>
          <a:lstStyle/>
          <a:p>
            <a:pPr rtl="0"/>
            <a:fld id="{81FEFA0A-2F20-4B60-98C6-5FFDA469AA1C}" type="slidenum">
              <a:rPr lang="ru-RU" noProof="0" smtClean="0"/>
              <a:t>‹#›</a:t>
            </a:fld>
            <a:endParaRPr lang="ru-RU" noProof="0" dirty="0"/>
          </a:p>
        </p:txBody>
      </p:sp>
    </p:spTree>
    <p:extLst>
      <p:ext uri="{BB962C8B-B14F-4D97-AF65-F5344CB8AC3E}">
        <p14:creationId xmlns:p14="http://schemas.microsoft.com/office/powerpoint/2010/main" val="32280378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770812" y="1676400"/>
            <a:ext cx="3810000" cy="2438400"/>
          </a:xfrm>
        </p:spPr>
        <p:txBody>
          <a:bodyPr rtlCol="0" anchor="b">
            <a:noAutofit/>
          </a:bodyPr>
          <a:lstStyle>
            <a:lvl1pPr algn="l">
              <a:defRPr sz="3200" b="0"/>
            </a:lvl1pPr>
          </a:lstStyle>
          <a:p>
            <a:pPr rtl="0"/>
            <a:r>
              <a:rPr lang="ru-RU" noProof="0" smtClean="0"/>
              <a:t>Образец заголовка</a:t>
            </a:r>
            <a:endParaRPr lang="ru-RU" noProof="0" dirty="0"/>
          </a:p>
        </p:txBody>
      </p:sp>
      <p:sp>
        <p:nvSpPr>
          <p:cNvPr id="3" name="Рисунок 2" descr="Пустой заполнитель, вместо которого можно добавить изображение. Щелкните заполнитель и выберите изображение, которое необходимо добавить"/>
          <p:cNvSpPr>
            <a:spLocks noGrp="1"/>
          </p:cNvSpPr>
          <p:nvPr>
            <p:ph type="pic" idx="1"/>
          </p:nvPr>
        </p:nvSpPr>
        <p:spPr>
          <a:xfrm>
            <a:off x="1522412" y="0"/>
            <a:ext cx="5943601" cy="6858000"/>
          </a:xfrm>
        </p:spPr>
        <p:txBody>
          <a:bodyPr tIns="914400" rtlCol="0">
            <a:normAutofit/>
          </a:bodyPr>
          <a:lstStyle>
            <a:lvl1pPr marL="0" indent="0" algn="ctr" rtl="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ru-RU" noProof="0" smtClean="0"/>
              <a:t>Вставка рисунка</a:t>
            </a:r>
            <a:endParaRPr lang="ru-RU" noProof="0" dirty="0"/>
          </a:p>
        </p:txBody>
      </p:sp>
      <p:sp>
        <p:nvSpPr>
          <p:cNvPr id="4" name="Замещающий текст 3"/>
          <p:cNvSpPr>
            <a:spLocks noGrp="1"/>
          </p:cNvSpPr>
          <p:nvPr>
            <p:ph type="body" sz="half" idx="2"/>
          </p:nvPr>
        </p:nvSpPr>
        <p:spPr>
          <a:xfrm>
            <a:off x="7770812" y="4191000"/>
            <a:ext cx="3810000" cy="1524000"/>
          </a:xfrm>
          <a:noFill/>
        </p:spPr>
        <p:txBody>
          <a:bodyPr rtlCol="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ru-RU" noProof="0" smtClean="0"/>
              <a:t>Образец текста</a:t>
            </a:r>
          </a:p>
        </p:txBody>
      </p:sp>
    </p:spTree>
    <p:extLst>
      <p:ext uri="{BB962C8B-B14F-4D97-AF65-F5344CB8AC3E}">
        <p14:creationId xmlns:p14="http://schemas.microsoft.com/office/powerpoint/2010/main" val="2099951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3813" y="381000"/>
            <a:ext cx="9601200" cy="1143000"/>
          </a:xfrm>
          <a:prstGeom prst="rect">
            <a:avLst/>
          </a:prstGeom>
        </p:spPr>
        <p:txBody>
          <a:bodyPr vert="horz" lIns="91440" tIns="45720" rIns="91440" bIns="45720" rtlCol="0" anchor="b">
            <a:normAutofit/>
          </a:bodyPr>
          <a:lstStyle/>
          <a:p>
            <a:pPr rtl="0"/>
            <a:r>
              <a:rPr lang="ru-RU" noProof="0" dirty="0" smtClean="0"/>
              <a:t>Образец заголовка</a:t>
            </a:r>
            <a:endParaRPr lang="ru-RU" noProof="0" dirty="0"/>
          </a:p>
        </p:txBody>
      </p:sp>
      <p:sp>
        <p:nvSpPr>
          <p:cNvPr id="3" name="Замещающий текст 2"/>
          <p:cNvSpPr>
            <a:spLocks noGrp="1"/>
          </p:cNvSpPr>
          <p:nvPr>
            <p:ph type="body" idx="1"/>
          </p:nvPr>
        </p:nvSpPr>
        <p:spPr>
          <a:xfrm>
            <a:off x="1293813" y="1676400"/>
            <a:ext cx="9601200" cy="4495800"/>
          </a:xfrm>
          <a:prstGeom prst="rect">
            <a:avLst/>
          </a:prstGeom>
          <a:solidFill>
            <a:schemeClr val="bg2">
              <a:alpha val="70000"/>
            </a:schemeClr>
          </a:solidFill>
        </p:spPr>
        <p:txBody>
          <a:bodyPr vert="horz" lIns="91440" tIns="45720" rIns="91440" bIns="45720" rtlCol="0">
            <a:normAutofit/>
          </a:bodyPr>
          <a:lstStyle/>
          <a:p>
            <a:pPr lvl="0" rtl="0"/>
            <a:r>
              <a:rPr lang="ru-RU" noProof="0" dirty="0" smtClean="0"/>
              <a:t>Образец текста</a:t>
            </a:r>
          </a:p>
          <a:p>
            <a:pPr lvl="1" rtl="0"/>
            <a:r>
              <a:rPr lang="ru-RU" noProof="0" dirty="0" smtClean="0"/>
              <a:t>Второй уровень</a:t>
            </a:r>
          </a:p>
          <a:p>
            <a:pPr lvl="2" rtl="0"/>
            <a:r>
              <a:rPr lang="ru-RU" noProof="0" dirty="0" smtClean="0"/>
              <a:t>Третий уровень</a:t>
            </a:r>
          </a:p>
          <a:p>
            <a:pPr lvl="3" rtl="0"/>
            <a:r>
              <a:rPr lang="ru-RU" noProof="0" dirty="0" smtClean="0"/>
              <a:t>Четвертый уровень</a:t>
            </a:r>
          </a:p>
          <a:p>
            <a:pPr lvl="4" rtl="0"/>
            <a:r>
              <a:rPr lang="ru-RU" noProof="0" dirty="0" smtClean="0"/>
              <a:t>Пятый уровень</a:t>
            </a:r>
            <a:endParaRPr lang="ru-RU" noProof="0" dirty="0"/>
          </a:p>
        </p:txBody>
      </p:sp>
      <p:sp>
        <p:nvSpPr>
          <p:cNvPr id="4" name="Дата 3"/>
          <p:cNvSpPr>
            <a:spLocks noGrp="1"/>
          </p:cNvSpPr>
          <p:nvPr>
            <p:ph type="dt" sz="half" idx="2"/>
          </p:nvPr>
        </p:nvSpPr>
        <p:spPr>
          <a:xfrm>
            <a:off x="1271781" y="6356351"/>
            <a:ext cx="2844059" cy="365125"/>
          </a:xfrm>
          <a:prstGeom prst="rect">
            <a:avLst/>
          </a:prstGeom>
        </p:spPr>
        <p:txBody>
          <a:bodyPr vert="horz" lIns="91440" tIns="45720" rIns="91440" bIns="45720" rtlCol="0" anchor="ctr"/>
          <a:lstStyle>
            <a:lvl1pPr algn="l">
              <a:defRPr sz="1100">
                <a:solidFill>
                  <a:schemeClr val="tx1"/>
                </a:solidFill>
              </a:defRPr>
            </a:lvl1pPr>
          </a:lstStyle>
          <a:p>
            <a:pPr rtl="0"/>
            <a:fld id="{4284BAB7-A3D5-40C8-A3E5-D92E58C4015B}" type="datetime1">
              <a:rPr lang="ru-RU" noProof="0" smtClean="0"/>
              <a:t>04.12.2018</a:t>
            </a:fld>
            <a:endParaRPr lang="ru-RU" noProof="0" dirty="0"/>
          </a:p>
        </p:txBody>
      </p:sp>
      <p:sp>
        <p:nvSpPr>
          <p:cNvPr id="5" name="Нижний колонтитул 4"/>
          <p:cNvSpPr>
            <a:spLocks noGrp="1"/>
          </p:cNvSpPr>
          <p:nvPr>
            <p:ph type="ftr" sz="quarter" idx="3"/>
          </p:nvPr>
        </p:nvSpPr>
        <p:spPr>
          <a:xfrm>
            <a:off x="4164515" y="6356351"/>
            <a:ext cx="3859795" cy="365125"/>
          </a:xfrm>
          <a:prstGeom prst="rect">
            <a:avLst/>
          </a:prstGeom>
        </p:spPr>
        <p:txBody>
          <a:bodyPr vert="horz" lIns="91440" tIns="45720" rIns="91440" bIns="45720" rtlCol="0" anchor="ctr"/>
          <a:lstStyle>
            <a:lvl1pPr algn="ctr">
              <a:defRPr sz="1100">
                <a:solidFill>
                  <a:schemeClr val="tx1"/>
                </a:solidFill>
              </a:defRPr>
            </a:lvl1pPr>
          </a:lstStyle>
          <a:p>
            <a:pPr rtl="0"/>
            <a:r>
              <a:rPr lang="ru-RU" noProof="0" dirty="0" smtClean="0"/>
              <a:t>Добавить нижний колонтитул</a:t>
            </a:r>
            <a:endParaRPr lang="ru-RU" noProof="0" dirty="0"/>
          </a:p>
        </p:txBody>
      </p:sp>
      <p:sp>
        <p:nvSpPr>
          <p:cNvPr id="6" name="Номер слайда 5"/>
          <p:cNvSpPr>
            <a:spLocks noGrp="1"/>
          </p:cNvSpPr>
          <p:nvPr>
            <p:ph type="sldNum" sz="quarter" idx="4"/>
          </p:nvPr>
        </p:nvSpPr>
        <p:spPr>
          <a:xfrm>
            <a:off x="8051225" y="6356351"/>
            <a:ext cx="2844059" cy="365125"/>
          </a:xfrm>
          <a:prstGeom prst="rect">
            <a:avLst/>
          </a:prstGeom>
        </p:spPr>
        <p:txBody>
          <a:bodyPr vert="horz" lIns="91440" tIns="45720" rIns="91440" bIns="45720" rtlCol="0" anchor="ctr"/>
          <a:lstStyle>
            <a:lvl1pPr algn="r">
              <a:defRPr sz="1100">
                <a:solidFill>
                  <a:schemeClr val="tx1"/>
                </a:solidFill>
              </a:defRPr>
            </a:lvl1pPr>
          </a:lstStyle>
          <a:p>
            <a:pPr rtl="0"/>
            <a:fld id="{81FEFA0A-2F20-4B60-98C6-5FFDA469AA1C}" type="slidenum">
              <a:rPr lang="ru-RU" noProof="0" smtClean="0"/>
              <a:pPr/>
              <a:t>‹#›</a:t>
            </a:fld>
            <a:endParaRPr lang="ru-RU" noProof="0" dirty="0"/>
          </a:p>
        </p:txBody>
      </p:sp>
    </p:spTree>
    <p:extLst>
      <p:ext uri="{BB962C8B-B14F-4D97-AF65-F5344CB8AC3E}">
        <p14:creationId xmlns:p14="http://schemas.microsoft.com/office/powerpoint/2010/main" val="26957396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3838" indent="-228600" algn="l" defTabSz="914400" rtl="0" eaLnBrk="1" latinLnBrk="0" hangingPunct="1">
        <a:lnSpc>
          <a:spcPct val="90000"/>
        </a:lnSpc>
        <a:spcBef>
          <a:spcPts val="1600"/>
        </a:spcBef>
        <a:buClr>
          <a:schemeClr val="accent6"/>
        </a:buClr>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6"/>
        </a:buClr>
        <a:buFont typeface="Euphemia" pitchFamily="34" charset="0"/>
        <a:buChar char="–"/>
        <a:defRPr sz="2000" kern="1200">
          <a:solidFill>
            <a:schemeClr val="tx1"/>
          </a:solidFill>
          <a:latin typeface="+mn-lt"/>
          <a:ea typeface="+mn-ea"/>
          <a:cs typeface="+mn-cs"/>
        </a:defRPr>
      </a:lvl2pPr>
      <a:lvl3pPr marL="777240" indent="-228600" algn="l" defTabSz="914400" rtl="0" eaLnBrk="1" latinLnBrk="0" hangingPunct="1">
        <a:lnSpc>
          <a:spcPct val="90000"/>
        </a:lnSpc>
        <a:spcBef>
          <a:spcPts val="600"/>
        </a:spcBef>
        <a:buClr>
          <a:schemeClr val="accent6"/>
        </a:buClr>
        <a:buFont typeface="Euphemia" pitchFamily="34" charset="0"/>
        <a:buChar char="–"/>
        <a:defRPr sz="1800" kern="1200">
          <a:solidFill>
            <a:schemeClr val="tx1"/>
          </a:solidFill>
          <a:latin typeface="+mn-lt"/>
          <a:ea typeface="+mn-ea"/>
          <a:cs typeface="+mn-cs"/>
        </a:defRPr>
      </a:lvl3pPr>
      <a:lvl4pPr marL="1051560" indent="-228600" algn="l" defTabSz="914400" rtl="0" eaLnBrk="1" latinLnBrk="0" hangingPunct="1">
        <a:lnSpc>
          <a:spcPct val="90000"/>
        </a:lnSpc>
        <a:spcBef>
          <a:spcPts val="600"/>
        </a:spcBef>
        <a:buClr>
          <a:schemeClr val="accent6"/>
        </a:buClr>
        <a:buFont typeface="Euphemia" pitchFamily="34" charset="0"/>
        <a:buChar char="–"/>
        <a:defRPr sz="1600" kern="1200">
          <a:solidFill>
            <a:schemeClr val="tx1"/>
          </a:solidFill>
          <a:latin typeface="+mn-lt"/>
          <a:ea typeface="+mn-ea"/>
          <a:cs typeface="+mn-cs"/>
        </a:defRPr>
      </a:lvl4pPr>
      <a:lvl5pPr marL="1325880" indent="-228600" algn="l" defTabSz="914400" rtl="0" eaLnBrk="1" latinLnBrk="0" hangingPunct="1">
        <a:lnSpc>
          <a:spcPct val="90000"/>
        </a:lnSpc>
        <a:spcBef>
          <a:spcPts val="600"/>
        </a:spcBef>
        <a:buClr>
          <a:schemeClr val="accent6"/>
        </a:buClr>
        <a:buFont typeface="Euphemia" pitchFamily="34" charset="0"/>
        <a:buChar char="–"/>
        <a:defRPr sz="1600" kern="1200">
          <a:solidFill>
            <a:schemeClr val="tx1"/>
          </a:solidFill>
          <a:latin typeface="+mn-lt"/>
          <a:ea typeface="+mn-ea"/>
          <a:cs typeface="+mn-cs"/>
        </a:defRPr>
      </a:lvl5pPr>
      <a:lvl6pPr marL="1600200" indent="-228600" algn="l" defTabSz="914400" rtl="0" eaLnBrk="1" latinLnBrk="0" hangingPunct="1">
        <a:spcBef>
          <a:spcPts val="600"/>
        </a:spcBef>
        <a:buFont typeface="Euphemia" pitchFamily="34" charset="0"/>
        <a:buChar char="–"/>
        <a:defRPr sz="1600" kern="1200">
          <a:solidFill>
            <a:schemeClr val="tx1"/>
          </a:solidFill>
          <a:latin typeface="+mn-lt"/>
          <a:ea typeface="+mn-ea"/>
          <a:cs typeface="+mn-cs"/>
        </a:defRPr>
      </a:lvl6pPr>
      <a:lvl7pPr marL="1874520" indent="-228600" algn="l" defTabSz="914400" rtl="0" eaLnBrk="1" latinLnBrk="0" hangingPunct="1">
        <a:spcBef>
          <a:spcPts val="600"/>
        </a:spcBef>
        <a:buFont typeface="Euphemia" pitchFamily="34" charset="0"/>
        <a:buChar char="–"/>
        <a:defRPr sz="1600" kern="1200">
          <a:solidFill>
            <a:schemeClr val="tx1"/>
          </a:solidFill>
          <a:latin typeface="+mn-lt"/>
          <a:ea typeface="+mn-ea"/>
          <a:cs typeface="+mn-cs"/>
        </a:defRPr>
      </a:lvl7pPr>
      <a:lvl8pPr marL="2148840" indent="-228600" algn="l" defTabSz="914400" rtl="0" eaLnBrk="1" latinLnBrk="0" hangingPunct="1">
        <a:spcBef>
          <a:spcPts val="600"/>
        </a:spcBef>
        <a:buFont typeface="Euphemia" pitchFamily="34" charset="0"/>
        <a:buChar char="–"/>
        <a:defRPr sz="1600" kern="1200">
          <a:solidFill>
            <a:schemeClr val="tx1"/>
          </a:solidFill>
          <a:latin typeface="+mn-lt"/>
          <a:ea typeface="+mn-ea"/>
          <a:cs typeface="+mn-cs"/>
        </a:defRPr>
      </a:lvl8pPr>
      <a:lvl9pPr marL="2423160" indent="-228600" algn="l" defTabSz="914400" rtl="0" eaLnBrk="1" latinLnBrk="0" hangingPunct="1">
        <a:spcBef>
          <a:spcPts val="600"/>
        </a:spcBef>
        <a:buFont typeface="Euphemia"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kpi.ua/history-start"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8" Type="http://schemas.openxmlformats.org/officeDocument/2006/relationships/hyperlink" Target="https://kpi.ua/nechayev" TargetMode="External"/><Relationship Id="rId13" Type="http://schemas.openxmlformats.org/officeDocument/2006/relationships/hyperlink" Target="https://kpi.ua/pysarzhevskiy" TargetMode="External"/><Relationship Id="rId18" Type="http://schemas.openxmlformats.org/officeDocument/2006/relationships/hyperlink" Target="https://kpi.ua/syminsky" TargetMode="External"/><Relationship Id="rId3" Type="http://schemas.openxmlformats.org/officeDocument/2006/relationships/hyperlink" Target="https://kpi.ua/kotelnikov" TargetMode="External"/><Relationship Id="rId7" Type="http://schemas.openxmlformats.org/officeDocument/2006/relationships/hyperlink" Target="https://kpi.ua/zvorykin" TargetMode="External"/><Relationship Id="rId12" Type="http://schemas.openxmlformats.org/officeDocument/2006/relationships/hyperlink" Target="https://kpi.ua/konovalov" TargetMode="External"/><Relationship Id="rId17" Type="http://schemas.openxmlformats.org/officeDocument/2006/relationships/hyperlink" Target="https://kpi.ua/tymoshenko" TargetMode="External"/><Relationship Id="rId2" Type="http://schemas.openxmlformats.org/officeDocument/2006/relationships/hyperlink" Target="https://kpi.ua/kyrpychov" TargetMode="External"/><Relationship Id="rId16" Type="http://schemas.openxmlformats.org/officeDocument/2006/relationships/hyperlink" Target="https://kpi.ua/history-team-1898" TargetMode="External"/><Relationship Id="rId20" Type="http://schemas.openxmlformats.org/officeDocument/2006/relationships/image" Target="../media/image7.jpg"/><Relationship Id="rId1" Type="http://schemas.openxmlformats.org/officeDocument/2006/relationships/slideLayout" Target="../slideLayouts/slideLayout4.xml"/><Relationship Id="rId6" Type="http://schemas.openxmlformats.org/officeDocument/2006/relationships/hyperlink" Target="https://kpi.ua/bukreev" TargetMode="External"/><Relationship Id="rId11" Type="http://schemas.openxmlformats.org/officeDocument/2006/relationships/hyperlink" Target="https://kpi.ua/paton_evgen" TargetMode="External"/><Relationship Id="rId5" Type="http://schemas.openxmlformats.org/officeDocument/2006/relationships/hyperlink" Target="https://kpi.ua/ermakov" TargetMode="External"/><Relationship Id="rId15" Type="http://schemas.openxmlformats.org/officeDocument/2006/relationships/hyperlink" Target="https://kpi.ua/pymonenko" TargetMode="External"/><Relationship Id="rId10" Type="http://schemas.openxmlformats.org/officeDocument/2006/relationships/hyperlink" Target="https://kpi.ua/radtsig" TargetMode="External"/><Relationship Id="rId19" Type="http://schemas.openxmlformats.org/officeDocument/2006/relationships/hyperlink" Target="https://kpi.ua/serensen" TargetMode="External"/><Relationship Id="rId4" Type="http://schemas.openxmlformats.org/officeDocument/2006/relationships/hyperlink" Target="https://kpi.ua/dynnyk" TargetMode="External"/><Relationship Id="rId9" Type="http://schemas.openxmlformats.org/officeDocument/2006/relationships/hyperlink" Target="https://kpi.ua/izhevsky" TargetMode="External"/><Relationship Id="rId14" Type="http://schemas.openxmlformats.org/officeDocument/2006/relationships/hyperlink" Target="https://kpi.ua/kobelev"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kpi.ua/vpi" TargetMode="External"/><Relationship Id="rId2" Type="http://schemas.openxmlformats.org/officeDocument/2006/relationships/hyperlink" Target="https://kpi.ua/history-base"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kpi.ua/sikorsky-name" TargetMode="External"/><Relationship Id="rId2" Type="http://schemas.openxmlformats.org/officeDocument/2006/relationships/hyperlink" Target="https://kpi.ua/regulation" TargetMode="Externa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49796" y="980728"/>
            <a:ext cx="8458201" cy="1914128"/>
          </a:xfrm>
        </p:spPr>
        <p:txBody>
          <a:bodyPr rtlCol="0"/>
          <a:lstStyle/>
          <a:p>
            <a:pPr rtl="0"/>
            <a:r>
              <a:rPr lang="ru-RU" dirty="0" err="1" smtClean="0">
                <a:solidFill>
                  <a:srgbClr val="FFFF00"/>
                </a:solidFill>
                <a:latin typeface="Franklin Gothic Heavy" panose="020B0903020102020204" pitchFamily="34" charset="0"/>
              </a:rPr>
              <a:t>Історія</a:t>
            </a:r>
            <a:r>
              <a:rPr lang="ru-RU" dirty="0" smtClean="0">
                <a:solidFill>
                  <a:srgbClr val="FFFF00"/>
                </a:solidFill>
                <a:latin typeface="Franklin Gothic Heavy" panose="020B0903020102020204" pitchFamily="34" charset="0"/>
              </a:rPr>
              <a:t> </a:t>
            </a:r>
            <a:r>
              <a:rPr lang="ru-RU" dirty="0" err="1" smtClean="0">
                <a:solidFill>
                  <a:srgbClr val="FFFF00"/>
                </a:solidFill>
                <a:latin typeface="Franklin Gothic Heavy" panose="020B0903020102020204" pitchFamily="34" charset="0"/>
              </a:rPr>
              <a:t>вищого</a:t>
            </a:r>
            <a:r>
              <a:rPr lang="ru-RU" dirty="0" smtClean="0">
                <a:solidFill>
                  <a:srgbClr val="FFFF00"/>
                </a:solidFill>
                <a:latin typeface="Franklin Gothic Heavy" panose="020B0903020102020204" pitchFamily="34" charset="0"/>
              </a:rPr>
              <a:t> </a:t>
            </a:r>
            <a:r>
              <a:rPr lang="ru-RU" dirty="0" err="1" smtClean="0">
                <a:solidFill>
                  <a:srgbClr val="FFFF00"/>
                </a:solidFill>
                <a:latin typeface="Franklin Gothic Heavy" panose="020B0903020102020204" pitchFamily="34" charset="0"/>
              </a:rPr>
              <a:t>навчального</a:t>
            </a:r>
            <a:r>
              <a:rPr lang="ru-RU" dirty="0" smtClean="0">
                <a:solidFill>
                  <a:srgbClr val="FFFF00"/>
                </a:solidFill>
                <a:latin typeface="Franklin Gothic Heavy" panose="020B0903020102020204" pitchFamily="34" charset="0"/>
              </a:rPr>
              <a:t> закладу</a:t>
            </a:r>
            <a:endParaRPr lang="ru-RU" dirty="0">
              <a:solidFill>
                <a:srgbClr val="FFFF00"/>
              </a:solidFill>
              <a:latin typeface="Franklin Gothic Heavy" panose="020B0903020102020204" pitchFamily="34" charset="0"/>
            </a:endParaRPr>
          </a:p>
        </p:txBody>
      </p:sp>
      <p:sp>
        <p:nvSpPr>
          <p:cNvPr id="5" name="Подзаголовок 2"/>
          <p:cNvSpPr>
            <a:spLocks noGrp="1"/>
          </p:cNvSpPr>
          <p:nvPr>
            <p:ph type="subTitle" idx="1"/>
          </p:nvPr>
        </p:nvSpPr>
        <p:spPr>
          <a:xfrm flipV="1">
            <a:off x="405780" y="5507329"/>
            <a:ext cx="8458200" cy="94456"/>
          </a:xfrm>
        </p:spPr>
        <p:txBody>
          <a:bodyPr rtlCol="0">
            <a:normAutofit fontScale="25000" lnSpcReduction="20000"/>
          </a:bodyPr>
          <a:lstStyle/>
          <a:p>
            <a:pPr rtl="0"/>
            <a:r>
              <a:rPr lang="ru-RU" dirty="0" smtClean="0"/>
              <a:t>Подзаголовок</a:t>
            </a:r>
            <a:endParaRPr lang="ru-RU" dirty="0"/>
          </a:p>
        </p:txBody>
      </p:sp>
    </p:spTree>
    <p:extLst>
      <p:ext uri="{BB962C8B-B14F-4D97-AF65-F5344CB8AC3E}">
        <p14:creationId xmlns:p14="http://schemas.microsoft.com/office/powerpoint/2010/main" val="7522808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Заголовок 12"/>
          <p:cNvSpPr>
            <a:spLocks noGrp="1"/>
          </p:cNvSpPr>
          <p:nvPr>
            <p:ph type="title"/>
          </p:nvPr>
        </p:nvSpPr>
        <p:spPr/>
        <p:txBody>
          <a:bodyPr rtlCol="0"/>
          <a:lstStyle/>
          <a:p>
            <a:pPr rtl="0"/>
            <a:r>
              <a:rPr lang="ru-RU" dirty="0" smtClean="0">
                <a:solidFill>
                  <a:srgbClr val="7030A0"/>
                </a:solidFill>
              </a:rPr>
              <a:t>«</a:t>
            </a:r>
            <a:r>
              <a:rPr lang="ru-RU" dirty="0" err="1" smtClean="0">
                <a:solidFill>
                  <a:srgbClr val="7030A0"/>
                </a:solidFill>
              </a:rPr>
              <a:t>Київський</a:t>
            </a:r>
            <a:r>
              <a:rPr lang="ru-RU" dirty="0" smtClean="0">
                <a:solidFill>
                  <a:srgbClr val="7030A0"/>
                </a:solidFill>
              </a:rPr>
              <a:t> </a:t>
            </a:r>
            <a:r>
              <a:rPr lang="ru-RU" dirty="0" err="1" smtClean="0">
                <a:solidFill>
                  <a:srgbClr val="7030A0"/>
                </a:solidFill>
              </a:rPr>
              <a:t>політехнічний</a:t>
            </a:r>
            <a:r>
              <a:rPr lang="ru-RU" dirty="0" smtClean="0">
                <a:solidFill>
                  <a:srgbClr val="7030A0"/>
                </a:solidFill>
              </a:rPr>
              <a:t> </a:t>
            </a:r>
            <a:r>
              <a:rPr lang="ru-RU" dirty="0" err="1" smtClean="0">
                <a:solidFill>
                  <a:srgbClr val="7030A0"/>
                </a:solidFill>
              </a:rPr>
              <a:t>інститут</a:t>
            </a:r>
            <a:r>
              <a:rPr lang="ru-RU" dirty="0" smtClean="0">
                <a:solidFill>
                  <a:srgbClr val="7030A0"/>
                </a:solidFill>
              </a:rPr>
              <a:t> </a:t>
            </a:r>
            <a:r>
              <a:rPr lang="ru-RU" dirty="0" err="1" smtClean="0">
                <a:solidFill>
                  <a:srgbClr val="7030A0"/>
                </a:solidFill>
              </a:rPr>
              <a:t>імені</a:t>
            </a:r>
            <a:r>
              <a:rPr lang="ru-RU" dirty="0" smtClean="0">
                <a:solidFill>
                  <a:srgbClr val="7030A0"/>
                </a:solidFill>
              </a:rPr>
              <a:t> </a:t>
            </a:r>
            <a:r>
              <a:rPr lang="ru-RU" dirty="0" err="1" smtClean="0">
                <a:solidFill>
                  <a:srgbClr val="7030A0"/>
                </a:solidFill>
              </a:rPr>
              <a:t>Ігоря</a:t>
            </a:r>
            <a:r>
              <a:rPr lang="ru-RU" dirty="0" smtClean="0">
                <a:solidFill>
                  <a:srgbClr val="7030A0"/>
                </a:solidFill>
              </a:rPr>
              <a:t> </a:t>
            </a:r>
            <a:r>
              <a:rPr lang="ru-RU" dirty="0" err="1" smtClean="0">
                <a:solidFill>
                  <a:srgbClr val="7030A0"/>
                </a:solidFill>
              </a:rPr>
              <a:t>Сікорського</a:t>
            </a:r>
            <a:r>
              <a:rPr lang="ru-RU" dirty="0" smtClean="0">
                <a:solidFill>
                  <a:srgbClr val="7030A0"/>
                </a:solidFill>
              </a:rPr>
              <a:t>»</a:t>
            </a:r>
            <a:endParaRPr lang="ru-RU" dirty="0">
              <a:solidFill>
                <a:srgbClr val="7030A0"/>
              </a:solidFill>
            </a:endParaRPr>
          </a:p>
        </p:txBody>
      </p:sp>
      <p:sp>
        <p:nvSpPr>
          <p:cNvPr id="14" name="Объект 13"/>
          <p:cNvSpPr>
            <a:spLocks noGrp="1"/>
          </p:cNvSpPr>
          <p:nvPr>
            <p:ph idx="1"/>
          </p:nvPr>
        </p:nvSpPr>
        <p:spPr>
          <a:xfrm>
            <a:off x="189756" y="1844824"/>
            <a:ext cx="6888831" cy="4560912"/>
          </a:xfrm>
        </p:spPr>
        <p:txBody>
          <a:bodyPr rtlCol="0"/>
          <a:lstStyle/>
          <a:p>
            <a:pPr marL="0" lvl="0" indent="0">
              <a:buNone/>
            </a:pPr>
            <a:r>
              <a:rPr lang="uk-UA" dirty="0"/>
              <a:t>Ідея створення технічного навчального закладу виникла у цукрозаводчиків південно-західного краю. 18 лютого 1880 року при активній підтримці голови київського біржового комітету Н. </a:t>
            </a:r>
            <a:r>
              <a:rPr lang="uk-UA" dirty="0" err="1"/>
              <a:t>Хрякова</a:t>
            </a:r>
            <a:r>
              <a:rPr lang="uk-UA" dirty="0"/>
              <a:t> було вирішено відкрити підписку для збору пожертвувань. Накопичені гроші, гарантовані внески меценатів міста та підтримка зі сторони міністра юстиції </a:t>
            </a:r>
            <a:r>
              <a:rPr lang="uk-UA" dirty="0" err="1"/>
              <a:t>І.Вітте</a:t>
            </a:r>
            <a:r>
              <a:rPr lang="uk-UA" dirty="0"/>
              <a:t> дозволили 25 листопада 1896 року на приватній нараді в будинку Л.І. Бродського прийняти рішення про заснування в Києві Політехнічного інституту.</a:t>
            </a:r>
            <a:endParaRPr lang="ru-RU" dirty="0"/>
          </a:p>
        </p:txBody>
      </p:sp>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46540" y="2492896"/>
            <a:ext cx="4841918" cy="2808312"/>
          </a:xfrm>
          <a:prstGeom prst="rect">
            <a:avLst/>
          </a:prstGeom>
        </p:spPr>
      </p:pic>
    </p:spTree>
    <p:extLst>
      <p:ext uri="{BB962C8B-B14F-4D97-AF65-F5344CB8AC3E}">
        <p14:creationId xmlns:p14="http://schemas.microsoft.com/office/powerpoint/2010/main" val="1081817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693812" y="1052736"/>
            <a:ext cx="10153128" cy="5184576"/>
          </a:xfrm>
        </p:spPr>
        <p:txBody>
          <a:bodyPr/>
          <a:lstStyle/>
          <a:p>
            <a:r>
              <a:rPr lang="uk-UA" dirty="0"/>
              <a:t>Для розв'язання організаційних питань розпорядженням директора департаменту мануфактур і торгівлі Міністерства Фінансів створено спеціальний комітет, який очолив генерал-губернатор Південно-Західного краю граф О.П. </a:t>
            </a:r>
            <a:r>
              <a:rPr lang="uk-UA" dirty="0" err="1"/>
              <a:t>Ігнатьєв</a:t>
            </a:r>
            <a:r>
              <a:rPr lang="uk-UA" dirty="0"/>
              <a:t>. На заснування інституту було зібрано добровільні пожертви загальною сумою 1 000 374 крб. 53 коп. при вартості будівництва і обладнання інституту 2 650 000 карбованців. Серед організацій та людей, які внесли кошти, були: Київська міська Дума - 300 000 крб., Терещенко з синами - 150 000 крб., Л. Бродський - 100 000 крб.; Київський земельний банк - 15 000 крб., Товариство </a:t>
            </a:r>
            <a:r>
              <a:rPr lang="uk-UA" dirty="0" err="1"/>
              <a:t>Красилівського</a:t>
            </a:r>
            <a:r>
              <a:rPr lang="uk-UA" dirty="0"/>
              <a:t> цукрового заводу - 2 000 крб., загалом 139 товариств, банків, заводів, установ, окремих громадян</a:t>
            </a:r>
          </a:p>
        </p:txBody>
      </p:sp>
    </p:spTree>
    <p:extLst>
      <p:ext uri="{BB962C8B-B14F-4D97-AF65-F5344CB8AC3E}">
        <p14:creationId xmlns:p14="http://schemas.microsoft.com/office/powerpoint/2010/main" val="30882502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765820" y="548680"/>
            <a:ext cx="4656584" cy="1440160"/>
          </a:xfrm>
        </p:spPr>
        <p:txBody>
          <a:bodyPr>
            <a:normAutofit fontScale="70000" lnSpcReduction="20000"/>
          </a:bodyPr>
          <a:lstStyle/>
          <a:p>
            <a:r>
              <a:rPr lang="uk-UA" dirty="0"/>
              <a:t>31 серпня 1898 року відбулися урочистості з нагоди відкриття Київського політехнічного інституту, де директор Департаменту торгівлі та мануфактури оголосив Височайше повеління з цього приводу.</a:t>
            </a:r>
          </a:p>
        </p:txBody>
      </p:sp>
      <p:sp>
        <p:nvSpPr>
          <p:cNvPr id="6" name="Объект 5"/>
          <p:cNvSpPr>
            <a:spLocks noGrp="1"/>
          </p:cNvSpPr>
          <p:nvPr>
            <p:ph sz="half" idx="2"/>
          </p:nvPr>
        </p:nvSpPr>
        <p:spPr>
          <a:xfrm>
            <a:off x="6814492" y="1628800"/>
            <a:ext cx="4700016" cy="4495800"/>
          </a:xfrm>
        </p:spPr>
        <p:txBody>
          <a:bodyPr>
            <a:normAutofit fontScale="70000" lnSpcReduction="20000"/>
          </a:bodyPr>
          <a:lstStyle/>
          <a:p>
            <a:r>
              <a:rPr lang="uk-UA" dirty="0"/>
              <a:t>Було визначено чотири відділення: </a:t>
            </a:r>
            <a:r>
              <a:rPr lang="uk-UA" b="1" dirty="0"/>
              <a:t>механічне</a:t>
            </a:r>
            <a:r>
              <a:rPr lang="uk-UA" dirty="0"/>
              <a:t> (109 студентів), </a:t>
            </a:r>
            <a:r>
              <a:rPr lang="uk-UA" b="1" dirty="0"/>
              <a:t>інженерне</a:t>
            </a:r>
            <a:r>
              <a:rPr lang="uk-UA" dirty="0"/>
              <a:t> (101 студент), </a:t>
            </a:r>
            <a:r>
              <a:rPr lang="uk-UA" b="1" dirty="0"/>
              <a:t>сільськогосподарське</a:t>
            </a:r>
            <a:r>
              <a:rPr lang="uk-UA" dirty="0"/>
              <a:t> (87 студентів), </a:t>
            </a:r>
            <a:r>
              <a:rPr lang="uk-UA" b="1" dirty="0"/>
              <a:t>хімічне</a:t>
            </a:r>
            <a:r>
              <a:rPr lang="uk-UA" dirty="0"/>
              <a:t> (63 студенти). Ще в червні 1898 р. було оголошено перший прийом заяв до інституту. Відповідно до Статуту, до вступних іспитів допускалися всі бажаючі, які мали атестат про закінчення гімназії, реального училища або інших середніх навчальних закладів, що прирівнювалися до гімназії. Поза конкурсом зараховувалися абітурієнти, які вже закінчили інші вузи. На 330 місць було подано 1100 заяв. Конкурсні випробування з математики, фізики і російської мови успішно витримали значно більше абітурієнтів, ніж передбачалося студентських місць. За клопотанням ради інституту Міністерство фінансів дозволило прийняти 30 чоловік понад норму.</a:t>
            </a:r>
          </a:p>
        </p:txBody>
      </p:sp>
      <p:pic>
        <p:nvPicPr>
          <p:cNvPr id="8" name="Рисунок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7788" y="2365331"/>
            <a:ext cx="5879976" cy="4492669"/>
          </a:xfrm>
          <a:prstGeom prst="rect">
            <a:avLst/>
          </a:prstGeom>
        </p:spPr>
      </p:pic>
    </p:spTree>
    <p:extLst>
      <p:ext uri="{BB962C8B-B14F-4D97-AF65-F5344CB8AC3E}">
        <p14:creationId xmlns:p14="http://schemas.microsoft.com/office/powerpoint/2010/main" val="3420368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93812" y="188640"/>
            <a:ext cx="4320480" cy="687288"/>
          </a:xfrm>
        </p:spPr>
        <p:txBody>
          <a:bodyPr rtlCol="0"/>
          <a:lstStyle/>
          <a:p>
            <a:pPr rtl="0"/>
            <a:r>
              <a:rPr lang="ru-RU" dirty="0" err="1" smtClean="0"/>
              <a:t>Відкриття</a:t>
            </a:r>
            <a:r>
              <a:rPr lang="ru-RU" dirty="0" smtClean="0"/>
              <a:t> </a:t>
            </a:r>
            <a:r>
              <a:rPr lang="ru-RU" dirty="0" err="1" smtClean="0"/>
              <a:t>інституту</a:t>
            </a:r>
            <a:endParaRPr lang="ru-RU" dirty="0"/>
          </a:p>
        </p:txBody>
      </p:sp>
      <p:sp>
        <p:nvSpPr>
          <p:cNvPr id="5" name="Объект 4"/>
          <p:cNvSpPr>
            <a:spLocks noGrp="1"/>
          </p:cNvSpPr>
          <p:nvPr>
            <p:ph sz="half" idx="1"/>
          </p:nvPr>
        </p:nvSpPr>
        <p:spPr>
          <a:xfrm>
            <a:off x="117748" y="1124744"/>
            <a:ext cx="5880720" cy="3048744"/>
          </a:xfrm>
        </p:spPr>
        <p:txBody>
          <a:bodyPr>
            <a:normAutofit fontScale="70000" lnSpcReduction="20000"/>
          </a:bodyPr>
          <a:lstStyle/>
          <a:p>
            <a:r>
              <a:rPr lang="uk-UA" dirty="0"/>
              <a:t>Заняття в інституті розпочалися 1 вересня 1898 р. у приміщенні, збудованому для комерційного училища (вул. Воровського, 24), яке на рік взяв в оренду інститут. Після завершення будівництва (квітень 1902 р.) інститут мав у розпорядженні повний комплекс будівель: головний корпус - інженерне, механічне та агрономічне відділення, канцелярія, фундаментальна </a:t>
            </a:r>
            <a:r>
              <a:rPr lang="uk-UA" dirty="0" err="1"/>
              <a:t>науковотехнічна</a:t>
            </a:r>
            <a:r>
              <a:rPr lang="uk-UA" dirty="0"/>
              <a:t> бібліотека; хімічний корпус - хімічне відділення; механічні майстерні з центральною електростанцією для освітлення всіх будівель і опалення головного корпусу; будівлі дослідного поля, двір для худоби, </a:t>
            </a:r>
            <a:r>
              <a:rPr lang="uk-UA" dirty="0" err="1"/>
              <a:t>сільськогосподарьску</a:t>
            </a:r>
            <a:r>
              <a:rPr lang="uk-UA" dirty="0"/>
              <a:t> ферма та сад; житло для професорів і лаборантів - 2 будівлі; студентська їдальня. [</a:t>
            </a:r>
            <a:r>
              <a:rPr lang="uk-UA" dirty="0">
                <a:hlinkClick r:id="rId3"/>
              </a:rPr>
              <a:t>Початок занять в інституті: матеріальна база та організаційна структура</a:t>
            </a:r>
            <a:r>
              <a:rPr lang="uk-UA" dirty="0"/>
              <a:t>]</a:t>
            </a:r>
          </a:p>
        </p:txBody>
      </p:sp>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94412" y="2276872"/>
            <a:ext cx="5953640" cy="4104456"/>
          </a:xfrm>
          <a:prstGeom prst="rect">
            <a:avLst/>
          </a:prstGeom>
        </p:spPr>
      </p:pic>
      <p:pic>
        <p:nvPicPr>
          <p:cNvPr id="8" name="Рисунок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85900" y="4202091"/>
            <a:ext cx="2664296" cy="2551455"/>
          </a:xfrm>
          <a:prstGeom prst="rect">
            <a:avLst/>
          </a:prstGeom>
        </p:spPr>
      </p:pic>
    </p:spTree>
    <p:extLst>
      <p:ext uri="{BB962C8B-B14F-4D97-AF65-F5344CB8AC3E}">
        <p14:creationId xmlns:p14="http://schemas.microsoft.com/office/powerpoint/2010/main" val="23520535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621804" y="404664"/>
            <a:ext cx="6192688" cy="5688632"/>
          </a:xfrm>
        </p:spPr>
        <p:txBody>
          <a:bodyPr>
            <a:noAutofit/>
          </a:bodyPr>
          <a:lstStyle/>
          <a:p>
            <a:r>
              <a:rPr lang="uk-UA" sz="1600" dirty="0"/>
              <a:t>Першим директором КПІ був призначений </a:t>
            </a:r>
            <a:r>
              <a:rPr lang="uk-UA" sz="1600" dirty="0">
                <a:hlinkClick r:id="rId2"/>
              </a:rPr>
              <a:t>В.Л. Кирпичов</a:t>
            </a:r>
            <a:r>
              <a:rPr lang="uk-UA" sz="1600" dirty="0"/>
              <a:t>, як фахівець в області організації і створення вищих навчальних закладів. Науково-методичну допомогу під час організації та становлення інституту надали корифеї науки Д.І. Менделєєв, М.Є. Жуковський, К.А. Тимірязєв та інші. Педагогічний колектив КПІ вперше в країні започаткував конкурсний порядок призначення професорів кафедр виключно з осіб, які мають учений ступінь. Це був найдоцільніший метод комплектування кафедр висококваліфікованими фахівцями. Для роботи в інституті було запрошено багатьох відомих вчених Києва, Москви, </a:t>
            </a:r>
            <a:r>
              <a:rPr lang="uk-UA" sz="1600" dirty="0" err="1"/>
              <a:t>Петербурга</a:t>
            </a:r>
            <a:r>
              <a:rPr lang="uk-UA" sz="1600" dirty="0"/>
              <a:t>, Казані, Харкова. Серед них визначні фахівці у галузі теоретичної механіки </a:t>
            </a:r>
            <a:r>
              <a:rPr lang="uk-UA" sz="1600" dirty="0">
                <a:hlinkClick r:id="rId3"/>
              </a:rPr>
              <a:t>О.П. Котельников</a:t>
            </a:r>
            <a:r>
              <a:rPr lang="uk-UA" sz="1600" dirty="0"/>
              <a:t> і </a:t>
            </a:r>
            <a:r>
              <a:rPr lang="uk-UA" sz="1600" dirty="0">
                <a:hlinkClick r:id="rId4"/>
              </a:rPr>
              <a:t>О.М. </a:t>
            </a:r>
            <a:r>
              <a:rPr lang="uk-UA" sz="1600" dirty="0" err="1">
                <a:hlinkClick r:id="rId4"/>
              </a:rPr>
              <a:t>Динник</a:t>
            </a:r>
            <a:r>
              <a:rPr lang="uk-UA" sz="1600" dirty="0"/>
              <a:t>, математики </a:t>
            </a:r>
            <a:r>
              <a:rPr lang="uk-UA" sz="1600" dirty="0">
                <a:hlinkClick r:id="rId5"/>
              </a:rPr>
              <a:t>В.П. Єрмаков</a:t>
            </a:r>
            <a:r>
              <a:rPr lang="uk-UA" sz="1600" dirty="0"/>
              <a:t> і </a:t>
            </a:r>
            <a:r>
              <a:rPr lang="uk-UA" sz="1600" dirty="0">
                <a:hlinkClick r:id="rId6"/>
              </a:rPr>
              <a:t>Б.Я. </a:t>
            </a:r>
            <a:r>
              <a:rPr lang="uk-UA" sz="1600" dirty="0" err="1">
                <a:hlinkClick r:id="rId6"/>
              </a:rPr>
              <a:t>Букреєв</a:t>
            </a:r>
            <a:r>
              <a:rPr lang="uk-UA" sz="1600" dirty="0"/>
              <a:t>, один з основоположників теорії різання металів </a:t>
            </a:r>
            <a:r>
              <a:rPr lang="uk-UA" sz="1600" dirty="0">
                <a:hlinkClick r:id="rId7"/>
              </a:rPr>
              <a:t>К.О. Зворикін</a:t>
            </a:r>
            <a:r>
              <a:rPr lang="uk-UA" sz="1600" dirty="0"/>
              <a:t>, геолог-мінералог </a:t>
            </a:r>
            <a:r>
              <a:rPr lang="uk-UA" sz="1600" dirty="0">
                <a:hlinkClick r:id="rId8"/>
              </a:rPr>
              <a:t>О.В. Нечаєв</a:t>
            </a:r>
            <a:r>
              <a:rPr lang="uk-UA" sz="1600" dirty="0"/>
              <a:t>, відомий вчений, металург </a:t>
            </a:r>
            <a:r>
              <a:rPr lang="uk-UA" sz="1600" dirty="0">
                <a:hlinkClick r:id="rId9"/>
              </a:rPr>
              <a:t>В.П. Іжевський</a:t>
            </a:r>
            <a:r>
              <a:rPr lang="uk-UA" sz="1600" dirty="0"/>
              <a:t>, теплотехнік </a:t>
            </a:r>
            <a:r>
              <a:rPr lang="uk-UA" sz="1600" dirty="0">
                <a:hlinkClick r:id="rId10"/>
              </a:rPr>
              <a:t>О.О. </a:t>
            </a:r>
            <a:r>
              <a:rPr lang="uk-UA" sz="1600" dirty="0" err="1">
                <a:hlinkClick r:id="rId10"/>
              </a:rPr>
              <a:t>Радціг</a:t>
            </a:r>
            <a:r>
              <a:rPr lang="uk-UA" sz="1600" dirty="0"/>
              <a:t>, видатний фахівець мостобудування </a:t>
            </a:r>
            <a:r>
              <a:rPr lang="uk-UA" sz="1600" dirty="0">
                <a:hlinkClick r:id="rId11"/>
              </a:rPr>
              <a:t>Є.О. Патон</a:t>
            </a:r>
            <a:r>
              <a:rPr lang="uk-UA" sz="1600" dirty="0"/>
              <a:t>, обдаровані хіміки </a:t>
            </a:r>
            <a:r>
              <a:rPr lang="uk-UA" sz="1600" dirty="0">
                <a:hlinkClick r:id="rId12"/>
              </a:rPr>
              <a:t>М.І. Коновалов</a:t>
            </a:r>
            <a:r>
              <a:rPr lang="uk-UA" sz="1600" dirty="0"/>
              <a:t> і </a:t>
            </a:r>
            <a:r>
              <a:rPr lang="uk-UA" sz="1600" dirty="0">
                <a:hlinkClick r:id="rId13"/>
              </a:rPr>
              <a:t>Л.В. </a:t>
            </a:r>
            <a:r>
              <a:rPr lang="uk-UA" sz="1600" dirty="0" err="1">
                <a:hlinkClick r:id="rId13"/>
              </a:rPr>
              <a:t>Писаржевський</a:t>
            </a:r>
            <a:r>
              <a:rPr lang="uk-UA" sz="1600" dirty="0"/>
              <a:t>, академік архітектури </a:t>
            </a:r>
            <a:r>
              <a:rPr lang="uk-UA" sz="1600" dirty="0">
                <a:hlinkClick r:id="rId14"/>
              </a:rPr>
              <a:t>О.В. </a:t>
            </a:r>
            <a:r>
              <a:rPr lang="uk-UA" sz="1600" dirty="0" err="1">
                <a:hlinkClick r:id="rId14"/>
              </a:rPr>
              <a:t>Кобелєв</a:t>
            </a:r>
            <a:r>
              <a:rPr lang="uk-UA" sz="1600" dirty="0"/>
              <a:t>, художник </a:t>
            </a:r>
            <a:r>
              <a:rPr lang="uk-UA" sz="1600" dirty="0">
                <a:hlinkClick r:id="rId15"/>
              </a:rPr>
              <a:t>М.К. Пимоненко</a:t>
            </a:r>
            <a:r>
              <a:rPr lang="uk-UA" sz="1600" dirty="0"/>
              <a:t> [</a:t>
            </a:r>
            <a:r>
              <a:rPr lang="uk-UA" sz="1600" dirty="0">
                <a:hlinkClick r:id="rId16"/>
              </a:rPr>
              <a:t>Перший педагогічний колектив КПІ</a:t>
            </a:r>
            <a:r>
              <a:rPr lang="uk-UA" sz="1600" dirty="0"/>
              <a:t>]. Пізніше на викладацьку роботу в інститут були запрошені всесвітньовідомі вчені механіки </a:t>
            </a:r>
            <a:r>
              <a:rPr lang="uk-UA" sz="1600" dirty="0">
                <a:hlinkClick r:id="rId17"/>
              </a:rPr>
              <a:t>С.П. Тимошенко</a:t>
            </a:r>
            <a:r>
              <a:rPr lang="uk-UA" sz="1600" dirty="0"/>
              <a:t>, </a:t>
            </a:r>
            <a:r>
              <a:rPr lang="uk-UA" sz="1600" dirty="0">
                <a:hlinkClick r:id="rId18"/>
              </a:rPr>
              <a:t>К.К. </a:t>
            </a:r>
            <a:r>
              <a:rPr lang="uk-UA" sz="1600" dirty="0" err="1">
                <a:hlinkClick r:id="rId18"/>
              </a:rPr>
              <a:t>Симінський</a:t>
            </a:r>
            <a:r>
              <a:rPr lang="uk-UA" sz="1600" dirty="0"/>
              <a:t>, </a:t>
            </a:r>
            <a:r>
              <a:rPr lang="uk-UA" sz="1600" dirty="0">
                <a:hlinkClick r:id="rId19"/>
              </a:rPr>
              <a:t>С.В. </a:t>
            </a:r>
            <a:r>
              <a:rPr lang="uk-UA" sz="1600" dirty="0" err="1">
                <a:hlinkClick r:id="rId19"/>
              </a:rPr>
              <a:t>Серенсен</a:t>
            </a:r>
            <a:r>
              <a:rPr lang="uk-UA" sz="1600" dirty="0"/>
              <a:t> та ін.</a:t>
            </a:r>
          </a:p>
        </p:txBody>
      </p:sp>
      <p:pic>
        <p:nvPicPr>
          <p:cNvPr id="5" name="Объект 4"/>
          <p:cNvPicPr>
            <a:picLocks noGrp="1" noChangeAspect="1"/>
          </p:cNvPicPr>
          <p:nvPr>
            <p:ph sz="half" idx="2"/>
          </p:nvPr>
        </p:nvPicPr>
        <p:blipFill>
          <a:blip r:embed="rId20">
            <a:extLst>
              <a:ext uri="{28A0092B-C50C-407E-A947-70E740481C1C}">
                <a14:useLocalDpi xmlns:a14="http://schemas.microsoft.com/office/drawing/2010/main" val="0"/>
              </a:ext>
            </a:extLst>
          </a:blip>
          <a:stretch>
            <a:fillRect/>
          </a:stretch>
        </p:blipFill>
        <p:spPr>
          <a:xfrm>
            <a:off x="7678588" y="692696"/>
            <a:ext cx="3858895" cy="4495800"/>
          </a:xfrm>
        </p:spPr>
      </p:pic>
    </p:spTree>
    <p:extLst>
      <p:ext uri="{BB962C8B-B14F-4D97-AF65-F5344CB8AC3E}">
        <p14:creationId xmlns:p14="http://schemas.microsoft.com/office/powerpoint/2010/main" val="3120128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1341884" y="476672"/>
            <a:ext cx="9577064" cy="5616624"/>
          </a:xfrm>
        </p:spPr>
        <p:txBody>
          <a:bodyPr>
            <a:normAutofit/>
          </a:bodyPr>
          <a:lstStyle/>
          <a:p>
            <a:r>
              <a:rPr lang="uk-UA" dirty="0"/>
              <a:t>Активно розвиваючись, Київський політехнічний інститут став базою розширення та зміцнення мережі вузів Києва, України. Так, у 1923-1933 роках і протягом останніх років на базі факультетів та окремих спеціальностей КПІ було створено декілька інститутів, університетів, академій [</a:t>
            </a:r>
            <a:r>
              <a:rPr lang="uk-UA" dirty="0">
                <a:hlinkClick r:id="rId2"/>
              </a:rPr>
              <a:t>Науково-навчальні заклади України, створені на базі підрозділів КПІ</a:t>
            </a:r>
            <a:r>
              <a:rPr lang="uk-UA" dirty="0"/>
              <a:t>]. Внаслідок реорганізації системи підрозділів Міносвіти УРСР на базі Київського вечірнього факультету Українського поліграфічного інституту ім. І. Федорова в 1989 році в структуру КПІ ввійшов поліграфічний факультет, який з 6 вересня 2004 року перейменовано на </a:t>
            </a:r>
            <a:r>
              <a:rPr lang="uk-UA" dirty="0" err="1">
                <a:hlinkClick r:id="rId3"/>
              </a:rPr>
              <a:t>Видавничо</a:t>
            </a:r>
            <a:r>
              <a:rPr lang="uk-UA" dirty="0">
                <a:hlinkClick r:id="rId3"/>
              </a:rPr>
              <a:t>-поліграфічний інститут</a:t>
            </a:r>
            <a:r>
              <a:rPr lang="uk-UA" dirty="0"/>
              <a:t>. Його було засновано 1 січня 1954 році у Києві на базі художньо-ремісничого училища поліграфістів № 18, як навчально-консультативний пункт (УКП) Московського поліграфічного інституту.</a:t>
            </a:r>
          </a:p>
        </p:txBody>
      </p:sp>
    </p:spTree>
    <p:extLst>
      <p:ext uri="{BB962C8B-B14F-4D97-AF65-F5344CB8AC3E}">
        <p14:creationId xmlns:p14="http://schemas.microsoft.com/office/powerpoint/2010/main" val="4212839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half" idx="1"/>
          </p:nvPr>
        </p:nvSpPr>
        <p:spPr>
          <a:xfrm>
            <a:off x="765820" y="1196752"/>
            <a:ext cx="4700016" cy="4495800"/>
          </a:xfrm>
        </p:spPr>
        <p:txBody>
          <a:bodyPr>
            <a:normAutofit lnSpcReduction="10000"/>
          </a:bodyPr>
          <a:lstStyle/>
          <a:p>
            <a:r>
              <a:rPr lang="uk-UA" dirty="0"/>
              <a:t>У квітні 2007 р. на Колегії МОН України було ухвалено рішення про надання КПІ статусу дослідницького університету, </a:t>
            </a:r>
            <a:r>
              <a:rPr lang="uk-UA" dirty="0">
                <a:hlinkClick r:id="rId2"/>
              </a:rPr>
              <a:t>Статут якого затверджено Постановою Кабінету Міністрів України від 21.11.2007 р. № 1332</a:t>
            </a:r>
            <a:r>
              <a:rPr lang="uk-UA" dirty="0"/>
              <a:t>. Постановою Кабінету Міністрів України від 03.02.2010 р. № 76 НТУУ “КПІ” надано статус самоврядного (автономного) дослідницького національного університету.</a:t>
            </a:r>
          </a:p>
        </p:txBody>
      </p:sp>
      <p:sp>
        <p:nvSpPr>
          <p:cNvPr id="4" name="Объект 3"/>
          <p:cNvSpPr>
            <a:spLocks noGrp="1"/>
          </p:cNvSpPr>
          <p:nvPr>
            <p:ph sz="half" idx="2"/>
          </p:nvPr>
        </p:nvSpPr>
        <p:spPr>
          <a:xfrm>
            <a:off x="6166420" y="1196752"/>
            <a:ext cx="4700016" cy="4495800"/>
          </a:xfrm>
        </p:spPr>
        <p:txBody>
          <a:bodyPr>
            <a:normAutofit lnSpcReduction="10000"/>
          </a:bodyPr>
          <a:lstStyle/>
          <a:p>
            <a:r>
              <a:rPr lang="uk-UA" dirty="0">
                <a:hlinkClick r:id="rId3"/>
              </a:rPr>
              <a:t>Наказом Міністра освіти і науки України Лілії Гриневич від 17 серпня 2016 року №992</a:t>
            </a:r>
            <a:r>
              <a:rPr lang="uk-UA" dirty="0"/>
              <a:t> "Про присвоєння імені Національному технічному університету України "Київський політехнічний інститут" університету присвоєно ім'я його колишнього студента, видатного авіаконструктора ХХ століття </a:t>
            </a:r>
            <a:r>
              <a:rPr lang="uk-UA" dirty="0" err="1"/>
              <a:t>І.І.Сікорського</a:t>
            </a:r>
            <a:r>
              <a:rPr lang="uk-UA" dirty="0"/>
              <a:t>.</a:t>
            </a:r>
          </a:p>
        </p:txBody>
      </p:sp>
    </p:spTree>
    <p:extLst>
      <p:ext uri="{BB962C8B-B14F-4D97-AF65-F5344CB8AC3E}">
        <p14:creationId xmlns:p14="http://schemas.microsoft.com/office/powerpoint/2010/main" val="2724763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9916" y="2492896"/>
            <a:ext cx="9601200" cy="1143000"/>
          </a:xfrm>
        </p:spPr>
        <p:txBody>
          <a:bodyPr>
            <a:noAutofit/>
          </a:bodyPr>
          <a:lstStyle/>
          <a:p>
            <a:r>
              <a:rPr lang="uk-UA" sz="8800" dirty="0" smtClean="0">
                <a:solidFill>
                  <a:srgbClr val="FFFF00"/>
                </a:solidFill>
                <a:latin typeface="Franklin Gothic Demi" panose="020B0703020102020204" pitchFamily="34" charset="0"/>
              </a:rPr>
              <a:t>Дякую за увагу!</a:t>
            </a:r>
            <a:endParaRPr lang="uk-UA" sz="8800" dirty="0">
              <a:solidFill>
                <a:srgbClr val="FFFF00"/>
              </a:solidFill>
              <a:latin typeface="Franklin Gothic Demi" panose="020B0703020102020204" pitchFamily="34" charset="0"/>
            </a:endParaRPr>
          </a:p>
        </p:txBody>
      </p:sp>
    </p:spTree>
    <p:extLst>
      <p:ext uri="{BB962C8B-B14F-4D97-AF65-F5344CB8AC3E}">
        <p14:creationId xmlns:p14="http://schemas.microsoft.com/office/powerpoint/2010/main" val="2236889287"/>
      </p:ext>
    </p:extLst>
  </p:cSld>
  <p:clrMapOvr>
    <a:masterClrMapping/>
  </p:clrMapOvr>
  <mc:AlternateContent xmlns:mc="http://schemas.openxmlformats.org/markup-compatibility/2006">
    <mc:Choice xmlns:p14="http://schemas.microsoft.com/office/powerpoint/2010/main" Requires="p14">
      <p:transition spd="slow" p14:dur="1500">
        <p14:window dir="vert"/>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Шаблон с оформлением &quot;Шестиугольник&quot;">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4"/>
        </a:lnRef>
        <a:fillRef idx="3">
          <a:schemeClr val="accent4"/>
        </a:fillRef>
        <a:effectRef idx="2">
          <a:schemeClr val="accent4"/>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accent4"/>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name="Office_13892088_TF03460519.potx" id="{D7AE7A70-BC18-4431-AB1C-AFBD91D3BE78}" vid="{BF3F8B4E-70F5-44E7-8D0D-EAD4E09721D6}"/>
    </a:ext>
  </a:extLst>
</a:theme>
</file>

<file path=ppt/theme/theme2.xml><?xml version="1.0" encoding="utf-8"?>
<a:theme xmlns:a="http://schemas.openxmlformats.org/drawingml/2006/main" name="Тема Offic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1Subtle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A3F7D94069FF64A86F7DFF56D60E3BE" ma:contentTypeVersion="6" ma:contentTypeDescription="Create a new document." ma:contentTypeScope="" ma:versionID="c32302c77d4085ecf495bdddb7f5e889">
  <xsd:schema xmlns:xsd="http://www.w3.org/2001/XMLSchema" xmlns:xs="http://www.w3.org/2001/XMLSchema" xmlns:p="http://schemas.microsoft.com/office/2006/metadata/properties" xmlns:ns2="a4f35948-e619-41b3-aa29-22878b09cfd2" xmlns:ns3="40262f94-9f35-4ac3-9a90-690165a166b7" targetNamespace="http://schemas.microsoft.com/office/2006/metadata/properties" ma:root="true" ma:fieldsID="4ab5ae46be95f9d0be6107e8200be7a2" ns2:_="" ns3:_="">
    <xsd:import namespace="a4f35948-e619-41b3-aa29-22878b09cfd2"/>
    <xsd:import namespace="40262f94-9f35-4ac3-9a90-690165a166b7"/>
    <xsd:element name="properties">
      <xsd:complexType>
        <xsd:sequence>
          <xsd:element name="documentManagement">
            <xsd:complexType>
              <xsd:all>
                <xsd:element ref="ns2:SharedWithUsers" minOccurs="0"/>
                <xsd:element ref="ns2:SharedWithDetails" minOccurs="0"/>
                <xsd:element ref="ns3:VSO_x0020_item_x0020_id" minOccurs="0"/>
                <xsd:element ref="ns3:Item_x0020_Details" minOccurs="0"/>
                <xsd:element ref="ns3:Template_x0020_details" minOccurs="0"/>
                <xsd:element ref="ns3:Assetid_x002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f35948-e619-41b3-aa29-22878b09cfd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0262f94-9f35-4ac3-9a90-690165a166b7" elementFormDefault="qualified">
    <xsd:import namespace="http://schemas.microsoft.com/office/2006/documentManagement/types"/>
    <xsd:import namespace="http://schemas.microsoft.com/office/infopath/2007/PartnerControls"/>
    <xsd:element name="VSO_x0020_item_x0020_id" ma:index="10" nillable="true" ma:displayName="VSO item id" ma:description="Please add the bug number to refer to VSO items." ma:internalName="VSO_x0020_item_x0020_id">
      <xsd:simpleType>
        <xsd:restriction base="dms:Text">
          <xsd:maxLength value="255"/>
        </xsd:restriction>
      </xsd:simpleType>
    </xsd:element>
    <xsd:element name="Item_x0020_Details" ma:index="11" nillable="true" ma:displayName="Item Details" ma:internalName="Item_x0020_Details">
      <xsd:simpleType>
        <xsd:restriction base="dms:Note">
          <xsd:maxLength value="255"/>
        </xsd:restriction>
      </xsd:simpleType>
    </xsd:element>
    <xsd:element name="Template_x0020_details" ma:index="12" nillable="true" ma:displayName="Template details" ma:internalName="Template_x0020_details">
      <xsd:simpleType>
        <xsd:restriction base="dms:Text"/>
      </xsd:simpleType>
    </xsd:element>
    <xsd:element name="Assetid_x0020_" ma:index="13" nillable="true" ma:displayName="Assetid " ma:internalName="Assetid_x0020_">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VSO_x0020_item_x0020_id xmlns="40262f94-9f35-4ac3-9a90-690165a166b7" xsi:nil="true"/>
    <Assetid_x0020_ xmlns="40262f94-9f35-4ac3-9a90-690165a166b7" xsi:nil="true"/>
    <Item_x0020_Details xmlns="40262f94-9f35-4ac3-9a90-690165a166b7" xsi:nil="true"/>
    <Template_x0020_details xmlns="40262f94-9f35-4ac3-9a90-690165a166b7"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5ED73A5-C2D2-4D49-BB89-167E8E32C95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f35948-e619-41b3-aa29-22878b09cfd2"/>
    <ds:schemaRef ds:uri="40262f94-9f35-4ac3-9a90-690165a166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2427FAC-CD3A-494C-985C-09E26C5EA507}">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40262f94-9f35-4ac3-9a90-690165a166b7"/>
    <ds:schemaRef ds:uri="a4f35948-e619-41b3-aa29-22878b09cfd2"/>
    <ds:schemaRef ds:uri="http://www.w3.org/XML/1998/namespace"/>
    <ds:schemaRef ds:uri="http://purl.org/dc/dcmitype/"/>
  </ds:schemaRefs>
</ds:datastoreItem>
</file>

<file path=customXml/itemProps3.xml><?xml version="1.0" encoding="utf-8"?>
<ds:datastoreItem xmlns:ds="http://schemas.openxmlformats.org/officeDocument/2006/customXml" ds:itemID="{B11D6E40-F509-498A-BF02-00C895783B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Слайды с оформлением Шестиугольник</Template>
  <TotalTime>30</TotalTime>
  <Words>490</Words>
  <Application>Microsoft Office PowerPoint</Application>
  <PresentationFormat>Произвольный</PresentationFormat>
  <Paragraphs>19</Paragraphs>
  <Slides>9</Slides>
  <Notes>5</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9</vt:i4>
      </vt:variant>
    </vt:vector>
  </HeadingPairs>
  <TitlesOfParts>
    <vt:vector size="16" baseType="lpstr">
      <vt:lpstr>Arial</vt:lpstr>
      <vt:lpstr>Century Gothic</vt:lpstr>
      <vt:lpstr>Euphemia</vt:lpstr>
      <vt:lpstr>Franklin Gothic Demi</vt:lpstr>
      <vt:lpstr>Franklin Gothic Heavy</vt:lpstr>
      <vt:lpstr>Palatino Linotype</vt:lpstr>
      <vt:lpstr>Шаблон с оформлением "Шестиугольник"</vt:lpstr>
      <vt:lpstr>Історія вищого навчального закладу</vt:lpstr>
      <vt:lpstr>«Київський політехнічний інститут імені Ігоря Сікорського»</vt:lpstr>
      <vt:lpstr>Презентация PowerPoint</vt:lpstr>
      <vt:lpstr>Презентация PowerPoint</vt:lpstr>
      <vt:lpstr>Відкриття інституту</vt:lpstr>
      <vt:lpstr>Презентация PowerPoint</vt:lpstr>
      <vt:lpstr>Презентация PowerPoint</vt:lpstr>
      <vt:lpstr>Презентация PowerPoint</vt:lpstr>
      <vt:lpstr>Дякую за увагу!</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Історія вищого навчального закладу</dc:title>
  <dc:creator>vaniadx777@gmail.com</dc:creator>
  <cp:lastModifiedBy>vaniadx777@gmail.com</cp:lastModifiedBy>
  <cp:revision>5</cp:revision>
  <dcterms:created xsi:type="dcterms:W3CDTF">2018-12-04T16:35:15Z</dcterms:created>
  <dcterms:modified xsi:type="dcterms:W3CDTF">2018-12-04T17:57:07Z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74063900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